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F0118-F439-43CB-9012-096C82E4DB40}" v="12" dt="2019-01-22T16:06:0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mon Fleming" userId="d0a4bbcbf0d24725" providerId="LiveId" clId="{CFBF0118-F439-43CB-9012-096C82E4DB40}"/>
    <pc:docChg chg="custSel modSld">
      <pc:chgData name="Eamon Fleming" userId="d0a4bbcbf0d24725" providerId="LiveId" clId="{CFBF0118-F439-43CB-9012-096C82E4DB40}" dt="2019-01-22T16:10:59.791" v="626" actId="14100"/>
      <pc:docMkLst>
        <pc:docMk/>
      </pc:docMkLst>
      <pc:sldChg chg="addSp delSp modSp">
        <pc:chgData name="Eamon Fleming" userId="d0a4bbcbf0d24725" providerId="LiveId" clId="{CFBF0118-F439-43CB-9012-096C82E4DB40}" dt="2019-01-22T16:10:59.791" v="626" actId="14100"/>
        <pc:sldMkLst>
          <pc:docMk/>
          <pc:sldMk cId="0" sldId="257"/>
        </pc:sldMkLst>
        <pc:spChg chg="mod">
          <ac:chgData name="Eamon Fleming" userId="d0a4bbcbf0d24725" providerId="LiveId" clId="{CFBF0118-F439-43CB-9012-096C82E4DB40}" dt="2019-01-22T16:10:51.292" v="625" actId="115"/>
          <ac:spMkLst>
            <pc:docMk/>
            <pc:sldMk cId="0" sldId="257"/>
            <ac:spMk id="77" creationId="{00000000-0000-0000-0000-000000000000}"/>
          </ac:spMkLst>
        </pc:spChg>
        <pc:picChg chg="add mod">
          <ac:chgData name="Eamon Fleming" userId="d0a4bbcbf0d24725" providerId="LiveId" clId="{CFBF0118-F439-43CB-9012-096C82E4DB40}" dt="2019-01-22T16:10:59.791" v="626" actId="14100"/>
          <ac:picMkLst>
            <pc:docMk/>
            <pc:sldMk cId="0" sldId="257"/>
            <ac:picMk id="2" creationId="{202BE46A-9CEE-4CE8-B232-C1ED7D6296AD}"/>
          </ac:picMkLst>
        </pc:picChg>
        <pc:picChg chg="del">
          <ac:chgData name="Eamon Fleming" userId="d0a4bbcbf0d24725" providerId="LiveId" clId="{CFBF0118-F439-43CB-9012-096C82E4DB40}" dt="2019-01-22T15:48:50.736" v="1" actId="478"/>
          <ac:picMkLst>
            <pc:docMk/>
            <pc:sldMk cId="0" sldId="257"/>
            <ac:picMk id="79" creationId="{00000000-0000-0000-0000-000000000000}"/>
          </ac:picMkLst>
        </pc:picChg>
      </pc:sldChg>
      <pc:sldChg chg="modSp">
        <pc:chgData name="Eamon Fleming" userId="d0a4bbcbf0d24725" providerId="LiveId" clId="{CFBF0118-F439-43CB-9012-096C82E4DB40}" dt="2019-01-22T16:10:44.597" v="623" actId="115"/>
        <pc:sldMkLst>
          <pc:docMk/>
          <pc:sldMk cId="0" sldId="258"/>
        </pc:sldMkLst>
        <pc:spChg chg="mod">
          <ac:chgData name="Eamon Fleming" userId="d0a4bbcbf0d24725" providerId="LiveId" clId="{CFBF0118-F439-43CB-9012-096C82E4DB40}" dt="2019-01-22T15:52:18.006" v="382" actId="20577"/>
          <ac:spMkLst>
            <pc:docMk/>
            <pc:sldMk cId="0" sldId="258"/>
            <ac:spMk id="87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4:02.558" v="529" actId="20577"/>
          <ac:spMkLst>
            <pc:docMk/>
            <pc:sldMk cId="0" sldId="258"/>
            <ac:spMk id="88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1:59.125" v="323" actId="20577"/>
          <ac:spMkLst>
            <pc:docMk/>
            <pc:sldMk cId="0" sldId="258"/>
            <ac:spMk id="89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2:50.823" v="412" actId="20577"/>
          <ac:spMkLst>
            <pc:docMk/>
            <pc:sldMk cId="0" sldId="258"/>
            <ac:spMk id="96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6:10:44.597" v="623" actId="115"/>
          <ac:spMkLst>
            <pc:docMk/>
            <pc:sldMk cId="0" sldId="258"/>
            <ac:spMk id="97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3:49.960" v="522" actId="20577"/>
          <ac:spMkLst>
            <pc:docMk/>
            <pc:sldMk cId="0" sldId="258"/>
            <ac:spMk id="98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3:17.291" v="477" actId="20577"/>
          <ac:spMkLst>
            <pc:docMk/>
            <pc:sldMk cId="0" sldId="258"/>
            <ac:spMk id="99" creationId="{00000000-0000-0000-0000-000000000000}"/>
          </ac:spMkLst>
        </pc:spChg>
      </pc:sldChg>
      <pc:sldChg chg="modSp">
        <pc:chgData name="Eamon Fleming" userId="d0a4bbcbf0d24725" providerId="LiveId" clId="{CFBF0118-F439-43CB-9012-096C82E4DB40}" dt="2019-01-22T16:10:37.590" v="621" actId="115"/>
        <pc:sldMkLst>
          <pc:docMk/>
          <pc:sldMk cId="0" sldId="259"/>
        </pc:sldMkLst>
        <pc:spChg chg="mod">
          <ac:chgData name="Eamon Fleming" userId="d0a4bbcbf0d24725" providerId="LiveId" clId="{CFBF0118-F439-43CB-9012-096C82E4DB40}" dt="2019-01-22T16:10:37.590" v="621" actId="115"/>
          <ac:spMkLst>
            <pc:docMk/>
            <pc:sldMk cId="0" sldId="259"/>
            <ac:spMk id="108" creationId="{00000000-0000-0000-0000-000000000000}"/>
          </ac:spMkLst>
        </pc:spChg>
      </pc:sldChg>
      <pc:sldChg chg="modSp">
        <pc:chgData name="Eamon Fleming" userId="d0a4bbcbf0d24725" providerId="LiveId" clId="{CFBF0118-F439-43CB-9012-096C82E4DB40}" dt="2019-01-22T16:10:30.926" v="619" actId="115"/>
        <pc:sldMkLst>
          <pc:docMk/>
          <pc:sldMk cId="0" sldId="260"/>
        </pc:sldMkLst>
        <pc:spChg chg="mod">
          <ac:chgData name="Eamon Fleming" userId="d0a4bbcbf0d24725" providerId="LiveId" clId="{CFBF0118-F439-43CB-9012-096C82E4DB40}" dt="2019-01-22T16:10:30.926" v="619" actId="115"/>
          <ac:spMkLst>
            <pc:docMk/>
            <pc:sldMk cId="0" sldId="260"/>
            <ac:spMk id="117" creationId="{00000000-0000-0000-0000-000000000000}"/>
          </ac:spMkLst>
        </pc:spChg>
      </pc:sldChg>
      <pc:sldChg chg="modSp">
        <pc:chgData name="Eamon Fleming" userId="d0a4bbcbf0d24725" providerId="LiveId" clId="{CFBF0118-F439-43CB-9012-096C82E4DB40}" dt="2019-01-22T16:10:23.838" v="617" actId="115"/>
        <pc:sldMkLst>
          <pc:docMk/>
          <pc:sldMk cId="0" sldId="261"/>
        </pc:sldMkLst>
        <pc:spChg chg="mod">
          <ac:chgData name="Eamon Fleming" userId="d0a4bbcbf0d24725" providerId="LiveId" clId="{CFBF0118-F439-43CB-9012-096C82E4DB40}" dt="2019-01-22T16:10:23.838" v="617" actId="115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4:52.844" v="530" actId="1076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Eamon Fleming" userId="d0a4bbcbf0d24725" providerId="LiveId" clId="{CFBF0118-F439-43CB-9012-096C82E4DB40}" dt="2019-01-22T15:54:59.165" v="531" actId="1076"/>
          <ac:spMkLst>
            <pc:docMk/>
            <pc:sldMk cId="0" sldId="261"/>
            <ac:spMk id="128" creationId="{00000000-0000-0000-0000-000000000000}"/>
          </ac:spMkLst>
        </pc:spChg>
      </pc:sldChg>
      <pc:sldChg chg="modSp">
        <pc:chgData name="Eamon Fleming" userId="d0a4bbcbf0d24725" providerId="LiveId" clId="{CFBF0118-F439-43CB-9012-096C82E4DB40}" dt="2019-01-22T16:10:08.887" v="599" actId="115"/>
        <pc:sldMkLst>
          <pc:docMk/>
          <pc:sldMk cId="0" sldId="262"/>
        </pc:sldMkLst>
        <pc:spChg chg="mod">
          <ac:chgData name="Eamon Fleming" userId="d0a4bbcbf0d24725" providerId="LiveId" clId="{CFBF0118-F439-43CB-9012-096C82E4DB40}" dt="2019-01-22T16:10:08.887" v="599" actId="115"/>
          <ac:spMkLst>
            <pc:docMk/>
            <pc:sldMk cId="0" sldId="262"/>
            <ac:spMk id="133" creationId="{00000000-0000-0000-0000-000000000000}"/>
          </ac:spMkLst>
        </pc:spChg>
      </pc:sldChg>
      <pc:sldChg chg="addSp delSp modSp">
        <pc:chgData name="Eamon Fleming" userId="d0a4bbcbf0d24725" providerId="LiveId" clId="{CFBF0118-F439-43CB-9012-096C82E4DB40}" dt="2019-01-22T16:10:01.921" v="597" actId="115"/>
        <pc:sldMkLst>
          <pc:docMk/>
          <pc:sldMk cId="0" sldId="263"/>
        </pc:sldMkLst>
        <pc:spChg chg="mod">
          <ac:chgData name="Eamon Fleming" userId="d0a4bbcbf0d24725" providerId="LiveId" clId="{CFBF0118-F439-43CB-9012-096C82E4DB40}" dt="2019-01-22T16:10:01.921" v="597" actId="115"/>
          <ac:spMkLst>
            <pc:docMk/>
            <pc:sldMk cId="0" sldId="263"/>
            <ac:spMk id="140" creationId="{00000000-0000-0000-0000-000000000000}"/>
          </ac:spMkLst>
        </pc:spChg>
        <pc:picChg chg="add mod">
          <ac:chgData name="Eamon Fleming" userId="d0a4bbcbf0d24725" providerId="LiveId" clId="{CFBF0118-F439-43CB-9012-096C82E4DB40}" dt="2019-01-22T15:56:10.507" v="534" actId="1076"/>
          <ac:picMkLst>
            <pc:docMk/>
            <pc:sldMk cId="0" sldId="263"/>
            <ac:picMk id="2" creationId="{782B3C09-CC61-424C-AA5F-C417D516C51D}"/>
          </ac:picMkLst>
        </pc:picChg>
        <pc:picChg chg="add mod">
          <ac:chgData name="Eamon Fleming" userId="d0a4bbcbf0d24725" providerId="LiveId" clId="{CFBF0118-F439-43CB-9012-096C82E4DB40}" dt="2019-01-22T15:56:53.705" v="537" actId="1076"/>
          <ac:picMkLst>
            <pc:docMk/>
            <pc:sldMk cId="0" sldId="263"/>
            <ac:picMk id="3" creationId="{66D51B32-0387-43C8-8CAA-65E0455025C1}"/>
          </ac:picMkLst>
        </pc:picChg>
        <pc:picChg chg="del">
          <ac:chgData name="Eamon Fleming" userId="d0a4bbcbf0d24725" providerId="LiveId" clId="{CFBF0118-F439-43CB-9012-096C82E4DB40}" dt="2019-01-22T15:56:04.235" v="533" actId="478"/>
          <ac:picMkLst>
            <pc:docMk/>
            <pc:sldMk cId="0" sldId="263"/>
            <ac:picMk id="145" creationId="{00000000-0000-0000-0000-000000000000}"/>
          </ac:picMkLst>
        </pc:picChg>
        <pc:picChg chg="del">
          <ac:chgData name="Eamon Fleming" userId="d0a4bbcbf0d24725" providerId="LiveId" clId="{CFBF0118-F439-43CB-9012-096C82E4DB40}" dt="2019-01-22T15:56:49.441" v="536" actId="478"/>
          <ac:picMkLst>
            <pc:docMk/>
            <pc:sldMk cId="0" sldId="263"/>
            <ac:picMk id="146" creationId="{00000000-0000-0000-0000-000000000000}"/>
          </ac:picMkLst>
        </pc:picChg>
      </pc:sldChg>
      <pc:sldChg chg="modSp">
        <pc:chgData name="Eamon Fleming" userId="d0a4bbcbf0d24725" providerId="LiveId" clId="{CFBF0118-F439-43CB-9012-096C82E4DB40}" dt="2019-01-22T16:08:34.156" v="583" actId="115"/>
        <pc:sldMkLst>
          <pc:docMk/>
          <pc:sldMk cId="0" sldId="264"/>
        </pc:sldMkLst>
        <pc:spChg chg="mod">
          <ac:chgData name="Eamon Fleming" userId="d0a4bbcbf0d24725" providerId="LiveId" clId="{CFBF0118-F439-43CB-9012-096C82E4DB40}" dt="2019-01-22T16:08:34.156" v="583" actId="115"/>
          <ac:spMkLst>
            <pc:docMk/>
            <pc:sldMk cId="0" sldId="264"/>
            <ac:spMk id="151" creationId="{00000000-0000-0000-0000-000000000000}"/>
          </ac:spMkLst>
        </pc:spChg>
      </pc:sldChg>
      <pc:sldChg chg="modSp">
        <pc:chgData name="Eamon Fleming" userId="d0a4bbcbf0d24725" providerId="LiveId" clId="{CFBF0118-F439-43CB-9012-096C82E4DB40}" dt="2019-01-22T16:08:40.460" v="584" actId="115"/>
        <pc:sldMkLst>
          <pc:docMk/>
          <pc:sldMk cId="0" sldId="265"/>
        </pc:sldMkLst>
        <pc:spChg chg="mod">
          <ac:chgData name="Eamon Fleming" userId="d0a4bbcbf0d24725" providerId="LiveId" clId="{CFBF0118-F439-43CB-9012-096C82E4DB40}" dt="2019-01-22T16:08:40.460" v="584" actId="115"/>
          <ac:spMkLst>
            <pc:docMk/>
            <pc:sldMk cId="0" sldId="265"/>
            <ac:spMk id="159" creationId="{00000000-0000-0000-0000-000000000000}"/>
          </ac:spMkLst>
        </pc:spChg>
      </pc:sldChg>
      <pc:sldChg chg="addSp delSp modSp">
        <pc:chgData name="Eamon Fleming" userId="d0a4bbcbf0d24725" providerId="LiveId" clId="{CFBF0118-F439-43CB-9012-096C82E4DB40}" dt="2019-01-22T16:08:47.582" v="585" actId="115"/>
        <pc:sldMkLst>
          <pc:docMk/>
          <pc:sldMk cId="0" sldId="266"/>
        </pc:sldMkLst>
        <pc:spChg chg="mod">
          <ac:chgData name="Eamon Fleming" userId="d0a4bbcbf0d24725" providerId="LiveId" clId="{CFBF0118-F439-43CB-9012-096C82E4DB40}" dt="2019-01-22T16:08:47.582" v="585" actId="115"/>
          <ac:spMkLst>
            <pc:docMk/>
            <pc:sldMk cId="0" sldId="266"/>
            <ac:spMk id="171" creationId="{00000000-0000-0000-0000-000000000000}"/>
          </ac:spMkLst>
        </pc:spChg>
        <pc:picChg chg="add mod">
          <ac:chgData name="Eamon Fleming" userId="d0a4bbcbf0d24725" providerId="LiveId" clId="{CFBF0118-F439-43CB-9012-096C82E4DB40}" dt="2019-01-22T16:04:29.773" v="556" actId="1076"/>
          <ac:picMkLst>
            <pc:docMk/>
            <pc:sldMk cId="0" sldId="266"/>
            <ac:picMk id="2" creationId="{B6B2E884-509D-439B-AFF9-BAD958213E86}"/>
          </ac:picMkLst>
        </pc:picChg>
        <pc:picChg chg="add mod">
          <ac:chgData name="Eamon Fleming" userId="d0a4bbcbf0d24725" providerId="LiveId" clId="{CFBF0118-F439-43CB-9012-096C82E4DB40}" dt="2019-01-22T16:04:42.907" v="558" actId="1076"/>
          <ac:picMkLst>
            <pc:docMk/>
            <pc:sldMk cId="0" sldId="266"/>
            <ac:picMk id="3" creationId="{212EFDB3-1F42-41B7-ACE6-87D27EA1B08E}"/>
          </ac:picMkLst>
        </pc:picChg>
        <pc:picChg chg="add mod">
          <ac:chgData name="Eamon Fleming" userId="d0a4bbcbf0d24725" providerId="LiveId" clId="{CFBF0118-F439-43CB-9012-096C82E4DB40}" dt="2019-01-22T16:04:25.742" v="555" actId="1076"/>
          <ac:picMkLst>
            <pc:docMk/>
            <pc:sldMk cId="0" sldId="266"/>
            <ac:picMk id="4" creationId="{3B051917-4528-47CC-B4F2-FAF44C8171B9}"/>
          </ac:picMkLst>
        </pc:picChg>
        <pc:picChg chg="del">
          <ac:chgData name="Eamon Fleming" userId="d0a4bbcbf0d24725" providerId="LiveId" clId="{CFBF0118-F439-43CB-9012-096C82E4DB40}" dt="2019-01-22T15:58:05.754" v="539" actId="478"/>
          <ac:picMkLst>
            <pc:docMk/>
            <pc:sldMk cId="0" sldId="266"/>
            <ac:picMk id="168" creationId="{00000000-0000-0000-0000-000000000000}"/>
          </ac:picMkLst>
        </pc:picChg>
        <pc:picChg chg="del">
          <ac:chgData name="Eamon Fleming" userId="d0a4bbcbf0d24725" providerId="LiveId" clId="{CFBF0118-F439-43CB-9012-096C82E4DB40}" dt="2019-01-22T16:03:36.459" v="544" actId="478"/>
          <ac:picMkLst>
            <pc:docMk/>
            <pc:sldMk cId="0" sldId="266"/>
            <ac:picMk id="169" creationId="{00000000-0000-0000-0000-000000000000}"/>
          </ac:picMkLst>
        </pc:picChg>
        <pc:picChg chg="del">
          <ac:chgData name="Eamon Fleming" userId="d0a4bbcbf0d24725" providerId="LiveId" clId="{CFBF0118-F439-43CB-9012-096C82E4DB40}" dt="2019-01-22T16:02:45.483" v="542" actId="478"/>
          <ac:picMkLst>
            <pc:docMk/>
            <pc:sldMk cId="0" sldId="266"/>
            <ac:picMk id="170" creationId="{00000000-0000-0000-0000-000000000000}"/>
          </ac:picMkLst>
        </pc:picChg>
      </pc:sldChg>
      <pc:sldChg chg="addSp delSp modSp">
        <pc:chgData name="Eamon Fleming" userId="d0a4bbcbf0d24725" providerId="LiveId" clId="{CFBF0118-F439-43CB-9012-096C82E4DB40}" dt="2019-01-22T16:09:42.854" v="595" actId="1076"/>
        <pc:sldMkLst>
          <pc:docMk/>
          <pc:sldMk cId="0" sldId="267"/>
        </pc:sldMkLst>
        <pc:spChg chg="mod">
          <ac:chgData name="Eamon Fleming" userId="d0a4bbcbf0d24725" providerId="LiveId" clId="{CFBF0118-F439-43CB-9012-096C82E4DB40}" dt="2019-01-22T16:09:42.854" v="595" actId="1076"/>
          <ac:spMkLst>
            <pc:docMk/>
            <pc:sldMk cId="0" sldId="267"/>
            <ac:spMk id="180" creationId="{00000000-0000-0000-0000-000000000000}"/>
          </ac:spMkLst>
        </pc:spChg>
        <pc:picChg chg="add mod">
          <ac:chgData name="Eamon Fleming" userId="d0a4bbcbf0d24725" providerId="LiveId" clId="{CFBF0118-F439-43CB-9012-096C82E4DB40}" dt="2019-01-22T16:09:35.669" v="594" actId="1076"/>
          <ac:picMkLst>
            <pc:docMk/>
            <pc:sldMk cId="0" sldId="267"/>
            <ac:picMk id="2" creationId="{1FC0B7C3-FA59-4D66-A59B-1E7B8030EC57}"/>
          </ac:picMkLst>
        </pc:picChg>
        <pc:picChg chg="mod">
          <ac:chgData name="Eamon Fleming" userId="d0a4bbcbf0d24725" providerId="LiveId" clId="{CFBF0118-F439-43CB-9012-096C82E4DB40}" dt="2019-01-22T16:09:22.215" v="592" actId="1076"/>
          <ac:picMkLst>
            <pc:docMk/>
            <pc:sldMk cId="0" sldId="267"/>
            <ac:picMk id="179" creationId="{00000000-0000-0000-0000-000000000000}"/>
          </ac:picMkLst>
        </pc:picChg>
        <pc:picChg chg="del">
          <ac:chgData name="Eamon Fleming" userId="d0a4bbcbf0d24725" providerId="LiveId" clId="{CFBF0118-F439-43CB-9012-096C82E4DB40}" dt="2019-01-22T16:05:17.311" v="560" actId="478"/>
          <ac:picMkLst>
            <pc:docMk/>
            <pc:sldMk cId="0" sldId="267"/>
            <ac:picMk id="181" creationId="{00000000-0000-0000-0000-000000000000}"/>
          </ac:picMkLst>
        </pc:picChg>
        <pc:cxnChg chg="mod">
          <ac:chgData name="Eamon Fleming" userId="d0a4bbcbf0d24725" providerId="LiveId" clId="{CFBF0118-F439-43CB-9012-096C82E4DB40}" dt="2019-01-22T16:09:28.091" v="593" actId="1076"/>
          <ac:cxnSpMkLst>
            <pc:docMk/>
            <pc:sldMk cId="0" sldId="267"/>
            <ac:cxnSpMk id="182" creationId="{00000000-0000-0000-0000-000000000000}"/>
          </ac:cxnSpMkLst>
        </pc:cxnChg>
      </pc:sldChg>
      <pc:sldChg chg="addSp delSp modSp">
        <pc:chgData name="Eamon Fleming" userId="d0a4bbcbf0d24725" providerId="LiveId" clId="{CFBF0118-F439-43CB-9012-096C82E4DB40}" dt="2019-01-22T16:06:13.026" v="569" actId="478"/>
        <pc:sldMkLst>
          <pc:docMk/>
          <pc:sldMk cId="0" sldId="268"/>
        </pc:sldMkLst>
        <pc:spChg chg="add del">
          <ac:chgData name="Eamon Fleming" userId="d0a4bbcbf0d24725" providerId="LiveId" clId="{CFBF0118-F439-43CB-9012-096C82E4DB40}" dt="2019-01-22T16:06:13.026" v="569" actId="478"/>
          <ac:spMkLst>
            <pc:docMk/>
            <pc:sldMk cId="0" sldId="268"/>
            <ac:spMk id="2" creationId="{B9FCC120-4FEF-49B4-90EE-4C21CB4D94AB}"/>
          </ac:spMkLst>
        </pc:spChg>
        <pc:spChg chg="mod">
          <ac:chgData name="Eamon Fleming" userId="d0a4bbcbf0d24725" providerId="LiveId" clId="{CFBF0118-F439-43CB-9012-096C82E4DB40}" dt="2019-01-22T16:05:40.803" v="567" actId="20577"/>
          <ac:spMkLst>
            <pc:docMk/>
            <pc:sldMk cId="0" sldId="268"/>
            <ac:spMk id="1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9fe5d8f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9fe5d8f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93bc11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93bc11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9fe5d8f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9fe5d8f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93bc119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93bc119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that had 10,000 tweets that contained tweets pulled from preset keywords  like “ablaze”, “quarantine”, and “pandemonium”, then noted whether the tweet referred to a disaster event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93bc1197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93bc1197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that had 10,000 tweets that contained tweets pulled from preset keywords  like “ablaze”, “quarantine”, and “pandemonium”, then noted whether the tweet referred to a disaster event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fe5d8f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fe5d8f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◎"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Supports both normal and streaming Twitter APIs</a:t>
            </a:r>
            <a:endParaRPr sz="1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9fe5d8f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9fe5d8f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93bc119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93bc119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9fe5d8f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9fe5d8f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isislex.org/data-collections.html#SandyHurricaneGeoT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97925" y="1360350"/>
            <a:ext cx="7651800" cy="3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Disasters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Social Media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67100" y="4515600"/>
            <a:ext cx="23370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Alex Nguyen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Eamon Fleming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Javier Martinez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Word Clouds</a:t>
            </a:r>
            <a:endParaRPr b="1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l="890" r="-889"/>
          <a:stretch/>
        </p:blipFill>
        <p:spPr>
          <a:xfrm>
            <a:off x="4733500" y="1888500"/>
            <a:ext cx="4161625" cy="405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00" y="1888499"/>
            <a:ext cx="3894201" cy="3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2388093" y="25835"/>
            <a:ext cx="4918229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Disaster Critical Tweets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2E884-509D-439B-AFF9-BAD95821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2" y="1126670"/>
            <a:ext cx="5391150" cy="249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2EFDB3-1F42-41B7-ACE6-87D27EA1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12" y="2817357"/>
            <a:ext cx="5438775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051917-4528-47CC-B4F2-FAF44C817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072" y="4617221"/>
            <a:ext cx="52387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l="46463" t="28227"/>
          <a:stretch/>
        </p:blipFill>
        <p:spPr>
          <a:xfrm>
            <a:off x="1507387" y="2179149"/>
            <a:ext cx="7383425" cy="40117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23"/>
          <p:cNvSpPr txBox="1"/>
          <p:nvPr/>
        </p:nvSpPr>
        <p:spPr>
          <a:xfrm>
            <a:off x="795284" y="1039029"/>
            <a:ext cx="29151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Geo-</a:t>
            </a:r>
            <a:r>
              <a:rPr lang="en-US" sz="30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" sz="30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ocation</a:t>
            </a:r>
            <a:endParaRPr sz="30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4795976" y="1959908"/>
            <a:ext cx="571800" cy="183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FC0B7C3-FA59-4D66-A59B-1E7B8030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50" y="468648"/>
            <a:ext cx="42386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Geo-mapping Proof of Concept</a:t>
            </a:r>
            <a:endParaRPr sz="3000" b="1"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Example shown on Tableau Desktop</a:t>
            </a: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endParaRPr lang="en-US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Northeastern Seaboard during Landfall (all tweet types)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NYC during landfall (filtered for critical)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Livestream Example</a:t>
            </a:r>
            <a:endParaRPr sz="3000" b="1"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Model will be shown on Google cloud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481350" y="1248300"/>
            <a:ext cx="7618200" cy="15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disasters, many people are in situations where first responders that need urgent  help. Ex: many people call 911 or manually scour through twitter data looking to filter through which situations need immediate assistance or not.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we utilize social media to design a tool that will identify disaster  events in real time using geo-location to bring attention to urgent disaster tweets?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04600" y="625800"/>
            <a:ext cx="37716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Problem Statement:</a:t>
            </a:r>
            <a:endParaRPr sz="3000" b="1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BE46A-9CEE-4CE8-B232-C1ED7D62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93" y="3959441"/>
            <a:ext cx="5086350" cy="1650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18725" y="12621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Finding and Cleaning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302200" y="12621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Extracting Sandy Tweets (via Twython)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109475" y="12621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Model that Identifies Disaster Tweets from All Tweets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18725" y="3074938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Assign Weights to Critical Tweets and Bootstrap</a:t>
            </a:r>
          </a:p>
        </p:txBody>
      </p:sp>
      <p:sp>
        <p:nvSpPr>
          <p:cNvPr id="89" name="Google Shape;89;p14"/>
          <p:cNvSpPr/>
          <p:nvPr/>
        </p:nvSpPr>
        <p:spPr>
          <a:xfrm>
            <a:off x="418725" y="48877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Model that Identifies Critical Tweets from Disaster Tweets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14"/>
          <p:cNvCxnSpPr>
            <a:stCxn id="85" idx="3"/>
            <a:endCxn id="86" idx="1"/>
          </p:cNvCxnSpPr>
          <p:nvPr/>
        </p:nvCxnSpPr>
        <p:spPr>
          <a:xfrm>
            <a:off x="2262825" y="1824050"/>
            <a:ext cx="1039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>
            <a:stCxn id="88" idx="2"/>
            <a:endCxn id="89" idx="0"/>
          </p:cNvCxnSpPr>
          <p:nvPr/>
        </p:nvCxnSpPr>
        <p:spPr>
          <a:xfrm>
            <a:off x="1340775" y="4198738"/>
            <a:ext cx="0" cy="68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>
            <a:stCxn id="93" idx="1"/>
            <a:endCxn id="88" idx="3"/>
          </p:cNvCxnSpPr>
          <p:nvPr/>
        </p:nvCxnSpPr>
        <p:spPr>
          <a:xfrm rot="10800000">
            <a:off x="2262825" y="3636838"/>
            <a:ext cx="106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4"/>
          <p:cNvSpPr/>
          <p:nvPr/>
        </p:nvSpPr>
        <p:spPr>
          <a:xfrm>
            <a:off x="3226000" y="48877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Geo-Mapping Results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" name="Google Shape;95;p14"/>
          <p:cNvCxnSpPr>
            <a:stCxn id="89" idx="3"/>
            <a:endCxn id="94" idx="1"/>
          </p:cNvCxnSpPr>
          <p:nvPr/>
        </p:nvCxnSpPr>
        <p:spPr>
          <a:xfrm>
            <a:off x="2262825" y="5449650"/>
            <a:ext cx="96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6109475" y="48877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 Streaming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Incoming Tweets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18725" y="2238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Workflow</a:t>
            </a:r>
            <a:endParaRPr sz="3000" b="1" dirty="0"/>
          </a:p>
        </p:txBody>
      </p:sp>
      <p:sp>
        <p:nvSpPr>
          <p:cNvPr id="98" name="Google Shape;98;p14"/>
          <p:cNvSpPr/>
          <p:nvPr/>
        </p:nvSpPr>
        <p:spPr>
          <a:xfrm>
            <a:off x="3282525" y="30749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through Disaster Tweets and Manually Label  Critical Tweets</a:t>
            </a:r>
            <a:endParaRPr lang="en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109481" y="3074950"/>
            <a:ext cx="1844100" cy="1123800"/>
          </a:xfrm>
          <a:prstGeom prst="roundRect">
            <a:avLst>
              <a:gd name="adj" fmla="val 16667"/>
            </a:avLst>
          </a:prstGeom>
          <a:solidFill>
            <a:srgbClr val="ECEF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Apply Keyword Filter to Identify Additional Disaster Tweets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5183632" y="1824050"/>
            <a:ext cx="96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133756" y="5481650"/>
            <a:ext cx="96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5146225" y="3615443"/>
            <a:ext cx="96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7004513" y="2369938"/>
            <a:ext cx="0" cy="68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600" y="625800"/>
            <a:ext cx="37716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Finding Data:</a:t>
            </a:r>
            <a:endParaRPr sz="3000" b="1"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420550" y="1333175"/>
            <a:ext cx="7684500" cy="3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Obstacles: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Twitter, Instagram, Snapchat restrict number of tweets pulled using their API.   Not possible to grab in real time without access, and no current disasters.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Presumably FEMA would have access to this in emergencies.   We wanted to simulate this by finding a dataset with a large number of tweets in a short time in a disaster, and with as much information as possible (geotags, timestamps).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Source: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CrisisLex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SandyHurricaneGeoT1 Geo-Located tweets from the 2012 Sandy Hurricane (6 Million Tweets)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 all geotagged enabled tweets from the 11 day window leading into and through Hurricane Sandy, in the areas affected by the hurricane (Northeastern Seaboard).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Mixture of both regular tweets and disaster related tweets.  Includes precise geo-coordinates of where tweet was sent for about 90% of set.   Includes timestamps to the second.  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Having specific Tweet IDs allows for a greater rate of pulling tweets from the API.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317" y="556325"/>
            <a:ext cx="5092683" cy="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02125" y="1488382"/>
            <a:ext cx="7571700" cy="3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Twython: (Python wrapper for the Twitter API)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900 Tweet Limit within 15 minutes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Twitter Developer Accounts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Designed a Tweet Pull Function and While Loop to run through a list of tweet ids in chunks of 900 repeatedly.  Ran in tandem with multiple app keys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Training data:  Pulled all 180000 tweets from the peak disaster period (1 hour before landfall in NJ/NY to 2 hours after) in hopes  of getting a maximum number of critical tweets to train with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data:  Pulled a random sample of ~40000 of the two million tweets after that point to test on.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8875" y="4870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Twython</a:t>
            </a:r>
            <a:r>
              <a:rPr lang="en" b="1" dirty="0"/>
              <a:t>:</a:t>
            </a:r>
            <a:r>
              <a:rPr lang="en" sz="3000" b="1" dirty="0"/>
              <a:t> Getting the tweets</a:t>
            </a:r>
            <a:endParaRPr sz="3000" b="1"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825" y="1038075"/>
            <a:ext cx="1864150" cy="1281575"/>
          </a:xfrm>
          <a:prstGeom prst="flowChartProcess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33750" y="1822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Figure </a:t>
            </a:r>
            <a:r>
              <a:rPr lang="en-US" sz="3000" b="1" dirty="0"/>
              <a:t>E</a:t>
            </a:r>
            <a:r>
              <a:rPr lang="en" sz="3000" b="1" dirty="0"/>
              <a:t>ight Dataset</a:t>
            </a:r>
            <a:endParaRPr sz="3000" b="1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09950" y="1295400"/>
            <a:ext cx="4039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/>
              <a:t>Data</a:t>
            </a:r>
            <a:r>
              <a:rPr lang="en" sz="1800" dirty="0"/>
              <a:t>: 10,000 tweets that contained tweets pulled from preset keywords  like “ablaze”, “quarantine”, and “pandemonium”, then noted whether the tweet referred to a disaster event</a:t>
            </a:r>
            <a:br>
              <a:rPr lang="en" sz="1800" dirty="0"/>
            </a:b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/>
              <a:t>Goal</a:t>
            </a:r>
            <a:r>
              <a:rPr lang="en" sz="1800" dirty="0"/>
              <a:t>: Create a model that can distinguish disaster related from regular tweets</a:t>
            </a:r>
            <a:br>
              <a:rPr lang="en" sz="1800" dirty="0"/>
            </a:b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/>
              <a:t>Vectorizers</a:t>
            </a:r>
            <a:r>
              <a:rPr lang="en" sz="1800" dirty="0"/>
              <a:t>: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Count Vectorizer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TF-IDF Vectorizer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Hashing Vectorizer</a:t>
            </a:r>
            <a:endParaRPr sz="18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5076235" y="419813"/>
            <a:ext cx="3517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/>
              <a:t>Example</a:t>
            </a:r>
            <a:r>
              <a:rPr lang="en" sz="1800" dirty="0"/>
              <a:t>: 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“I see a fire across the street from my house” 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“This chipotle burrito is fire”</a:t>
            </a:r>
            <a:endParaRPr sz="1800" u="sng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/>
              <a:t>Models</a:t>
            </a:r>
            <a:r>
              <a:rPr lang="en" sz="1800" dirty="0"/>
              <a:t>: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Logistic Regression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Multinomial Naive Bayes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Random Forest Classifier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XG Boosting (Extreme Gradient Boosting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 dirty="0"/>
              <a:t>SVM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2"/>
          </p:nvPr>
        </p:nvSpPr>
        <p:spPr>
          <a:xfrm>
            <a:off x="5191050" y="4377481"/>
            <a:ext cx="3014400" cy="18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/>
              <a:t>Final Model</a:t>
            </a:r>
            <a:r>
              <a:rPr lang="en" sz="1800" dirty="0"/>
              <a:t>: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Voting Classifier using parameters found on our grid searches from LogReg, Random Forest and XGB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Test Score = 81%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Keyword Filtering</a:t>
            </a:r>
            <a:endParaRPr sz="3000" b="1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786150" y="1506825"/>
            <a:ext cx="7005600" cy="4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Unsatisfied with some labeling in Kaggle Set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CrisisLex - List of crisis related words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Edited word list and applied a map filter to all tweets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predicted as disaster tweets by the Figure Eight set model to label anything that got a hit as a successful predict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In short, Phase One of our tweet categorization process is to identify disaster tweets via combined efforts of Figure 8 set model and Keyword Filtering.   Phase Two is to train on these disaster tweets to identify Critical.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98400" y="367875"/>
            <a:ext cx="81042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Manual Tagging, Weighting, Bootstrapping</a:t>
            </a:r>
            <a:endParaRPr b="1"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64975" y="1600200"/>
            <a:ext cx="284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Combed through 9000 disaster related data determined by the model.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And identified which ones we think were critical and not critical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Gave weights to the tweets that were more urgent than others</a:t>
            </a:r>
            <a:endParaRPr sz="180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2"/>
          </p:nvPr>
        </p:nvSpPr>
        <p:spPr>
          <a:xfrm>
            <a:off x="3330001" y="1600200"/>
            <a:ext cx="284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Some of the data was mislabel (human error)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found a list of disaster related keywords from CrisisNLP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applied this labeling to detect disaster labeling</a:t>
            </a:r>
            <a:endParaRPr sz="18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3"/>
          </p:nvPr>
        </p:nvSpPr>
        <p:spPr>
          <a:xfrm>
            <a:off x="63310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Bootstrap: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Imbalanced Classes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90:10 split of Disaster not critical vs. Disaster critical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oversampled our data to even out these classes.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B3C09-CC61-424C-AA5F-C417D516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4" y="5178912"/>
            <a:ext cx="4114800" cy="1504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51B32-0387-43C8-8CAA-65E045502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8912"/>
            <a:ext cx="425767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Modeling to Predict Critical Tweets</a:t>
            </a:r>
            <a:endParaRPr b="1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/>
              <a:t>Goal</a:t>
            </a:r>
            <a:r>
              <a:rPr lang="en" dirty="0"/>
              <a:t>: Create a model that can distinguish critical tweets from the disaster-related tweets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Final Model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Similar to the first model, we grid searched through multiple vectorizers and classifiers to find the best parameter for our Voting Classifier that used LogReg, Random Forest and XGB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Test Score = 96%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5093979" y="1600200"/>
            <a:ext cx="3517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 of Critical Tweets: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“Priority 1 Milford house filling with fire/smoke #MFG #MPD”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“Heavy wind, streets are #Flooded #Scared #Sandy”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 Slab</vt:lpstr>
      <vt:lpstr>Source Sans Pro</vt:lpstr>
      <vt:lpstr>Arial</vt:lpstr>
      <vt:lpstr>Cordelia template</vt:lpstr>
      <vt:lpstr>Detecting Disasters Using Social Media</vt:lpstr>
      <vt:lpstr>Problem Statement:</vt:lpstr>
      <vt:lpstr>Workflow</vt:lpstr>
      <vt:lpstr>Finding Data:</vt:lpstr>
      <vt:lpstr>Twython: Getting the tweets</vt:lpstr>
      <vt:lpstr>Figure Eight Dataset</vt:lpstr>
      <vt:lpstr>Keyword Filtering</vt:lpstr>
      <vt:lpstr>Manual Tagging, Weighting, Bootstrapping</vt:lpstr>
      <vt:lpstr>Modeling to Predict Critical Tweets</vt:lpstr>
      <vt:lpstr>Word Clouds</vt:lpstr>
      <vt:lpstr>Disaster Critical Tweets</vt:lpstr>
      <vt:lpstr>PowerPoint Presentation</vt:lpstr>
      <vt:lpstr>Geo-mapping Proof of Concept</vt:lpstr>
      <vt:lpstr>Livestream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Disasters Using Social Media</dc:title>
  <cp:lastModifiedBy>Eamon Fleming</cp:lastModifiedBy>
  <cp:revision>1</cp:revision>
  <dcterms:modified xsi:type="dcterms:W3CDTF">2019-01-22T16:11:09Z</dcterms:modified>
</cp:coreProperties>
</file>