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4" r:id="rId6"/>
    <p:sldId id="275" r:id="rId7"/>
    <p:sldId id="276" r:id="rId8"/>
    <p:sldId id="277" r:id="rId9"/>
    <p:sldId id="278" r:id="rId10"/>
    <p:sldId id="279" r:id="rId11"/>
    <p:sldId id="265" r:id="rId12"/>
    <p:sldId id="280" r:id="rId13"/>
    <p:sldId id="269" r:id="rId14"/>
    <p:sldId id="281" r:id="rId15"/>
    <p:sldId id="282" r:id="rId16"/>
    <p:sldId id="273" r:id="rId17"/>
    <p:sldId id="271" r:id="rId18"/>
    <p:sldId id="270" r:id="rId19"/>
    <p:sldId id="283" r:id="rId20"/>
    <p:sldId id="284" r:id="rId2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B5E730-5957-4BF2-A37E-7B0B1AA3BEC7}" v="18" dt="2020-08-19T13:14:13.96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a ad" userId="691a99e9e7042e41" providerId="LiveId" clId="{EBF3595D-9D92-4DA1-A5C7-AB6E4D86C358}"/>
    <pc:docChg chg="undo redo custSel addSld delSld modSld">
      <pc:chgData name="ea ad" userId="691a99e9e7042e41" providerId="LiveId" clId="{EBF3595D-9D92-4DA1-A5C7-AB6E4D86C358}" dt="2020-05-28T13:50:48.911" v="2377" actId="14100"/>
      <pc:docMkLst>
        <pc:docMk/>
      </pc:docMkLst>
      <pc:sldChg chg="modSp mod">
        <pc:chgData name="ea ad" userId="691a99e9e7042e41" providerId="LiveId" clId="{EBF3595D-9D92-4DA1-A5C7-AB6E4D86C358}" dt="2020-05-26T10:19:29.622" v="206" actId="1076"/>
        <pc:sldMkLst>
          <pc:docMk/>
          <pc:sldMk cId="0" sldId="258"/>
        </pc:sldMkLst>
        <pc:spChg chg="mod">
          <ac:chgData name="ea ad" userId="691a99e9e7042e41" providerId="LiveId" clId="{EBF3595D-9D92-4DA1-A5C7-AB6E4D86C358}" dt="2020-05-26T10:19:27.451" v="205" actId="20577"/>
          <ac:spMkLst>
            <pc:docMk/>
            <pc:sldMk cId="0" sldId="258"/>
            <ac:spMk id="123" creationId="{00000000-0000-0000-0000-000000000000}"/>
          </ac:spMkLst>
        </pc:spChg>
        <pc:spChg chg="mod">
          <ac:chgData name="ea ad" userId="691a99e9e7042e41" providerId="LiveId" clId="{EBF3595D-9D92-4DA1-A5C7-AB6E4D86C358}" dt="2020-05-26T10:19:29.622" v="206" actId="1076"/>
          <ac:spMkLst>
            <pc:docMk/>
            <pc:sldMk cId="0" sldId="258"/>
            <ac:spMk id="124" creationId="{00000000-0000-0000-0000-000000000000}"/>
          </ac:spMkLst>
        </pc:spChg>
      </pc:sldChg>
      <pc:sldChg chg="modSp mod">
        <pc:chgData name="ea ad" userId="691a99e9e7042e41" providerId="LiveId" clId="{EBF3595D-9D92-4DA1-A5C7-AB6E4D86C358}" dt="2020-05-27T15:04:21.423" v="1396" actId="21"/>
        <pc:sldMkLst>
          <pc:docMk/>
          <pc:sldMk cId="0" sldId="259"/>
        </pc:sldMkLst>
        <pc:spChg chg="mod">
          <ac:chgData name="ea ad" userId="691a99e9e7042e41" providerId="LiveId" clId="{EBF3595D-9D92-4DA1-A5C7-AB6E4D86C358}" dt="2020-05-27T09:15:25.842" v="396" actId="20577"/>
          <ac:spMkLst>
            <pc:docMk/>
            <pc:sldMk cId="0" sldId="259"/>
            <ac:spMk id="132" creationId="{00000000-0000-0000-0000-000000000000}"/>
          </ac:spMkLst>
        </pc:spChg>
        <pc:spChg chg="mod">
          <ac:chgData name="ea ad" userId="691a99e9e7042e41" providerId="LiveId" clId="{EBF3595D-9D92-4DA1-A5C7-AB6E4D86C358}" dt="2020-05-27T15:04:21.423" v="1396" actId="21"/>
          <ac:spMkLst>
            <pc:docMk/>
            <pc:sldMk cId="0" sldId="259"/>
            <ac:spMk id="133" creationId="{00000000-0000-0000-0000-000000000000}"/>
          </ac:spMkLst>
        </pc:spChg>
        <pc:grpChg chg="mod">
          <ac:chgData name="ea ad" userId="691a99e9e7042e41" providerId="LiveId" clId="{EBF3595D-9D92-4DA1-A5C7-AB6E4D86C358}" dt="2020-05-27T14:52:37.566" v="952" actId="1076"/>
          <ac:grpSpMkLst>
            <pc:docMk/>
            <pc:sldMk cId="0" sldId="259"/>
            <ac:grpSpMk id="136" creationId="{00000000-0000-0000-0000-000000000000}"/>
          </ac:grpSpMkLst>
        </pc:grpChg>
      </pc:sldChg>
      <pc:sldChg chg="addSp delSp modSp mod">
        <pc:chgData name="ea ad" userId="691a99e9e7042e41" providerId="LiveId" clId="{EBF3595D-9D92-4DA1-A5C7-AB6E4D86C358}" dt="2020-05-28T13:48:50.096" v="2362" actId="14100"/>
        <pc:sldMkLst>
          <pc:docMk/>
          <pc:sldMk cId="0" sldId="260"/>
        </pc:sldMkLst>
        <pc:spChg chg="add mod">
          <ac:chgData name="ea ad" userId="691a99e9e7042e41" providerId="LiveId" clId="{EBF3595D-9D92-4DA1-A5C7-AB6E4D86C358}" dt="2020-05-28T13:48:37.928" v="2358" actId="1076"/>
          <ac:spMkLst>
            <pc:docMk/>
            <pc:sldMk cId="0" sldId="260"/>
            <ac:spMk id="11" creationId="{0BB46000-1FE3-491B-8EC1-EBC91085C062}"/>
          </ac:spMkLst>
        </pc:spChg>
        <pc:spChg chg="mod">
          <ac:chgData name="ea ad" userId="691a99e9e7042e41" providerId="LiveId" clId="{EBF3595D-9D92-4DA1-A5C7-AB6E4D86C358}" dt="2020-05-27T15:07:58.838" v="1416" actId="1076"/>
          <ac:spMkLst>
            <pc:docMk/>
            <pc:sldMk cId="0" sldId="260"/>
            <ac:spMk id="139" creationId="{00000000-0000-0000-0000-000000000000}"/>
          </ac:spMkLst>
        </pc:spChg>
        <pc:spChg chg="mod">
          <ac:chgData name="ea ad" userId="691a99e9e7042e41" providerId="LiveId" clId="{EBF3595D-9D92-4DA1-A5C7-AB6E4D86C358}" dt="2020-05-27T15:08:12.482" v="1434" actId="20577"/>
          <ac:spMkLst>
            <pc:docMk/>
            <pc:sldMk cId="0" sldId="260"/>
            <ac:spMk id="140" creationId="{00000000-0000-0000-0000-000000000000}"/>
          </ac:spMkLst>
        </pc:spChg>
        <pc:spChg chg="mod">
          <ac:chgData name="ea ad" userId="691a99e9e7042e41" providerId="LiveId" clId="{EBF3595D-9D92-4DA1-A5C7-AB6E4D86C358}" dt="2020-05-27T15:00:57.758" v="1252" actId="20577"/>
          <ac:spMkLst>
            <pc:docMk/>
            <pc:sldMk cId="0" sldId="260"/>
            <ac:spMk id="141" creationId="{00000000-0000-0000-0000-000000000000}"/>
          </ac:spMkLst>
        </pc:spChg>
        <pc:spChg chg="mod">
          <ac:chgData name="ea ad" userId="691a99e9e7042e41" providerId="LiveId" clId="{EBF3595D-9D92-4DA1-A5C7-AB6E4D86C358}" dt="2020-05-27T15:02:56.023" v="1389" actId="20577"/>
          <ac:spMkLst>
            <pc:docMk/>
            <pc:sldMk cId="0" sldId="260"/>
            <ac:spMk id="142" creationId="{00000000-0000-0000-0000-000000000000}"/>
          </ac:spMkLst>
        </pc:spChg>
        <pc:spChg chg="del topLvl">
          <ac:chgData name="ea ad" userId="691a99e9e7042e41" providerId="LiveId" clId="{EBF3595D-9D92-4DA1-A5C7-AB6E4D86C358}" dt="2020-05-28T13:47:31.214" v="2350" actId="478"/>
          <ac:spMkLst>
            <pc:docMk/>
            <pc:sldMk cId="0" sldId="260"/>
            <ac:spMk id="143" creationId="{00000000-0000-0000-0000-000000000000}"/>
          </ac:spMkLst>
        </pc:spChg>
        <pc:spChg chg="del topLvl">
          <ac:chgData name="ea ad" userId="691a99e9e7042e41" providerId="LiveId" clId="{EBF3595D-9D92-4DA1-A5C7-AB6E4D86C358}" dt="2020-05-28T13:47:35.683" v="2351" actId="478"/>
          <ac:spMkLst>
            <pc:docMk/>
            <pc:sldMk cId="0" sldId="260"/>
            <ac:spMk id="144" creationId="{00000000-0000-0000-0000-000000000000}"/>
          </ac:spMkLst>
        </pc:spChg>
        <pc:grpChg chg="del">
          <ac:chgData name="ea ad" userId="691a99e9e7042e41" providerId="LiveId" clId="{EBF3595D-9D92-4DA1-A5C7-AB6E4D86C358}" dt="2020-05-28T13:47:31.214" v="2350" actId="478"/>
          <ac:grpSpMkLst>
            <pc:docMk/>
            <pc:sldMk cId="0" sldId="260"/>
            <ac:grpSpMk id="145" creationId="{00000000-0000-0000-0000-000000000000}"/>
          </ac:grpSpMkLst>
        </pc:grpChg>
        <pc:picChg chg="add del mod">
          <ac:chgData name="ea ad" userId="691a99e9e7042e41" providerId="LiveId" clId="{EBF3595D-9D92-4DA1-A5C7-AB6E4D86C358}" dt="2020-05-28T10:11:06.940" v="1743" actId="478"/>
          <ac:picMkLst>
            <pc:docMk/>
            <pc:sldMk cId="0" sldId="260"/>
            <ac:picMk id="2" creationId="{9FDE4417-40C6-4A73-B08F-D21123CFEDB2}"/>
          </ac:picMkLst>
        </pc:picChg>
        <pc:picChg chg="add mod">
          <ac:chgData name="ea ad" userId="691a99e9e7042e41" providerId="LiveId" clId="{EBF3595D-9D92-4DA1-A5C7-AB6E4D86C358}" dt="2020-05-28T13:48:47.003" v="2360" actId="14100"/>
          <ac:picMkLst>
            <pc:docMk/>
            <pc:sldMk cId="0" sldId="260"/>
            <ac:picMk id="3" creationId="{4C135B4C-2C18-4C42-AF3C-59BA777D6D7F}"/>
          </ac:picMkLst>
        </pc:picChg>
        <pc:picChg chg="add mod">
          <ac:chgData name="ea ad" userId="691a99e9e7042e41" providerId="LiveId" clId="{EBF3595D-9D92-4DA1-A5C7-AB6E4D86C358}" dt="2020-05-28T13:48:50.096" v="2362" actId="14100"/>
          <ac:picMkLst>
            <pc:docMk/>
            <pc:sldMk cId="0" sldId="260"/>
            <ac:picMk id="4" creationId="{060F82E4-3E7F-4E3F-B8DD-689958FBC86A}"/>
          </ac:picMkLst>
        </pc:picChg>
      </pc:sldChg>
      <pc:sldChg chg="modSp mod">
        <pc:chgData name="ea ad" userId="691a99e9e7042e41" providerId="LiveId" clId="{EBF3595D-9D92-4DA1-A5C7-AB6E4D86C358}" dt="2020-05-28T10:12:06.772" v="1749" actId="21"/>
        <pc:sldMkLst>
          <pc:docMk/>
          <pc:sldMk cId="0" sldId="261"/>
        </pc:sldMkLst>
        <pc:spChg chg="mod">
          <ac:chgData name="ea ad" userId="691a99e9e7042e41" providerId="LiveId" clId="{EBF3595D-9D92-4DA1-A5C7-AB6E4D86C358}" dt="2020-05-28T10:12:06.772" v="1749" actId="21"/>
          <ac:spMkLst>
            <pc:docMk/>
            <pc:sldMk cId="0" sldId="261"/>
            <ac:spMk id="151" creationId="{00000000-0000-0000-0000-000000000000}"/>
          </ac:spMkLst>
        </pc:spChg>
      </pc:sldChg>
      <pc:sldChg chg="addSp delSp modSp add mod">
        <pc:chgData name="ea ad" userId="691a99e9e7042e41" providerId="LiveId" clId="{EBF3595D-9D92-4DA1-A5C7-AB6E4D86C358}" dt="2020-05-27T15:08:44.785" v="1438" actId="1076"/>
        <pc:sldMkLst>
          <pc:docMk/>
          <pc:sldMk cId="25722980" sldId="264"/>
        </pc:sldMkLst>
        <pc:spChg chg="add mod">
          <ac:chgData name="ea ad" userId="691a99e9e7042e41" providerId="LiveId" clId="{EBF3595D-9D92-4DA1-A5C7-AB6E4D86C358}" dt="2020-05-27T15:08:44.785" v="1438" actId="1076"/>
          <ac:spMkLst>
            <pc:docMk/>
            <pc:sldMk cId="25722980" sldId="264"/>
            <ac:spMk id="12" creationId="{082A290D-822F-472E-B421-9C3BA273667F}"/>
          </ac:spMkLst>
        </pc:spChg>
        <pc:spChg chg="mod">
          <ac:chgData name="ea ad" userId="691a99e9e7042e41" providerId="LiveId" clId="{EBF3595D-9D92-4DA1-A5C7-AB6E4D86C358}" dt="2020-05-27T14:52:57.511" v="978" actId="20577"/>
          <ac:spMkLst>
            <pc:docMk/>
            <pc:sldMk cId="25722980" sldId="264"/>
            <ac:spMk id="132" creationId="{00000000-0000-0000-0000-000000000000}"/>
          </ac:spMkLst>
        </pc:spChg>
        <pc:spChg chg="mod">
          <ac:chgData name="ea ad" userId="691a99e9e7042e41" providerId="LiveId" clId="{EBF3595D-9D92-4DA1-A5C7-AB6E4D86C358}" dt="2020-05-27T15:08:38.609" v="1435" actId="1076"/>
          <ac:spMkLst>
            <pc:docMk/>
            <pc:sldMk cId="25722980" sldId="264"/>
            <ac:spMk id="133" creationId="{00000000-0000-0000-0000-000000000000}"/>
          </ac:spMkLst>
        </pc:spChg>
        <pc:picChg chg="add del mod">
          <ac:chgData name="ea ad" userId="691a99e9e7042e41" providerId="LiveId" clId="{EBF3595D-9D92-4DA1-A5C7-AB6E4D86C358}" dt="2020-05-27T14:59:56.084" v="1194" actId="478"/>
          <ac:picMkLst>
            <pc:docMk/>
            <pc:sldMk cId="25722980" sldId="264"/>
            <ac:picMk id="2" creationId="{BA859256-38B6-4536-93C9-92F18D5AE1BC}"/>
          </ac:picMkLst>
        </pc:picChg>
        <pc:picChg chg="add mod">
          <ac:chgData name="ea ad" userId="691a99e9e7042e41" providerId="LiveId" clId="{EBF3595D-9D92-4DA1-A5C7-AB6E4D86C358}" dt="2020-05-27T15:08:39.711" v="1436" actId="1076"/>
          <ac:picMkLst>
            <pc:docMk/>
            <pc:sldMk cId="25722980" sldId="264"/>
            <ac:picMk id="3" creationId="{9892DA21-1B88-4980-B449-9E5F92F10E9D}"/>
          </ac:picMkLst>
        </pc:picChg>
      </pc:sldChg>
      <pc:sldChg chg="new del">
        <pc:chgData name="ea ad" userId="691a99e9e7042e41" providerId="LiveId" clId="{EBF3595D-9D92-4DA1-A5C7-AB6E4D86C358}" dt="2020-05-27T09:43:29.019" v="713" actId="680"/>
        <pc:sldMkLst>
          <pc:docMk/>
          <pc:sldMk cId="2087073656" sldId="264"/>
        </pc:sldMkLst>
      </pc:sldChg>
      <pc:sldChg chg="add del">
        <pc:chgData name="ea ad" userId="691a99e9e7042e41" providerId="LiveId" clId="{EBF3595D-9D92-4DA1-A5C7-AB6E4D86C358}" dt="2020-05-27T15:04:37.727" v="1398"/>
        <pc:sldMkLst>
          <pc:docMk/>
          <pc:sldMk cId="1745862510" sldId="265"/>
        </pc:sldMkLst>
      </pc:sldChg>
      <pc:sldChg chg="addSp delSp modSp add del mod">
        <pc:chgData name="ea ad" userId="691a99e9e7042e41" providerId="LiveId" clId="{EBF3595D-9D92-4DA1-A5C7-AB6E4D86C358}" dt="2020-05-28T13:10:25.046" v="2335" actId="47"/>
        <pc:sldMkLst>
          <pc:docMk/>
          <pc:sldMk cId="3513965321" sldId="265"/>
        </pc:sldMkLst>
        <pc:spChg chg="add mod">
          <ac:chgData name="ea ad" userId="691a99e9e7042e41" providerId="LiveId" clId="{EBF3595D-9D92-4DA1-A5C7-AB6E4D86C358}" dt="2020-05-27T15:09:06.236" v="1446" actId="1076"/>
          <ac:spMkLst>
            <pc:docMk/>
            <pc:sldMk cId="3513965321" sldId="265"/>
            <ac:spMk id="12" creationId="{5C647548-CD4C-447A-8294-B253B777973D}"/>
          </ac:spMkLst>
        </pc:spChg>
        <pc:spChg chg="mod">
          <ac:chgData name="ea ad" userId="691a99e9e7042e41" providerId="LiveId" clId="{EBF3595D-9D92-4DA1-A5C7-AB6E4D86C358}" dt="2020-05-28T10:11:52.285" v="1747" actId="21"/>
          <ac:spMkLst>
            <pc:docMk/>
            <pc:sldMk cId="3513965321" sldId="265"/>
            <ac:spMk id="142" creationId="{00000000-0000-0000-0000-000000000000}"/>
          </ac:spMkLst>
        </pc:spChg>
        <pc:picChg chg="del">
          <ac:chgData name="ea ad" userId="691a99e9e7042e41" providerId="LiveId" clId="{EBF3595D-9D92-4DA1-A5C7-AB6E4D86C358}" dt="2020-05-27T15:04:53.865" v="1402" actId="478"/>
          <ac:picMkLst>
            <pc:docMk/>
            <pc:sldMk cId="3513965321" sldId="265"/>
            <ac:picMk id="2" creationId="{9FDE4417-40C6-4A73-B08F-D21123CFEDB2}"/>
          </ac:picMkLst>
        </pc:picChg>
        <pc:picChg chg="add del mod">
          <ac:chgData name="ea ad" userId="691a99e9e7042e41" providerId="LiveId" clId="{EBF3595D-9D92-4DA1-A5C7-AB6E4D86C358}" dt="2020-05-28T10:11:11.397" v="1744" actId="478"/>
          <ac:picMkLst>
            <pc:docMk/>
            <pc:sldMk cId="3513965321" sldId="265"/>
            <ac:picMk id="3" creationId="{81AA130D-3D9B-446E-B5CB-0350EDDA9046}"/>
          </ac:picMkLst>
        </pc:picChg>
      </pc:sldChg>
      <pc:sldChg chg="addSp modSp add mod">
        <pc:chgData name="ea ad" userId="691a99e9e7042e41" providerId="LiveId" clId="{EBF3595D-9D92-4DA1-A5C7-AB6E4D86C358}" dt="2020-05-28T13:46:47.989" v="2344" actId="14100"/>
        <pc:sldMkLst>
          <pc:docMk/>
          <pc:sldMk cId="300021521" sldId="266"/>
        </pc:sldMkLst>
        <pc:spChg chg="mod">
          <ac:chgData name="ea ad" userId="691a99e9e7042e41" providerId="LiveId" clId="{EBF3595D-9D92-4DA1-A5C7-AB6E4D86C358}" dt="2020-05-28T12:17:44.775" v="2180" actId="20577"/>
          <ac:spMkLst>
            <pc:docMk/>
            <pc:sldMk cId="300021521" sldId="266"/>
            <ac:spMk id="142" creationId="{00000000-0000-0000-0000-000000000000}"/>
          </ac:spMkLst>
        </pc:spChg>
        <pc:picChg chg="add mod">
          <ac:chgData name="ea ad" userId="691a99e9e7042e41" providerId="LiveId" clId="{EBF3595D-9D92-4DA1-A5C7-AB6E4D86C358}" dt="2020-05-28T13:46:47.989" v="2344" actId="14100"/>
          <ac:picMkLst>
            <pc:docMk/>
            <pc:sldMk cId="300021521" sldId="266"/>
            <ac:picMk id="2" creationId="{17B0CEF3-9809-46D1-B56F-782A5AC970D5}"/>
          </ac:picMkLst>
        </pc:picChg>
      </pc:sldChg>
      <pc:sldChg chg="addSp modSp add mod">
        <pc:chgData name="ea ad" userId="691a99e9e7042e41" providerId="LiveId" clId="{EBF3595D-9D92-4DA1-A5C7-AB6E4D86C358}" dt="2020-05-28T13:49:22.175" v="2365" actId="1076"/>
        <pc:sldMkLst>
          <pc:docMk/>
          <pc:sldMk cId="2041335827" sldId="267"/>
        </pc:sldMkLst>
        <pc:spChg chg="mod">
          <ac:chgData name="ea ad" userId="691a99e9e7042e41" providerId="LiveId" clId="{EBF3595D-9D92-4DA1-A5C7-AB6E4D86C358}" dt="2020-05-28T12:17:28.150" v="2135" actId="20577"/>
          <ac:spMkLst>
            <pc:docMk/>
            <pc:sldMk cId="2041335827" sldId="267"/>
            <ac:spMk id="142" creationId="{00000000-0000-0000-0000-000000000000}"/>
          </ac:spMkLst>
        </pc:spChg>
        <pc:picChg chg="add mod">
          <ac:chgData name="ea ad" userId="691a99e9e7042e41" providerId="LiveId" clId="{EBF3595D-9D92-4DA1-A5C7-AB6E4D86C358}" dt="2020-05-28T13:49:22.175" v="2365" actId="1076"/>
          <ac:picMkLst>
            <pc:docMk/>
            <pc:sldMk cId="2041335827" sldId="267"/>
            <ac:picMk id="2" creationId="{D3C35F9D-C6BC-47F1-894A-9E1DF3EDAE77}"/>
          </ac:picMkLst>
        </pc:picChg>
      </pc:sldChg>
      <pc:sldChg chg="addSp delSp modSp add mod">
        <pc:chgData name="ea ad" userId="691a99e9e7042e41" providerId="LiveId" clId="{EBF3595D-9D92-4DA1-A5C7-AB6E4D86C358}" dt="2020-05-28T13:50:48.911" v="2377" actId="14100"/>
        <pc:sldMkLst>
          <pc:docMk/>
          <pc:sldMk cId="499042568" sldId="268"/>
        </pc:sldMkLst>
        <pc:spChg chg="mod">
          <ac:chgData name="ea ad" userId="691a99e9e7042e41" providerId="LiveId" clId="{EBF3595D-9D92-4DA1-A5C7-AB6E4D86C358}" dt="2020-05-28T13:10:28.118" v="2336" actId="20577"/>
          <ac:spMkLst>
            <pc:docMk/>
            <pc:sldMk cId="499042568" sldId="268"/>
            <ac:spMk id="140" creationId="{00000000-0000-0000-0000-000000000000}"/>
          </ac:spMkLst>
        </pc:spChg>
        <pc:spChg chg="mod">
          <ac:chgData name="ea ad" userId="691a99e9e7042e41" providerId="LiveId" clId="{EBF3595D-9D92-4DA1-A5C7-AB6E4D86C358}" dt="2020-05-28T13:45:18.500" v="2337" actId="20577"/>
          <ac:spMkLst>
            <pc:docMk/>
            <pc:sldMk cId="499042568" sldId="268"/>
            <ac:spMk id="142" creationId="{00000000-0000-0000-0000-000000000000}"/>
          </ac:spMkLst>
        </pc:spChg>
        <pc:grpChg chg="del mod">
          <ac:chgData name="ea ad" userId="691a99e9e7042e41" providerId="LiveId" clId="{EBF3595D-9D92-4DA1-A5C7-AB6E4D86C358}" dt="2020-05-28T13:50:36.081" v="2371" actId="478"/>
          <ac:grpSpMkLst>
            <pc:docMk/>
            <pc:sldMk cId="499042568" sldId="268"/>
            <ac:grpSpMk id="145" creationId="{00000000-0000-0000-0000-000000000000}"/>
          </ac:grpSpMkLst>
        </pc:grpChg>
        <pc:picChg chg="add mod ord">
          <ac:chgData name="ea ad" userId="691a99e9e7042e41" providerId="LiveId" clId="{EBF3595D-9D92-4DA1-A5C7-AB6E4D86C358}" dt="2020-05-28T13:50:48.911" v="2377" actId="14100"/>
          <ac:picMkLst>
            <pc:docMk/>
            <pc:sldMk cId="499042568" sldId="268"/>
            <ac:picMk id="3" creationId="{368B6C29-A62E-4CCA-BE96-1094190019CD}"/>
          </ac:picMkLst>
        </pc:picChg>
      </pc:sldChg>
    </pc:docChg>
  </pc:docChgLst>
  <pc:docChgLst>
    <pc:chgData name="ea ad" userId="691a99e9e7042e41" providerId="LiveId" clId="{7670DC1E-B809-4DE9-BAB9-0499284C8321}"/>
    <pc:docChg chg="undo custSel addSld delSld modSld sldOrd">
      <pc:chgData name="ea ad" userId="691a99e9e7042e41" providerId="LiveId" clId="{7670DC1E-B809-4DE9-BAB9-0499284C8321}" dt="2020-08-05T14:02:48.415" v="5128" actId="20577"/>
      <pc:docMkLst>
        <pc:docMk/>
      </pc:docMkLst>
      <pc:sldChg chg="modSp mod">
        <pc:chgData name="ea ad" userId="691a99e9e7042e41" providerId="LiveId" clId="{7670DC1E-B809-4DE9-BAB9-0499284C8321}" dt="2020-07-30T13:16:03.788" v="3826" actId="404"/>
        <pc:sldMkLst>
          <pc:docMk/>
          <pc:sldMk cId="0" sldId="257"/>
        </pc:sldMkLst>
        <pc:spChg chg="mod">
          <ac:chgData name="ea ad" userId="691a99e9e7042e41" providerId="LiveId" clId="{7670DC1E-B809-4DE9-BAB9-0499284C8321}" dt="2020-07-30T13:16:03.788" v="3826" actId="404"/>
          <ac:spMkLst>
            <pc:docMk/>
            <pc:sldMk cId="0" sldId="257"/>
            <ac:spMk id="118" creationId="{00000000-0000-0000-0000-000000000000}"/>
          </ac:spMkLst>
        </pc:spChg>
      </pc:sldChg>
      <pc:sldChg chg="delSp modSp mod">
        <pc:chgData name="ea ad" userId="691a99e9e7042e41" providerId="LiveId" clId="{7670DC1E-B809-4DE9-BAB9-0499284C8321}" dt="2020-07-30T13:16:00.106" v="3825" actId="404"/>
        <pc:sldMkLst>
          <pc:docMk/>
          <pc:sldMk cId="0" sldId="258"/>
        </pc:sldMkLst>
        <pc:spChg chg="mod">
          <ac:chgData name="ea ad" userId="691a99e9e7042e41" providerId="LiveId" clId="{7670DC1E-B809-4DE9-BAB9-0499284C8321}" dt="2020-07-30T13:16:00.106" v="3825" actId="404"/>
          <ac:spMkLst>
            <pc:docMk/>
            <pc:sldMk cId="0" sldId="258"/>
            <ac:spMk id="124" creationId="{00000000-0000-0000-0000-000000000000}"/>
          </ac:spMkLst>
        </pc:spChg>
        <pc:spChg chg="del topLvl">
          <ac:chgData name="ea ad" userId="691a99e9e7042e41" providerId="LiveId" clId="{7670DC1E-B809-4DE9-BAB9-0499284C8321}" dt="2020-07-20T13:29:26.301" v="2716" actId="478"/>
          <ac:spMkLst>
            <pc:docMk/>
            <pc:sldMk cId="0" sldId="258"/>
            <ac:spMk id="125" creationId="{00000000-0000-0000-0000-000000000000}"/>
          </ac:spMkLst>
        </pc:spChg>
        <pc:spChg chg="del topLvl">
          <ac:chgData name="ea ad" userId="691a99e9e7042e41" providerId="LiveId" clId="{7670DC1E-B809-4DE9-BAB9-0499284C8321}" dt="2020-07-20T13:29:28.904" v="2717" actId="478"/>
          <ac:spMkLst>
            <pc:docMk/>
            <pc:sldMk cId="0" sldId="258"/>
            <ac:spMk id="126" creationId="{00000000-0000-0000-0000-000000000000}"/>
          </ac:spMkLst>
        </pc:spChg>
        <pc:grpChg chg="del">
          <ac:chgData name="ea ad" userId="691a99e9e7042e41" providerId="LiveId" clId="{7670DC1E-B809-4DE9-BAB9-0499284C8321}" dt="2020-07-20T13:29:26.301" v="2716" actId="478"/>
          <ac:grpSpMkLst>
            <pc:docMk/>
            <pc:sldMk cId="0" sldId="258"/>
            <ac:grpSpMk id="127" creationId="{00000000-0000-0000-0000-000000000000}"/>
          </ac:grpSpMkLst>
        </pc:grpChg>
      </pc:sldChg>
      <pc:sldChg chg="addSp delSp modSp mod">
        <pc:chgData name="ea ad" userId="691a99e9e7042e41" providerId="LiveId" clId="{7670DC1E-B809-4DE9-BAB9-0499284C8321}" dt="2020-08-05T13:26:24.475" v="4090" actId="20577"/>
        <pc:sldMkLst>
          <pc:docMk/>
          <pc:sldMk cId="0" sldId="259"/>
        </pc:sldMkLst>
        <pc:spChg chg="mod">
          <ac:chgData name="ea ad" userId="691a99e9e7042e41" providerId="LiveId" clId="{7670DC1E-B809-4DE9-BAB9-0499284C8321}" dt="2020-07-30T13:10:39.857" v="3400" actId="20577"/>
          <ac:spMkLst>
            <pc:docMk/>
            <pc:sldMk cId="0" sldId="259"/>
            <ac:spMk id="132" creationId="{00000000-0000-0000-0000-000000000000}"/>
          </ac:spMkLst>
        </pc:spChg>
        <pc:spChg chg="mod">
          <ac:chgData name="ea ad" userId="691a99e9e7042e41" providerId="LiveId" clId="{7670DC1E-B809-4DE9-BAB9-0499284C8321}" dt="2020-08-05T13:26:24.475" v="4090" actId="20577"/>
          <ac:spMkLst>
            <pc:docMk/>
            <pc:sldMk cId="0" sldId="259"/>
            <ac:spMk id="133" creationId="{00000000-0000-0000-0000-000000000000}"/>
          </ac:spMkLst>
        </pc:spChg>
        <pc:grpChg chg="del">
          <ac:chgData name="ea ad" userId="691a99e9e7042e41" providerId="LiveId" clId="{7670DC1E-B809-4DE9-BAB9-0499284C8321}" dt="2020-07-20T13:29:33.251" v="2718" actId="478"/>
          <ac:grpSpMkLst>
            <pc:docMk/>
            <pc:sldMk cId="0" sldId="259"/>
            <ac:grpSpMk id="136" creationId="{00000000-0000-0000-0000-000000000000}"/>
          </ac:grpSpMkLst>
        </pc:grpChg>
        <pc:picChg chg="add mod">
          <ac:chgData name="ea ad" userId="691a99e9e7042e41" providerId="LiveId" clId="{7670DC1E-B809-4DE9-BAB9-0499284C8321}" dt="2020-07-30T12:56:06.771" v="2761" actId="14100"/>
          <ac:picMkLst>
            <pc:docMk/>
            <pc:sldMk cId="0" sldId="259"/>
            <ac:picMk id="7" creationId="{C7E0BA7A-9132-484B-8AF3-B4625703CF72}"/>
          </ac:picMkLst>
        </pc:picChg>
      </pc:sldChg>
      <pc:sldChg chg="del">
        <pc:chgData name="ea ad" userId="691a99e9e7042e41" providerId="LiveId" clId="{7670DC1E-B809-4DE9-BAB9-0499284C8321}" dt="2020-07-30T12:55:54.891" v="2759" actId="47"/>
        <pc:sldMkLst>
          <pc:docMk/>
          <pc:sldMk cId="0" sldId="260"/>
        </pc:sldMkLst>
      </pc:sldChg>
      <pc:sldChg chg="addSp delSp modSp del mod">
        <pc:chgData name="ea ad" userId="691a99e9e7042e41" providerId="LiveId" clId="{7670DC1E-B809-4DE9-BAB9-0499284C8321}" dt="2020-07-30T13:00:31.004" v="2770" actId="47"/>
        <pc:sldMkLst>
          <pc:docMk/>
          <pc:sldMk cId="0" sldId="261"/>
        </pc:sldMkLst>
        <pc:spChg chg="mod">
          <ac:chgData name="ea ad" userId="691a99e9e7042e41" providerId="LiveId" clId="{7670DC1E-B809-4DE9-BAB9-0499284C8321}" dt="2020-07-09T08:54:39.496" v="1236" actId="20577"/>
          <ac:spMkLst>
            <pc:docMk/>
            <pc:sldMk cId="0" sldId="261"/>
            <ac:spMk id="150" creationId="{00000000-0000-0000-0000-000000000000}"/>
          </ac:spMkLst>
        </pc:spChg>
        <pc:spChg chg="mod">
          <ac:chgData name="ea ad" userId="691a99e9e7042e41" providerId="LiveId" clId="{7670DC1E-B809-4DE9-BAB9-0499284C8321}" dt="2020-07-15T13:27:36.660" v="2654" actId="20577"/>
          <ac:spMkLst>
            <pc:docMk/>
            <pc:sldMk cId="0" sldId="261"/>
            <ac:spMk id="151" creationId="{00000000-0000-0000-0000-000000000000}"/>
          </ac:spMkLst>
        </pc:spChg>
        <pc:grpChg chg="del mod">
          <ac:chgData name="ea ad" userId="691a99e9e7042e41" providerId="LiveId" clId="{7670DC1E-B809-4DE9-BAB9-0499284C8321}" dt="2020-07-14T09:31:39.301" v="1865" actId="478"/>
          <ac:grpSpMkLst>
            <pc:docMk/>
            <pc:sldMk cId="0" sldId="261"/>
            <ac:grpSpMk id="154" creationId="{00000000-0000-0000-0000-000000000000}"/>
          </ac:grpSpMkLst>
        </pc:grpChg>
        <pc:picChg chg="add mod">
          <ac:chgData name="ea ad" userId="691a99e9e7042e41" providerId="LiveId" clId="{7670DC1E-B809-4DE9-BAB9-0499284C8321}" dt="2020-07-15T13:27:38.816" v="2655" actId="1076"/>
          <ac:picMkLst>
            <pc:docMk/>
            <pc:sldMk cId="0" sldId="261"/>
            <ac:picMk id="3" creationId="{60BB11C3-FAEF-4C4A-9911-983FFF6A22CF}"/>
          </ac:picMkLst>
        </pc:picChg>
      </pc:sldChg>
      <pc:sldChg chg="del">
        <pc:chgData name="ea ad" userId="691a99e9e7042e41" providerId="LiveId" clId="{7670DC1E-B809-4DE9-BAB9-0499284C8321}" dt="2020-08-05T14:02:22.384" v="5109" actId="47"/>
        <pc:sldMkLst>
          <pc:docMk/>
          <pc:sldMk cId="0" sldId="262"/>
        </pc:sldMkLst>
      </pc:sldChg>
      <pc:sldChg chg="del">
        <pc:chgData name="ea ad" userId="691a99e9e7042e41" providerId="LiveId" clId="{7670DC1E-B809-4DE9-BAB9-0499284C8321}" dt="2020-08-05T14:02:19.277" v="5108" actId="47"/>
        <pc:sldMkLst>
          <pc:docMk/>
          <pc:sldMk cId="0" sldId="263"/>
        </pc:sldMkLst>
      </pc:sldChg>
      <pc:sldChg chg="modSp del mod">
        <pc:chgData name="ea ad" userId="691a99e9e7042e41" providerId="LiveId" clId="{7670DC1E-B809-4DE9-BAB9-0499284C8321}" dt="2020-07-30T12:55:15.869" v="2720" actId="47"/>
        <pc:sldMkLst>
          <pc:docMk/>
          <pc:sldMk cId="25722980" sldId="264"/>
        </pc:sldMkLst>
        <pc:spChg chg="mod">
          <ac:chgData name="ea ad" userId="691a99e9e7042e41" providerId="LiveId" clId="{7670DC1E-B809-4DE9-BAB9-0499284C8321}" dt="2020-06-23T10:29:15.236" v="57" actId="20577"/>
          <ac:spMkLst>
            <pc:docMk/>
            <pc:sldMk cId="25722980" sldId="264"/>
            <ac:spMk id="133" creationId="{00000000-0000-0000-0000-000000000000}"/>
          </ac:spMkLst>
        </pc:spChg>
      </pc:sldChg>
      <pc:sldChg chg="addSp delSp modSp mod">
        <pc:chgData name="ea ad" userId="691a99e9e7042e41" providerId="LiveId" clId="{7670DC1E-B809-4DE9-BAB9-0499284C8321}" dt="2020-08-05T13:47:24.738" v="4660" actId="20577"/>
        <pc:sldMkLst>
          <pc:docMk/>
          <pc:sldMk cId="3513965321" sldId="265"/>
        </pc:sldMkLst>
        <pc:spChg chg="add mod">
          <ac:chgData name="ea ad" userId="691a99e9e7042e41" providerId="LiveId" clId="{7670DC1E-B809-4DE9-BAB9-0499284C8321}" dt="2020-08-05T13:47:24.738" v="4660" actId="20577"/>
          <ac:spMkLst>
            <pc:docMk/>
            <pc:sldMk cId="3513965321" sldId="265"/>
            <ac:spMk id="11" creationId="{C645B015-6FDC-4CB4-B192-B5CD91ADD655}"/>
          </ac:spMkLst>
        </pc:spChg>
        <pc:spChg chg="mod">
          <ac:chgData name="ea ad" userId="691a99e9e7042e41" providerId="LiveId" clId="{7670DC1E-B809-4DE9-BAB9-0499284C8321}" dt="2020-07-09T08:52:47.492" v="1055" actId="20577"/>
          <ac:spMkLst>
            <pc:docMk/>
            <pc:sldMk cId="3513965321" sldId="265"/>
            <ac:spMk id="12" creationId="{5C647548-CD4C-447A-8294-B253B777973D}"/>
          </ac:spMkLst>
        </pc:spChg>
        <pc:spChg chg="mod">
          <ac:chgData name="ea ad" userId="691a99e9e7042e41" providerId="LiveId" clId="{7670DC1E-B809-4DE9-BAB9-0499284C8321}" dt="2020-07-09T08:58:27.814" v="1449" actId="1076"/>
          <ac:spMkLst>
            <pc:docMk/>
            <pc:sldMk cId="3513965321" sldId="265"/>
            <ac:spMk id="143" creationId="{00000000-0000-0000-0000-000000000000}"/>
          </ac:spMkLst>
        </pc:spChg>
        <pc:spChg chg="mod">
          <ac:chgData name="ea ad" userId="691a99e9e7042e41" providerId="LiveId" clId="{7670DC1E-B809-4DE9-BAB9-0499284C8321}" dt="2020-07-09T08:58:27.814" v="1449" actId="1076"/>
          <ac:spMkLst>
            <pc:docMk/>
            <pc:sldMk cId="3513965321" sldId="265"/>
            <ac:spMk id="144" creationId="{00000000-0000-0000-0000-000000000000}"/>
          </ac:spMkLst>
        </pc:spChg>
        <pc:grpChg chg="del mod">
          <ac:chgData name="ea ad" userId="691a99e9e7042e41" providerId="LiveId" clId="{7670DC1E-B809-4DE9-BAB9-0499284C8321}" dt="2020-07-09T08:58:29.683" v="1450" actId="478"/>
          <ac:grpSpMkLst>
            <pc:docMk/>
            <pc:sldMk cId="3513965321" sldId="265"/>
            <ac:grpSpMk id="145" creationId="{00000000-0000-0000-0000-000000000000}"/>
          </ac:grpSpMkLst>
        </pc:grpChg>
        <pc:picChg chg="add del mod">
          <ac:chgData name="ea ad" userId="691a99e9e7042e41" providerId="LiveId" clId="{7670DC1E-B809-4DE9-BAB9-0499284C8321}" dt="2020-07-09T08:58:29.683" v="1450" actId="478"/>
          <ac:picMkLst>
            <pc:docMk/>
            <pc:sldMk cId="3513965321" sldId="265"/>
            <ac:picMk id="1026" creationId="{EDAC0E3E-FB09-4F83-9A0B-2A78EEA8E1DC}"/>
          </ac:picMkLst>
        </pc:picChg>
        <pc:picChg chg="add mod">
          <ac:chgData name="ea ad" userId="691a99e9e7042e41" providerId="LiveId" clId="{7670DC1E-B809-4DE9-BAB9-0499284C8321}" dt="2020-07-30T12:59:51.079" v="2766" actId="1076"/>
          <ac:picMkLst>
            <pc:docMk/>
            <pc:sldMk cId="3513965321" sldId="265"/>
            <ac:picMk id="1028" creationId="{C75F20D7-146A-47C7-B28D-7337E88704F8}"/>
          </ac:picMkLst>
        </pc:picChg>
      </pc:sldChg>
      <pc:sldChg chg="modSp del mod">
        <pc:chgData name="ea ad" userId="691a99e9e7042e41" providerId="LiveId" clId="{7670DC1E-B809-4DE9-BAB9-0499284C8321}" dt="2020-07-30T12:56:12.372" v="2763" actId="47"/>
        <pc:sldMkLst>
          <pc:docMk/>
          <pc:sldMk cId="300021521" sldId="266"/>
        </pc:sldMkLst>
        <pc:spChg chg="mod">
          <ac:chgData name="ea ad" userId="691a99e9e7042e41" providerId="LiveId" clId="{7670DC1E-B809-4DE9-BAB9-0499284C8321}" dt="2020-06-23T10:30:15.775" v="129" actId="20577"/>
          <ac:spMkLst>
            <pc:docMk/>
            <pc:sldMk cId="300021521" sldId="266"/>
            <ac:spMk id="142" creationId="{00000000-0000-0000-0000-000000000000}"/>
          </ac:spMkLst>
        </pc:spChg>
      </pc:sldChg>
      <pc:sldChg chg="del">
        <pc:chgData name="ea ad" userId="691a99e9e7042e41" providerId="LiveId" clId="{7670DC1E-B809-4DE9-BAB9-0499284C8321}" dt="2020-07-30T12:56:10.577" v="2762" actId="47"/>
        <pc:sldMkLst>
          <pc:docMk/>
          <pc:sldMk cId="2041335827" sldId="267"/>
        </pc:sldMkLst>
      </pc:sldChg>
      <pc:sldChg chg="modSp del mod">
        <pc:chgData name="ea ad" userId="691a99e9e7042e41" providerId="LiveId" clId="{7670DC1E-B809-4DE9-BAB9-0499284C8321}" dt="2020-07-30T12:56:13.378" v="2764" actId="47"/>
        <pc:sldMkLst>
          <pc:docMk/>
          <pc:sldMk cId="499042568" sldId="268"/>
        </pc:sldMkLst>
        <pc:spChg chg="mod">
          <ac:chgData name="ea ad" userId="691a99e9e7042e41" providerId="LiveId" clId="{7670DC1E-B809-4DE9-BAB9-0499284C8321}" dt="2020-07-14T09:32:38.144" v="1946" actId="20577"/>
          <ac:spMkLst>
            <pc:docMk/>
            <pc:sldMk cId="499042568" sldId="268"/>
            <ac:spMk id="142" creationId="{00000000-0000-0000-0000-000000000000}"/>
          </ac:spMkLst>
        </pc:spChg>
      </pc:sldChg>
      <pc:sldChg chg="addSp delSp modSp add mod">
        <pc:chgData name="ea ad" userId="691a99e9e7042e41" providerId="LiveId" clId="{7670DC1E-B809-4DE9-BAB9-0499284C8321}" dt="2020-08-05T13:46:45.521" v="4602" actId="1076"/>
        <pc:sldMkLst>
          <pc:docMk/>
          <pc:sldMk cId="764223470" sldId="269"/>
        </pc:sldMkLst>
        <pc:spChg chg="mod">
          <ac:chgData name="ea ad" userId="691a99e9e7042e41" providerId="LiveId" clId="{7670DC1E-B809-4DE9-BAB9-0499284C8321}" dt="2020-08-05T13:32:35.143" v="4494" actId="21"/>
          <ac:spMkLst>
            <pc:docMk/>
            <pc:sldMk cId="764223470" sldId="269"/>
            <ac:spMk id="11" creationId="{C645B015-6FDC-4CB4-B192-B5CD91ADD655}"/>
          </ac:spMkLst>
        </pc:spChg>
        <pc:grpChg chg="del">
          <ac:chgData name="ea ad" userId="691a99e9e7042e41" providerId="LiveId" clId="{7670DC1E-B809-4DE9-BAB9-0499284C8321}" dt="2020-07-09T08:59:49.514" v="1536" actId="478"/>
          <ac:grpSpMkLst>
            <pc:docMk/>
            <pc:sldMk cId="764223470" sldId="269"/>
            <ac:grpSpMk id="145" creationId="{00000000-0000-0000-0000-000000000000}"/>
          </ac:grpSpMkLst>
        </pc:grpChg>
        <pc:picChg chg="add mod">
          <ac:chgData name="ea ad" userId="691a99e9e7042e41" providerId="LiveId" clId="{7670DC1E-B809-4DE9-BAB9-0499284C8321}" dt="2020-08-05T13:46:45.521" v="4602" actId="1076"/>
          <ac:picMkLst>
            <pc:docMk/>
            <pc:sldMk cId="764223470" sldId="269"/>
            <ac:picMk id="3" creationId="{9FBABB3F-1365-434C-A1FB-FB81A8F2F612}"/>
          </ac:picMkLst>
        </pc:picChg>
        <pc:picChg chg="add del mod">
          <ac:chgData name="ea ad" userId="691a99e9e7042e41" providerId="LiveId" clId="{7670DC1E-B809-4DE9-BAB9-0499284C8321}" dt="2020-07-30T13:06:45.065" v="3163" actId="21"/>
          <ac:picMkLst>
            <pc:docMk/>
            <pc:sldMk cId="764223470" sldId="269"/>
            <ac:picMk id="10" creationId="{77AB7464-6E63-4186-AB66-D9BC11806248}"/>
          </ac:picMkLst>
        </pc:picChg>
      </pc:sldChg>
      <pc:sldChg chg="delSp modSp add mod">
        <pc:chgData name="ea ad" userId="691a99e9e7042e41" providerId="LiveId" clId="{7670DC1E-B809-4DE9-BAB9-0499284C8321}" dt="2020-08-05T13:59:00.177" v="4964" actId="20577"/>
        <pc:sldMkLst>
          <pc:docMk/>
          <pc:sldMk cId="2231252541" sldId="270"/>
        </pc:sldMkLst>
        <pc:spChg chg="mod">
          <ac:chgData name="ea ad" userId="691a99e9e7042e41" providerId="LiveId" clId="{7670DC1E-B809-4DE9-BAB9-0499284C8321}" dt="2020-08-05T13:59:00.177" v="4964" actId="20577"/>
          <ac:spMkLst>
            <pc:docMk/>
            <pc:sldMk cId="2231252541" sldId="270"/>
            <ac:spMk id="151" creationId="{00000000-0000-0000-0000-000000000000}"/>
          </ac:spMkLst>
        </pc:spChg>
        <pc:picChg chg="del">
          <ac:chgData name="ea ad" userId="691a99e9e7042e41" providerId="LiveId" clId="{7670DC1E-B809-4DE9-BAB9-0499284C8321}" dt="2020-07-30T13:10:27.909" v="3396" actId="478"/>
          <ac:picMkLst>
            <pc:docMk/>
            <pc:sldMk cId="2231252541" sldId="270"/>
            <ac:picMk id="3" creationId="{60BB11C3-FAEF-4C4A-9911-983FFF6A22CF}"/>
          </ac:picMkLst>
        </pc:picChg>
      </pc:sldChg>
      <pc:sldChg chg="addSp delSp modSp add del mod ord">
        <pc:chgData name="ea ad" userId="691a99e9e7042e41" providerId="LiveId" clId="{7670DC1E-B809-4DE9-BAB9-0499284C8321}" dt="2020-07-30T13:03:09.629" v="2981" actId="47"/>
        <pc:sldMkLst>
          <pc:docMk/>
          <pc:sldMk cId="2849635170" sldId="271"/>
        </pc:sldMkLst>
        <pc:spChg chg="mod">
          <ac:chgData name="ea ad" userId="691a99e9e7042e41" providerId="LiveId" clId="{7670DC1E-B809-4DE9-BAB9-0499284C8321}" dt="2020-07-15T13:28:47.694" v="2712" actId="20577"/>
          <ac:spMkLst>
            <pc:docMk/>
            <pc:sldMk cId="2849635170" sldId="271"/>
            <ac:spMk id="11" creationId="{C645B015-6FDC-4CB4-B192-B5CD91ADD655}"/>
          </ac:spMkLst>
        </pc:spChg>
        <pc:picChg chg="add mod">
          <ac:chgData name="ea ad" userId="691a99e9e7042e41" providerId="LiveId" clId="{7670DC1E-B809-4DE9-BAB9-0499284C8321}" dt="2020-07-15T13:29:28.914" v="2715" actId="14100"/>
          <ac:picMkLst>
            <pc:docMk/>
            <pc:sldMk cId="2849635170" sldId="271"/>
            <ac:picMk id="3" creationId="{3118D88C-3AE6-4C0A-98F6-026B2DF9E6F0}"/>
          </ac:picMkLst>
        </pc:picChg>
        <pc:picChg chg="del">
          <ac:chgData name="ea ad" userId="691a99e9e7042e41" providerId="LiveId" clId="{7670DC1E-B809-4DE9-BAB9-0499284C8321}" dt="2020-07-15T09:30:32.221" v="2391" actId="478"/>
          <ac:picMkLst>
            <pc:docMk/>
            <pc:sldMk cId="2849635170" sldId="271"/>
            <ac:picMk id="3" creationId="{9FBABB3F-1365-434C-A1FB-FB81A8F2F612}"/>
          </ac:picMkLst>
        </pc:picChg>
      </pc:sldChg>
      <pc:sldChg chg="new del">
        <pc:chgData name="ea ad" userId="691a99e9e7042e41" providerId="LiveId" clId="{7670DC1E-B809-4DE9-BAB9-0499284C8321}" dt="2020-07-30T13:04:24.070" v="2984" actId="680"/>
        <pc:sldMkLst>
          <pc:docMk/>
          <pc:sldMk cId="3253983793" sldId="271"/>
        </pc:sldMkLst>
      </pc:sldChg>
      <pc:sldChg chg="addSp delSp modSp add mod">
        <pc:chgData name="ea ad" userId="691a99e9e7042e41" providerId="LiveId" clId="{7670DC1E-B809-4DE9-BAB9-0499284C8321}" dt="2020-08-05T14:02:48.415" v="5128" actId="20577"/>
        <pc:sldMkLst>
          <pc:docMk/>
          <pc:sldMk cId="3699325405" sldId="271"/>
        </pc:sldMkLst>
        <pc:spChg chg="mod">
          <ac:chgData name="ea ad" userId="691a99e9e7042e41" providerId="LiveId" clId="{7670DC1E-B809-4DE9-BAB9-0499284C8321}" dt="2020-08-05T14:02:48.415" v="5128" actId="20577"/>
          <ac:spMkLst>
            <pc:docMk/>
            <pc:sldMk cId="3699325405" sldId="271"/>
            <ac:spMk id="11" creationId="{C645B015-6FDC-4CB4-B192-B5CD91ADD655}"/>
          </ac:spMkLst>
        </pc:spChg>
        <pc:spChg chg="mod">
          <ac:chgData name="ea ad" userId="691a99e9e7042e41" providerId="LiveId" clId="{7670DC1E-B809-4DE9-BAB9-0499284C8321}" dt="2020-07-30T13:06:20.656" v="3159" actId="20577"/>
          <ac:spMkLst>
            <pc:docMk/>
            <pc:sldMk cId="3699325405" sldId="271"/>
            <ac:spMk id="12" creationId="{5C647548-CD4C-447A-8294-B253B777973D}"/>
          </ac:spMkLst>
        </pc:spChg>
        <pc:spChg chg="mod">
          <ac:chgData name="ea ad" userId="691a99e9e7042e41" providerId="LiveId" clId="{7670DC1E-B809-4DE9-BAB9-0499284C8321}" dt="2020-07-30T13:08:35.203" v="3311" actId="1076"/>
          <ac:spMkLst>
            <pc:docMk/>
            <pc:sldMk cId="3699325405" sldId="271"/>
            <ac:spMk id="141" creationId="{00000000-0000-0000-0000-000000000000}"/>
          </ac:spMkLst>
        </pc:spChg>
        <pc:picChg chg="del">
          <ac:chgData name="ea ad" userId="691a99e9e7042e41" providerId="LiveId" clId="{7670DC1E-B809-4DE9-BAB9-0499284C8321}" dt="2020-07-30T13:04:36.503" v="2986" actId="478"/>
          <ac:picMkLst>
            <pc:docMk/>
            <pc:sldMk cId="3699325405" sldId="271"/>
            <ac:picMk id="3" creationId="{9FBABB3F-1365-434C-A1FB-FB81A8F2F612}"/>
          </ac:picMkLst>
        </pc:picChg>
        <pc:picChg chg="add mod">
          <ac:chgData name="ea ad" userId="691a99e9e7042e41" providerId="LiveId" clId="{7670DC1E-B809-4DE9-BAB9-0499284C8321}" dt="2020-08-05T14:00:44.460" v="4967" actId="1076"/>
          <ac:picMkLst>
            <pc:docMk/>
            <pc:sldMk cId="3699325405" sldId="271"/>
            <ac:picMk id="3" creationId="{DC2520FE-3108-47E6-A658-D06A2F8E5E9A}"/>
          </ac:picMkLst>
        </pc:picChg>
        <pc:picChg chg="del">
          <ac:chgData name="ea ad" userId="691a99e9e7042e41" providerId="LiveId" clId="{7670DC1E-B809-4DE9-BAB9-0499284C8321}" dt="2020-07-30T13:04:37.098" v="2987" actId="478"/>
          <ac:picMkLst>
            <pc:docMk/>
            <pc:sldMk cId="3699325405" sldId="271"/>
            <ac:picMk id="10" creationId="{77AB7464-6E63-4186-AB66-D9BC11806248}"/>
          </ac:picMkLst>
        </pc:picChg>
        <pc:picChg chg="add del mod">
          <ac:chgData name="ea ad" userId="691a99e9e7042e41" providerId="LiveId" clId="{7670DC1E-B809-4DE9-BAB9-0499284C8321}" dt="2020-08-05T12:32:19.977" v="4020" actId="478"/>
          <ac:picMkLst>
            <pc:docMk/>
            <pc:sldMk cId="3699325405" sldId="271"/>
            <ac:picMk id="13" creationId="{591EE92F-B1D0-47BB-A925-B26E845F5FEE}"/>
          </ac:picMkLst>
        </pc:picChg>
      </pc:sldChg>
      <pc:sldChg chg="addSp delSp modSp add mod">
        <pc:chgData name="ea ad" userId="691a99e9e7042e41" providerId="LiveId" clId="{7670DC1E-B809-4DE9-BAB9-0499284C8321}" dt="2020-08-05T13:46:35.361" v="4601" actId="114"/>
        <pc:sldMkLst>
          <pc:docMk/>
          <pc:sldMk cId="4017051448" sldId="272"/>
        </pc:sldMkLst>
        <pc:spChg chg="add">
          <ac:chgData name="ea ad" userId="691a99e9e7042e41" providerId="LiveId" clId="{7670DC1E-B809-4DE9-BAB9-0499284C8321}" dt="2020-08-05T13:40:59.748" v="4577" actId="11529"/>
          <ac:spMkLst>
            <pc:docMk/>
            <pc:sldMk cId="4017051448" sldId="272"/>
            <ac:spMk id="9" creationId="{3E63A575-6FFB-4DD0-8990-4BBD4453D829}"/>
          </ac:spMkLst>
        </pc:spChg>
        <pc:spChg chg="add mod">
          <ac:chgData name="ea ad" userId="691a99e9e7042e41" providerId="LiveId" clId="{7670DC1E-B809-4DE9-BAB9-0499284C8321}" dt="2020-08-05T13:46:35.361" v="4601" actId="114"/>
          <ac:spMkLst>
            <pc:docMk/>
            <pc:sldMk cId="4017051448" sldId="272"/>
            <ac:spMk id="10" creationId="{CC24D1F6-6E79-4928-AEFA-7BCCDB4145BB}"/>
          </ac:spMkLst>
        </pc:spChg>
        <pc:spChg chg="mod">
          <ac:chgData name="ea ad" userId="691a99e9e7042e41" providerId="LiveId" clId="{7670DC1E-B809-4DE9-BAB9-0499284C8321}" dt="2020-08-05T13:27:05.134" v="4114" actId="113"/>
          <ac:spMkLst>
            <pc:docMk/>
            <pc:sldMk cId="4017051448" sldId="272"/>
            <ac:spMk id="133" creationId="{00000000-0000-0000-0000-000000000000}"/>
          </ac:spMkLst>
        </pc:spChg>
        <pc:picChg chg="add mod">
          <ac:chgData name="ea ad" userId="691a99e9e7042e41" providerId="LiveId" clId="{7670DC1E-B809-4DE9-BAB9-0499284C8321}" dt="2020-08-05T13:46:18.025" v="4578" actId="14100"/>
          <ac:picMkLst>
            <pc:docMk/>
            <pc:sldMk cId="4017051448" sldId="272"/>
            <ac:picMk id="3" creationId="{798E73F3-1127-4DC2-B0B6-AA49F1BC1296}"/>
          </ac:picMkLst>
        </pc:picChg>
        <pc:picChg chg="add mod">
          <ac:chgData name="ea ad" userId="691a99e9e7042e41" providerId="LiveId" clId="{7670DC1E-B809-4DE9-BAB9-0499284C8321}" dt="2020-08-05T13:39:08.862" v="4571" actId="1076"/>
          <ac:picMkLst>
            <pc:docMk/>
            <pc:sldMk cId="4017051448" sldId="272"/>
            <ac:picMk id="5" creationId="{3819DB45-DE2F-43A7-BEAC-1216C950D1FA}"/>
          </ac:picMkLst>
        </pc:picChg>
        <pc:picChg chg="del mod">
          <ac:chgData name="ea ad" userId="691a99e9e7042e41" providerId="LiveId" clId="{7670DC1E-B809-4DE9-BAB9-0499284C8321}" dt="2020-08-05T12:32:05.257" v="4019" actId="478"/>
          <ac:picMkLst>
            <pc:docMk/>
            <pc:sldMk cId="4017051448" sldId="272"/>
            <ac:picMk id="7" creationId="{C7E0BA7A-9132-484B-8AF3-B4625703CF72}"/>
          </ac:picMkLst>
        </pc:picChg>
        <pc:picChg chg="add mod">
          <ac:chgData name="ea ad" userId="691a99e9e7042e41" providerId="LiveId" clId="{7670DC1E-B809-4DE9-BAB9-0499284C8321}" dt="2020-08-05T13:40:54.313" v="4576" actId="1076"/>
          <ac:picMkLst>
            <pc:docMk/>
            <pc:sldMk cId="4017051448" sldId="272"/>
            <ac:picMk id="8" creationId="{80796F30-BE54-4C80-BDFC-815C86E3C1A5}"/>
          </ac:picMkLst>
        </pc:picChg>
      </pc:sldChg>
      <pc:sldChg chg="addSp delSp modSp add mod">
        <pc:chgData name="ea ad" userId="691a99e9e7042e41" providerId="LiveId" clId="{7670DC1E-B809-4DE9-BAB9-0499284C8321}" dt="2020-08-05T13:36:54.288" v="4557"/>
        <pc:sldMkLst>
          <pc:docMk/>
          <pc:sldMk cId="2389137583" sldId="273"/>
        </pc:sldMkLst>
        <pc:spChg chg="mod">
          <ac:chgData name="ea ad" userId="691a99e9e7042e41" providerId="LiveId" clId="{7670DC1E-B809-4DE9-BAB9-0499284C8321}" dt="2020-08-05T13:36:54.288" v="4557"/>
          <ac:spMkLst>
            <pc:docMk/>
            <pc:sldMk cId="2389137583" sldId="273"/>
            <ac:spMk id="11" creationId="{C645B015-6FDC-4CB4-B192-B5CD91ADD655}"/>
          </ac:spMkLst>
        </pc:spChg>
        <pc:spChg chg="mod">
          <ac:chgData name="ea ad" userId="691a99e9e7042e41" providerId="LiveId" clId="{7670DC1E-B809-4DE9-BAB9-0499284C8321}" dt="2020-08-05T13:34:05.477" v="4537" actId="1076"/>
          <ac:spMkLst>
            <pc:docMk/>
            <pc:sldMk cId="2389137583" sldId="273"/>
            <ac:spMk id="142" creationId="{00000000-0000-0000-0000-000000000000}"/>
          </ac:spMkLst>
        </pc:spChg>
        <pc:picChg chg="del">
          <ac:chgData name="ea ad" userId="691a99e9e7042e41" providerId="LiveId" clId="{7670DC1E-B809-4DE9-BAB9-0499284C8321}" dt="2020-08-05T13:34:11.282" v="4544" actId="478"/>
          <ac:picMkLst>
            <pc:docMk/>
            <pc:sldMk cId="2389137583" sldId="273"/>
            <ac:picMk id="3" creationId="{9FBABB3F-1365-434C-A1FB-FB81A8F2F612}"/>
          </ac:picMkLst>
        </pc:picChg>
        <pc:picChg chg="add mod">
          <ac:chgData name="ea ad" userId="691a99e9e7042e41" providerId="LiveId" clId="{7670DC1E-B809-4DE9-BAB9-0499284C8321}" dt="2020-08-05T13:36:31.246" v="4553" actId="14100"/>
          <ac:picMkLst>
            <pc:docMk/>
            <pc:sldMk cId="2389137583" sldId="273"/>
            <ac:picMk id="4" creationId="{EBBD5880-750D-46DE-B770-1236CF796EE5}"/>
          </ac:picMkLst>
        </pc:picChg>
        <pc:picChg chg="add del mod">
          <ac:chgData name="ea ad" userId="691a99e9e7042e41" providerId="LiveId" clId="{7670DC1E-B809-4DE9-BAB9-0499284C8321}" dt="2020-08-05T13:36:26.679" v="4551" actId="478"/>
          <ac:picMkLst>
            <pc:docMk/>
            <pc:sldMk cId="2389137583" sldId="273"/>
            <ac:picMk id="6" creationId="{4D12EA13-CC4B-4A69-8B21-0FD30B4F0666}"/>
          </ac:picMkLst>
        </pc:picChg>
      </pc:sldChg>
    </pc:docChg>
  </pc:docChgLst>
  <pc:docChgLst>
    <pc:chgData name="ea ad" userId="691a99e9e7042e41" providerId="LiveId" clId="{45B5E730-5957-4BF2-A37E-7B0B1AA3BEC7}"/>
    <pc:docChg chg="undo custSel addSld delSld modSld">
      <pc:chgData name="ea ad" userId="691a99e9e7042e41" providerId="LiveId" clId="{45B5E730-5957-4BF2-A37E-7B0B1AA3BEC7}" dt="2020-08-19T13:36:16.157" v="6306" actId="20577"/>
      <pc:docMkLst>
        <pc:docMk/>
      </pc:docMkLst>
      <pc:sldChg chg="modSp mod">
        <pc:chgData name="ea ad" userId="691a99e9e7042e41" providerId="LiveId" clId="{45B5E730-5957-4BF2-A37E-7B0B1AA3BEC7}" dt="2020-08-13T13:08:58.475" v="9" actId="20577"/>
        <pc:sldMkLst>
          <pc:docMk/>
          <pc:sldMk cId="0" sldId="258"/>
        </pc:sldMkLst>
        <pc:spChg chg="mod">
          <ac:chgData name="ea ad" userId="691a99e9e7042e41" providerId="LiveId" clId="{45B5E730-5957-4BF2-A37E-7B0B1AA3BEC7}" dt="2020-08-13T13:08:58.475" v="9" actId="20577"/>
          <ac:spMkLst>
            <pc:docMk/>
            <pc:sldMk cId="0" sldId="258"/>
            <ac:spMk id="123" creationId="{00000000-0000-0000-0000-000000000000}"/>
          </ac:spMkLst>
        </pc:spChg>
      </pc:sldChg>
      <pc:sldChg chg="addSp delSp modSp mod">
        <pc:chgData name="ea ad" userId="691a99e9e7042e41" providerId="LiveId" clId="{45B5E730-5957-4BF2-A37E-7B0B1AA3BEC7}" dt="2020-08-13T13:42:46.038" v="319" actId="207"/>
        <pc:sldMkLst>
          <pc:docMk/>
          <pc:sldMk cId="0" sldId="259"/>
        </pc:sldMkLst>
        <pc:spChg chg="add mod">
          <ac:chgData name="ea ad" userId="691a99e9e7042e41" providerId="LiveId" clId="{45B5E730-5957-4BF2-A37E-7B0B1AA3BEC7}" dt="2020-08-13T13:42:46.038" v="319" actId="207"/>
          <ac:spMkLst>
            <pc:docMk/>
            <pc:sldMk cId="0" sldId="259"/>
            <ac:spMk id="6" creationId="{BBA6A0F2-BBD9-42E8-A16F-6591441B5CAD}"/>
          </ac:spMkLst>
        </pc:spChg>
        <pc:spChg chg="mod">
          <ac:chgData name="ea ad" userId="691a99e9e7042e41" providerId="LiveId" clId="{45B5E730-5957-4BF2-A37E-7B0B1AA3BEC7}" dt="2020-08-13T13:27:30.181" v="305" actId="404"/>
          <ac:spMkLst>
            <pc:docMk/>
            <pc:sldMk cId="0" sldId="259"/>
            <ac:spMk id="132" creationId="{00000000-0000-0000-0000-000000000000}"/>
          </ac:spMkLst>
        </pc:spChg>
        <pc:spChg chg="mod">
          <ac:chgData name="ea ad" userId="691a99e9e7042e41" providerId="LiveId" clId="{45B5E730-5957-4BF2-A37E-7B0B1AA3BEC7}" dt="2020-08-13T13:27:33.306" v="306" actId="1076"/>
          <ac:spMkLst>
            <pc:docMk/>
            <pc:sldMk cId="0" sldId="259"/>
            <ac:spMk id="133" creationId="{00000000-0000-0000-0000-000000000000}"/>
          </ac:spMkLst>
        </pc:spChg>
        <pc:picChg chg="add mod">
          <ac:chgData name="ea ad" userId="691a99e9e7042e41" providerId="LiveId" clId="{45B5E730-5957-4BF2-A37E-7B0B1AA3BEC7}" dt="2020-08-13T13:42:29.324" v="315" actId="14100"/>
          <ac:picMkLst>
            <pc:docMk/>
            <pc:sldMk cId="0" sldId="259"/>
            <ac:picMk id="3" creationId="{1E52F157-392E-4754-941B-8ACD92DE6B3E}"/>
          </ac:picMkLst>
        </pc:picChg>
        <pc:picChg chg="add mod">
          <ac:chgData name="ea ad" userId="691a99e9e7042e41" providerId="LiveId" clId="{45B5E730-5957-4BF2-A37E-7B0B1AA3BEC7}" dt="2020-08-13T13:42:34.506" v="316" actId="14100"/>
          <ac:picMkLst>
            <pc:docMk/>
            <pc:sldMk cId="0" sldId="259"/>
            <ac:picMk id="5" creationId="{9183C027-E40D-4D49-BC23-2DD91323720E}"/>
          </ac:picMkLst>
        </pc:picChg>
        <pc:picChg chg="del mod">
          <ac:chgData name="ea ad" userId="691a99e9e7042e41" providerId="LiveId" clId="{45B5E730-5957-4BF2-A37E-7B0B1AA3BEC7}" dt="2020-08-13T13:21:31.590" v="143" actId="478"/>
          <ac:picMkLst>
            <pc:docMk/>
            <pc:sldMk cId="0" sldId="259"/>
            <ac:picMk id="7" creationId="{C7E0BA7A-9132-484B-8AF3-B4625703CF72}"/>
          </ac:picMkLst>
        </pc:picChg>
      </pc:sldChg>
      <pc:sldChg chg="delSp modSp mod">
        <pc:chgData name="ea ad" userId="691a99e9e7042e41" providerId="LiveId" clId="{45B5E730-5957-4BF2-A37E-7B0B1AA3BEC7}" dt="2020-08-17T13:26:43.850" v="2769" actId="20577"/>
        <pc:sldMkLst>
          <pc:docMk/>
          <pc:sldMk cId="3513965321" sldId="265"/>
        </pc:sldMkLst>
        <pc:spChg chg="mod">
          <ac:chgData name="ea ad" userId="691a99e9e7042e41" providerId="LiveId" clId="{45B5E730-5957-4BF2-A37E-7B0B1AA3BEC7}" dt="2020-08-17T13:26:43.850" v="2769" actId="20577"/>
          <ac:spMkLst>
            <pc:docMk/>
            <pc:sldMk cId="3513965321" sldId="265"/>
            <ac:spMk id="11" creationId="{C645B015-6FDC-4CB4-B192-B5CD91ADD655}"/>
          </ac:spMkLst>
        </pc:spChg>
        <pc:spChg chg="mod">
          <ac:chgData name="ea ad" userId="691a99e9e7042e41" providerId="LiveId" clId="{45B5E730-5957-4BF2-A37E-7B0B1AA3BEC7}" dt="2020-08-17T13:19:40.931" v="2526"/>
          <ac:spMkLst>
            <pc:docMk/>
            <pc:sldMk cId="3513965321" sldId="265"/>
            <ac:spMk id="12" creationId="{5C647548-CD4C-447A-8294-B253B777973D}"/>
          </ac:spMkLst>
        </pc:spChg>
        <pc:spChg chg="mod">
          <ac:chgData name="ea ad" userId="691a99e9e7042e41" providerId="LiveId" clId="{45B5E730-5957-4BF2-A37E-7B0B1AA3BEC7}" dt="2020-08-17T13:21:25.599" v="2549" actId="1076"/>
          <ac:spMkLst>
            <pc:docMk/>
            <pc:sldMk cId="3513965321" sldId="265"/>
            <ac:spMk id="142" creationId="{00000000-0000-0000-0000-000000000000}"/>
          </ac:spMkLst>
        </pc:spChg>
        <pc:picChg chg="del">
          <ac:chgData name="ea ad" userId="691a99e9e7042e41" providerId="LiveId" clId="{45B5E730-5957-4BF2-A37E-7B0B1AA3BEC7}" dt="2020-08-17T13:22:30.317" v="2692" actId="478"/>
          <ac:picMkLst>
            <pc:docMk/>
            <pc:sldMk cId="3513965321" sldId="265"/>
            <ac:picMk id="1028" creationId="{C75F20D7-146A-47C7-B28D-7337E88704F8}"/>
          </ac:picMkLst>
        </pc:picChg>
      </pc:sldChg>
      <pc:sldChg chg="addSp delSp modSp mod">
        <pc:chgData name="ea ad" userId="691a99e9e7042e41" providerId="LiveId" clId="{45B5E730-5957-4BF2-A37E-7B0B1AA3BEC7}" dt="2020-08-17T13:45:30.812" v="3481" actId="20577"/>
        <pc:sldMkLst>
          <pc:docMk/>
          <pc:sldMk cId="764223470" sldId="269"/>
        </pc:sldMkLst>
        <pc:spChg chg="mod">
          <ac:chgData name="ea ad" userId="691a99e9e7042e41" providerId="LiveId" clId="{45B5E730-5957-4BF2-A37E-7B0B1AA3BEC7}" dt="2020-08-17T13:45:30.812" v="3481" actId="20577"/>
          <ac:spMkLst>
            <pc:docMk/>
            <pc:sldMk cId="764223470" sldId="269"/>
            <ac:spMk id="11" creationId="{C645B015-6FDC-4CB4-B192-B5CD91ADD655}"/>
          </ac:spMkLst>
        </pc:spChg>
        <pc:picChg chg="add del mod">
          <ac:chgData name="ea ad" userId="691a99e9e7042e41" providerId="LiveId" clId="{45B5E730-5957-4BF2-A37E-7B0B1AA3BEC7}" dt="2020-08-17T13:41:38.575" v="3350" actId="14100"/>
          <ac:picMkLst>
            <pc:docMk/>
            <pc:sldMk cId="764223470" sldId="269"/>
            <ac:picMk id="3" creationId="{9FBABB3F-1365-434C-A1FB-FB81A8F2F612}"/>
          </ac:picMkLst>
        </pc:picChg>
        <pc:picChg chg="add mod">
          <ac:chgData name="ea ad" userId="691a99e9e7042e41" providerId="LiveId" clId="{45B5E730-5957-4BF2-A37E-7B0B1AA3BEC7}" dt="2020-08-17T13:41:46.613" v="3355" actId="14100"/>
          <ac:picMkLst>
            <pc:docMk/>
            <pc:sldMk cId="764223470" sldId="269"/>
            <ac:picMk id="4" creationId="{D052C247-C2D5-41F5-944F-4F3A0F209C4D}"/>
          </ac:picMkLst>
        </pc:picChg>
      </pc:sldChg>
      <pc:sldChg chg="addSp delSp modSp mod">
        <pc:chgData name="ea ad" userId="691a99e9e7042e41" providerId="LiveId" clId="{45B5E730-5957-4BF2-A37E-7B0B1AA3BEC7}" dt="2020-08-19T13:29:16.159" v="6258" actId="14100"/>
        <pc:sldMkLst>
          <pc:docMk/>
          <pc:sldMk cId="2231252541" sldId="270"/>
        </pc:sldMkLst>
        <pc:spChg chg="mod">
          <ac:chgData name="ea ad" userId="691a99e9e7042e41" providerId="LiveId" clId="{45B5E730-5957-4BF2-A37E-7B0B1AA3BEC7}" dt="2020-08-19T12:58:42.561" v="5254" actId="20577"/>
          <ac:spMkLst>
            <pc:docMk/>
            <pc:sldMk cId="2231252541" sldId="270"/>
            <ac:spMk id="151" creationId="{00000000-0000-0000-0000-000000000000}"/>
          </ac:spMkLst>
        </pc:spChg>
        <pc:picChg chg="add mod">
          <ac:chgData name="ea ad" userId="691a99e9e7042e41" providerId="LiveId" clId="{45B5E730-5957-4BF2-A37E-7B0B1AA3BEC7}" dt="2020-08-19T13:29:09.280" v="6256" actId="14100"/>
          <ac:picMkLst>
            <pc:docMk/>
            <pc:sldMk cId="2231252541" sldId="270"/>
            <ac:picMk id="3" creationId="{EC6EE21E-0A66-4308-8023-AC8398B6E19A}"/>
          </ac:picMkLst>
        </pc:picChg>
        <pc:picChg chg="add del mod">
          <ac:chgData name="ea ad" userId="691a99e9e7042e41" providerId="LiveId" clId="{45B5E730-5957-4BF2-A37E-7B0B1AA3BEC7}" dt="2020-08-19T13:28:31.525" v="6248" actId="478"/>
          <ac:picMkLst>
            <pc:docMk/>
            <pc:sldMk cId="2231252541" sldId="270"/>
            <ac:picMk id="5" creationId="{F814E25D-C247-4BCE-B245-7F729EDD5D31}"/>
          </ac:picMkLst>
        </pc:picChg>
        <pc:picChg chg="add mod">
          <ac:chgData name="ea ad" userId="691a99e9e7042e41" providerId="LiveId" clId="{45B5E730-5957-4BF2-A37E-7B0B1AA3BEC7}" dt="2020-08-19T13:29:16.159" v="6258" actId="14100"/>
          <ac:picMkLst>
            <pc:docMk/>
            <pc:sldMk cId="2231252541" sldId="270"/>
            <ac:picMk id="7" creationId="{8DB3C648-78F5-410B-A7BD-830A98138E3D}"/>
          </ac:picMkLst>
        </pc:picChg>
      </pc:sldChg>
      <pc:sldChg chg="addSp delSp modSp mod">
        <pc:chgData name="ea ad" userId="691a99e9e7042e41" providerId="LiveId" clId="{45B5E730-5957-4BF2-A37E-7B0B1AA3BEC7}" dt="2020-08-17T14:25:14.547" v="4781" actId="20577"/>
        <pc:sldMkLst>
          <pc:docMk/>
          <pc:sldMk cId="3699325405" sldId="271"/>
        </pc:sldMkLst>
        <pc:spChg chg="mod">
          <ac:chgData name="ea ad" userId="691a99e9e7042e41" providerId="LiveId" clId="{45B5E730-5957-4BF2-A37E-7B0B1AA3BEC7}" dt="2020-08-17T14:25:14.547" v="4781" actId="20577"/>
          <ac:spMkLst>
            <pc:docMk/>
            <pc:sldMk cId="3699325405" sldId="271"/>
            <ac:spMk id="11" creationId="{C645B015-6FDC-4CB4-B192-B5CD91ADD655}"/>
          </ac:spMkLst>
        </pc:spChg>
        <pc:picChg chg="del">
          <ac:chgData name="ea ad" userId="691a99e9e7042e41" providerId="LiveId" clId="{45B5E730-5957-4BF2-A37E-7B0B1AA3BEC7}" dt="2020-08-17T14:12:04.869" v="4380" actId="478"/>
          <ac:picMkLst>
            <pc:docMk/>
            <pc:sldMk cId="3699325405" sldId="271"/>
            <ac:picMk id="3" creationId="{DC2520FE-3108-47E6-A658-D06A2F8E5E9A}"/>
          </ac:picMkLst>
        </pc:picChg>
        <pc:picChg chg="add mod">
          <ac:chgData name="ea ad" userId="691a99e9e7042e41" providerId="LiveId" clId="{45B5E730-5957-4BF2-A37E-7B0B1AA3BEC7}" dt="2020-08-17T14:23:59.764" v="4695" actId="14100"/>
          <ac:picMkLst>
            <pc:docMk/>
            <pc:sldMk cId="3699325405" sldId="271"/>
            <ac:picMk id="4" creationId="{DE420E91-6EFF-4D76-8DBB-1AF3D045F108}"/>
          </ac:picMkLst>
        </pc:picChg>
        <pc:picChg chg="add mod">
          <ac:chgData name="ea ad" userId="691a99e9e7042e41" providerId="LiveId" clId="{45B5E730-5957-4BF2-A37E-7B0B1AA3BEC7}" dt="2020-08-17T14:24:10.176" v="4700" actId="1076"/>
          <ac:picMkLst>
            <pc:docMk/>
            <pc:sldMk cId="3699325405" sldId="271"/>
            <ac:picMk id="6" creationId="{C7B56532-52AE-498F-8D9A-2FBC1A554506}"/>
          </ac:picMkLst>
        </pc:picChg>
      </pc:sldChg>
      <pc:sldChg chg="del">
        <pc:chgData name="ea ad" userId="691a99e9e7042e41" providerId="LiveId" clId="{45B5E730-5957-4BF2-A37E-7B0B1AA3BEC7}" dt="2020-08-13T14:12:11.620" v="905" actId="47"/>
        <pc:sldMkLst>
          <pc:docMk/>
          <pc:sldMk cId="4017051448" sldId="272"/>
        </pc:sldMkLst>
      </pc:sldChg>
      <pc:sldChg chg="addSp delSp modSp mod">
        <pc:chgData name="ea ad" userId="691a99e9e7042e41" providerId="LiveId" clId="{45B5E730-5957-4BF2-A37E-7B0B1AA3BEC7}" dt="2020-08-17T14:11:40.143" v="4379" actId="20577"/>
        <pc:sldMkLst>
          <pc:docMk/>
          <pc:sldMk cId="2389137583" sldId="273"/>
        </pc:sldMkLst>
        <pc:spChg chg="mod">
          <ac:chgData name="ea ad" userId="691a99e9e7042e41" providerId="LiveId" clId="{45B5E730-5957-4BF2-A37E-7B0B1AA3BEC7}" dt="2020-08-17T14:11:40.143" v="4379" actId="20577"/>
          <ac:spMkLst>
            <pc:docMk/>
            <pc:sldMk cId="2389137583" sldId="273"/>
            <ac:spMk id="11" creationId="{C645B015-6FDC-4CB4-B192-B5CD91ADD655}"/>
          </ac:spMkLst>
        </pc:spChg>
        <pc:picChg chg="add mod">
          <ac:chgData name="ea ad" userId="691a99e9e7042e41" providerId="LiveId" clId="{45B5E730-5957-4BF2-A37E-7B0B1AA3BEC7}" dt="2020-08-17T14:08:40.916" v="4201" actId="14100"/>
          <ac:picMkLst>
            <pc:docMk/>
            <pc:sldMk cId="2389137583" sldId="273"/>
            <ac:picMk id="3" creationId="{91B0ECA4-F97D-4A7C-9A0F-350AC9C0C9F6}"/>
          </ac:picMkLst>
        </pc:picChg>
        <pc:picChg chg="del">
          <ac:chgData name="ea ad" userId="691a99e9e7042e41" providerId="LiveId" clId="{45B5E730-5957-4BF2-A37E-7B0B1AA3BEC7}" dt="2020-08-17T14:06:50.555" v="4151" actId="478"/>
          <ac:picMkLst>
            <pc:docMk/>
            <pc:sldMk cId="2389137583" sldId="273"/>
            <ac:picMk id="4" creationId="{EBBD5880-750D-46DE-B770-1236CF796EE5}"/>
          </ac:picMkLst>
        </pc:picChg>
        <pc:picChg chg="add mod">
          <ac:chgData name="ea ad" userId="691a99e9e7042e41" providerId="LiveId" clId="{45B5E730-5957-4BF2-A37E-7B0B1AA3BEC7}" dt="2020-08-17T14:10:45.804" v="4296" actId="14100"/>
          <ac:picMkLst>
            <pc:docMk/>
            <pc:sldMk cId="2389137583" sldId="273"/>
            <ac:picMk id="6" creationId="{4569E49D-E5E3-4427-9190-F390C4B314A8}"/>
          </ac:picMkLst>
        </pc:picChg>
      </pc:sldChg>
      <pc:sldChg chg="addSp delSp modSp add mod">
        <pc:chgData name="ea ad" userId="691a99e9e7042e41" providerId="LiveId" clId="{45B5E730-5957-4BF2-A37E-7B0B1AA3BEC7}" dt="2020-08-13T14:11:37.821" v="904" actId="14100"/>
        <pc:sldMkLst>
          <pc:docMk/>
          <pc:sldMk cId="4248680229" sldId="274"/>
        </pc:sldMkLst>
        <pc:spChg chg="add del mod">
          <ac:chgData name="ea ad" userId="691a99e9e7042e41" providerId="LiveId" clId="{45B5E730-5957-4BF2-A37E-7B0B1AA3BEC7}" dt="2020-08-13T14:09:19.464" v="770" actId="478"/>
          <ac:spMkLst>
            <pc:docMk/>
            <pc:sldMk cId="4248680229" sldId="274"/>
            <ac:spMk id="6" creationId="{DACF3AA2-17B1-4967-B0E5-22EA3BF1A6F9}"/>
          </ac:spMkLst>
        </pc:spChg>
        <pc:spChg chg="mod">
          <ac:chgData name="ea ad" userId="691a99e9e7042e41" providerId="LiveId" clId="{45B5E730-5957-4BF2-A37E-7B0B1AA3BEC7}" dt="2020-08-13T14:10:15.141" v="789" actId="1076"/>
          <ac:spMkLst>
            <pc:docMk/>
            <pc:sldMk cId="4248680229" sldId="274"/>
            <ac:spMk id="132" creationId="{00000000-0000-0000-0000-000000000000}"/>
          </ac:spMkLst>
        </pc:spChg>
        <pc:spChg chg="mod">
          <ac:chgData name="ea ad" userId="691a99e9e7042e41" providerId="LiveId" clId="{45B5E730-5957-4BF2-A37E-7B0B1AA3BEC7}" dt="2020-08-13T14:11:21.825" v="901" actId="20577"/>
          <ac:spMkLst>
            <pc:docMk/>
            <pc:sldMk cId="4248680229" sldId="274"/>
            <ac:spMk id="133" creationId="{00000000-0000-0000-0000-000000000000}"/>
          </ac:spMkLst>
        </pc:spChg>
        <pc:picChg chg="add mod">
          <ac:chgData name="ea ad" userId="691a99e9e7042e41" providerId="LiveId" clId="{45B5E730-5957-4BF2-A37E-7B0B1AA3BEC7}" dt="2020-08-13T14:11:35.240" v="903" actId="14100"/>
          <ac:picMkLst>
            <pc:docMk/>
            <pc:sldMk cId="4248680229" sldId="274"/>
            <ac:picMk id="3" creationId="{705B981F-2627-4773-9CCE-B1B336E8C38E}"/>
          </ac:picMkLst>
        </pc:picChg>
        <pc:picChg chg="add mod">
          <ac:chgData name="ea ad" userId="691a99e9e7042e41" providerId="LiveId" clId="{45B5E730-5957-4BF2-A37E-7B0B1AA3BEC7}" dt="2020-08-13T14:11:37.821" v="904" actId="14100"/>
          <ac:picMkLst>
            <pc:docMk/>
            <pc:sldMk cId="4248680229" sldId="274"/>
            <ac:picMk id="5" creationId="{BADAAB8B-942B-42C0-9673-FA38A571343C}"/>
          </ac:picMkLst>
        </pc:picChg>
        <pc:picChg chg="del">
          <ac:chgData name="ea ad" userId="691a99e9e7042e41" providerId="LiveId" clId="{45B5E730-5957-4BF2-A37E-7B0B1AA3BEC7}" dt="2020-08-13T13:43:14.713" v="359" actId="478"/>
          <ac:picMkLst>
            <pc:docMk/>
            <pc:sldMk cId="4248680229" sldId="274"/>
            <ac:picMk id="7" creationId="{C7E0BA7A-9132-484B-8AF3-B4625703CF72}"/>
          </ac:picMkLst>
        </pc:picChg>
      </pc:sldChg>
      <pc:sldChg chg="addSp delSp modSp add mod">
        <pc:chgData name="ea ad" userId="691a99e9e7042e41" providerId="LiveId" clId="{45B5E730-5957-4BF2-A37E-7B0B1AA3BEC7}" dt="2020-08-13T14:22:47.970" v="1171" actId="20577"/>
        <pc:sldMkLst>
          <pc:docMk/>
          <pc:sldMk cId="3985652525" sldId="275"/>
        </pc:sldMkLst>
        <pc:spChg chg="mod">
          <ac:chgData name="ea ad" userId="691a99e9e7042e41" providerId="LiveId" clId="{45B5E730-5957-4BF2-A37E-7B0B1AA3BEC7}" dt="2020-08-13T14:22:47.970" v="1171" actId="20577"/>
          <ac:spMkLst>
            <pc:docMk/>
            <pc:sldMk cId="3985652525" sldId="275"/>
            <ac:spMk id="133" creationId="{00000000-0000-0000-0000-000000000000}"/>
          </ac:spMkLst>
        </pc:spChg>
        <pc:picChg chg="del">
          <ac:chgData name="ea ad" userId="691a99e9e7042e41" providerId="LiveId" clId="{45B5E730-5957-4BF2-A37E-7B0B1AA3BEC7}" dt="2020-08-13T14:13:38.599" v="916" actId="478"/>
          <ac:picMkLst>
            <pc:docMk/>
            <pc:sldMk cId="3985652525" sldId="275"/>
            <ac:picMk id="3" creationId="{705B981F-2627-4773-9CCE-B1B336E8C38E}"/>
          </ac:picMkLst>
        </pc:picChg>
        <pc:picChg chg="add mod">
          <ac:chgData name="ea ad" userId="691a99e9e7042e41" providerId="LiveId" clId="{45B5E730-5957-4BF2-A37E-7B0B1AA3BEC7}" dt="2020-08-13T14:16:22.141" v="921" actId="1076"/>
          <ac:picMkLst>
            <pc:docMk/>
            <pc:sldMk cId="3985652525" sldId="275"/>
            <ac:picMk id="4" creationId="{BC54B280-148A-457A-8809-4AD1A222D7B2}"/>
          </ac:picMkLst>
        </pc:picChg>
        <pc:picChg chg="del">
          <ac:chgData name="ea ad" userId="691a99e9e7042e41" providerId="LiveId" clId="{45B5E730-5957-4BF2-A37E-7B0B1AA3BEC7}" dt="2020-08-13T14:13:39.305" v="917" actId="478"/>
          <ac:picMkLst>
            <pc:docMk/>
            <pc:sldMk cId="3985652525" sldId="275"/>
            <ac:picMk id="5" creationId="{BADAAB8B-942B-42C0-9673-FA38A571343C}"/>
          </ac:picMkLst>
        </pc:picChg>
      </pc:sldChg>
      <pc:sldChg chg="addSp delSp modSp add mod">
        <pc:chgData name="ea ad" userId="691a99e9e7042e41" providerId="LiveId" clId="{45B5E730-5957-4BF2-A37E-7B0B1AA3BEC7}" dt="2020-08-17T10:42:10.069" v="1481" actId="20577"/>
        <pc:sldMkLst>
          <pc:docMk/>
          <pc:sldMk cId="3610965370" sldId="276"/>
        </pc:sldMkLst>
        <pc:spChg chg="mod">
          <ac:chgData name="ea ad" userId="691a99e9e7042e41" providerId="LiveId" clId="{45B5E730-5957-4BF2-A37E-7B0B1AA3BEC7}" dt="2020-08-17T10:42:10.069" v="1481" actId="20577"/>
          <ac:spMkLst>
            <pc:docMk/>
            <pc:sldMk cId="3610965370" sldId="276"/>
            <ac:spMk id="133" creationId="{00000000-0000-0000-0000-000000000000}"/>
          </ac:spMkLst>
        </pc:spChg>
        <pc:picChg chg="add del mod">
          <ac:chgData name="ea ad" userId="691a99e9e7042e41" providerId="LiveId" clId="{45B5E730-5957-4BF2-A37E-7B0B1AA3BEC7}" dt="2020-08-17T10:17:08.887" v="1329" actId="478"/>
          <ac:picMkLst>
            <pc:docMk/>
            <pc:sldMk cId="3610965370" sldId="276"/>
            <ac:picMk id="3" creationId="{25746FC5-490B-4B65-AC13-924EA2DB7FB5}"/>
          </ac:picMkLst>
        </pc:picChg>
        <pc:picChg chg="del">
          <ac:chgData name="ea ad" userId="691a99e9e7042e41" providerId="LiveId" clId="{45B5E730-5957-4BF2-A37E-7B0B1AA3BEC7}" dt="2020-08-13T15:55:56.487" v="1177" actId="478"/>
          <ac:picMkLst>
            <pc:docMk/>
            <pc:sldMk cId="3610965370" sldId="276"/>
            <ac:picMk id="4" creationId="{BC54B280-148A-457A-8809-4AD1A222D7B2}"/>
          </ac:picMkLst>
        </pc:picChg>
        <pc:picChg chg="add mod">
          <ac:chgData name="ea ad" userId="691a99e9e7042e41" providerId="LiveId" clId="{45B5E730-5957-4BF2-A37E-7B0B1AA3BEC7}" dt="2020-08-17T10:33:04.250" v="1340" actId="14100"/>
          <ac:picMkLst>
            <pc:docMk/>
            <pc:sldMk cId="3610965370" sldId="276"/>
            <ac:picMk id="4" creationId="{D38BE143-3CF0-4E0D-9D55-4AB6FA44F68C}"/>
          </ac:picMkLst>
        </pc:picChg>
        <pc:picChg chg="add mod">
          <ac:chgData name="ea ad" userId="691a99e9e7042e41" providerId="LiveId" clId="{45B5E730-5957-4BF2-A37E-7B0B1AA3BEC7}" dt="2020-08-17T10:40:47.842" v="1344" actId="14100"/>
          <ac:picMkLst>
            <pc:docMk/>
            <pc:sldMk cId="3610965370" sldId="276"/>
            <ac:picMk id="6" creationId="{CC79A32B-F6DB-4DC2-92A5-7BDB0C20266B}"/>
          </ac:picMkLst>
        </pc:picChg>
      </pc:sldChg>
      <pc:sldChg chg="add del">
        <pc:chgData name="ea ad" userId="691a99e9e7042e41" providerId="LiveId" clId="{45B5E730-5957-4BF2-A37E-7B0B1AA3BEC7}" dt="2020-08-13T15:55:53.223" v="1176"/>
        <pc:sldMkLst>
          <pc:docMk/>
          <pc:sldMk cId="3152873693" sldId="277"/>
        </pc:sldMkLst>
      </pc:sldChg>
      <pc:sldChg chg="addSp delSp modSp add mod">
        <pc:chgData name="ea ad" userId="691a99e9e7042e41" providerId="LiveId" clId="{45B5E730-5957-4BF2-A37E-7B0B1AA3BEC7}" dt="2020-08-17T13:03:40.890" v="2026" actId="14100"/>
        <pc:sldMkLst>
          <pc:docMk/>
          <pc:sldMk cId="3661401068" sldId="277"/>
        </pc:sldMkLst>
        <pc:spChg chg="mod">
          <ac:chgData name="ea ad" userId="691a99e9e7042e41" providerId="LiveId" clId="{45B5E730-5957-4BF2-A37E-7B0B1AA3BEC7}" dt="2020-08-17T12:46:05.291" v="1722" actId="404"/>
          <ac:spMkLst>
            <pc:docMk/>
            <pc:sldMk cId="3661401068" sldId="277"/>
            <ac:spMk id="133" creationId="{00000000-0000-0000-0000-000000000000}"/>
          </ac:spMkLst>
        </pc:spChg>
        <pc:picChg chg="add del mod">
          <ac:chgData name="ea ad" userId="691a99e9e7042e41" providerId="LiveId" clId="{45B5E730-5957-4BF2-A37E-7B0B1AA3BEC7}" dt="2020-08-17T13:03:40.890" v="2026" actId="14100"/>
          <ac:picMkLst>
            <pc:docMk/>
            <pc:sldMk cId="3661401068" sldId="277"/>
            <ac:picMk id="3" creationId="{404CE2DF-AE03-4E60-9E76-BC0D2D0FF147}"/>
          </ac:picMkLst>
        </pc:picChg>
        <pc:picChg chg="del">
          <ac:chgData name="ea ad" userId="691a99e9e7042e41" providerId="LiveId" clId="{45B5E730-5957-4BF2-A37E-7B0B1AA3BEC7}" dt="2020-08-17T11:03:08.448" v="1488" actId="478"/>
          <ac:picMkLst>
            <pc:docMk/>
            <pc:sldMk cId="3661401068" sldId="277"/>
            <ac:picMk id="4" creationId="{D38BE143-3CF0-4E0D-9D55-4AB6FA44F68C}"/>
          </ac:picMkLst>
        </pc:picChg>
        <pc:picChg chg="del">
          <ac:chgData name="ea ad" userId="691a99e9e7042e41" providerId="LiveId" clId="{45B5E730-5957-4BF2-A37E-7B0B1AA3BEC7}" dt="2020-08-17T11:03:00.372" v="1483" actId="478"/>
          <ac:picMkLst>
            <pc:docMk/>
            <pc:sldMk cId="3661401068" sldId="277"/>
            <ac:picMk id="6" creationId="{CC79A32B-F6DB-4DC2-92A5-7BDB0C20266B}"/>
          </ac:picMkLst>
        </pc:picChg>
        <pc:picChg chg="add mod">
          <ac:chgData name="ea ad" userId="691a99e9e7042e41" providerId="LiveId" clId="{45B5E730-5957-4BF2-A37E-7B0B1AA3BEC7}" dt="2020-08-17T13:03:35.987" v="2025" actId="1076"/>
          <ac:picMkLst>
            <pc:docMk/>
            <pc:sldMk cId="3661401068" sldId="277"/>
            <ac:picMk id="7" creationId="{5E3F0D26-C12B-4974-B57E-3A6E55F67A8C}"/>
          </ac:picMkLst>
        </pc:picChg>
        <pc:picChg chg="add del mod">
          <ac:chgData name="ea ad" userId="691a99e9e7042e41" providerId="LiveId" clId="{45B5E730-5957-4BF2-A37E-7B0B1AA3BEC7}" dt="2020-08-17T12:50:15.896" v="1739" actId="22"/>
          <ac:picMkLst>
            <pc:docMk/>
            <pc:sldMk cId="3661401068" sldId="277"/>
            <ac:picMk id="9" creationId="{B55754AE-C6FE-4E30-AEE2-324A4A7579CD}"/>
          </ac:picMkLst>
        </pc:picChg>
      </pc:sldChg>
      <pc:sldChg chg="add del">
        <pc:chgData name="ea ad" userId="691a99e9e7042e41" providerId="LiveId" clId="{45B5E730-5957-4BF2-A37E-7B0B1AA3BEC7}" dt="2020-08-13T15:55:52.767" v="1175"/>
        <pc:sldMkLst>
          <pc:docMk/>
          <pc:sldMk cId="1456695542" sldId="278"/>
        </pc:sldMkLst>
      </pc:sldChg>
      <pc:sldChg chg="addSp delSp modSp add mod">
        <pc:chgData name="ea ad" userId="691a99e9e7042e41" providerId="LiveId" clId="{45B5E730-5957-4BF2-A37E-7B0B1AA3BEC7}" dt="2020-08-17T13:07:06.607" v="2272" actId="20577"/>
        <pc:sldMkLst>
          <pc:docMk/>
          <pc:sldMk cId="2903031624" sldId="278"/>
        </pc:sldMkLst>
        <pc:spChg chg="mod">
          <ac:chgData name="ea ad" userId="691a99e9e7042e41" providerId="LiveId" clId="{45B5E730-5957-4BF2-A37E-7B0B1AA3BEC7}" dt="2020-08-17T13:07:06.607" v="2272" actId="20577"/>
          <ac:spMkLst>
            <pc:docMk/>
            <pc:sldMk cId="2903031624" sldId="278"/>
            <ac:spMk id="133" creationId="{00000000-0000-0000-0000-000000000000}"/>
          </ac:spMkLst>
        </pc:spChg>
        <pc:picChg chg="del">
          <ac:chgData name="ea ad" userId="691a99e9e7042e41" providerId="LiveId" clId="{45B5E730-5957-4BF2-A37E-7B0B1AA3BEC7}" dt="2020-08-17T12:50:20.168" v="1741" actId="478"/>
          <ac:picMkLst>
            <pc:docMk/>
            <pc:sldMk cId="2903031624" sldId="278"/>
            <ac:picMk id="3" creationId="{404CE2DF-AE03-4E60-9E76-BC0D2D0FF147}"/>
          </ac:picMkLst>
        </pc:picChg>
        <pc:picChg chg="add mod">
          <ac:chgData name="ea ad" userId="691a99e9e7042e41" providerId="LiveId" clId="{45B5E730-5957-4BF2-A37E-7B0B1AA3BEC7}" dt="2020-08-17T12:50:29.987" v="1746" actId="14100"/>
          <ac:picMkLst>
            <pc:docMk/>
            <pc:sldMk cId="2903031624" sldId="278"/>
            <ac:picMk id="4" creationId="{196CEEC4-EBF4-4D93-8E0C-3A0979E0FBA1}"/>
          </ac:picMkLst>
        </pc:picChg>
        <pc:picChg chg="add mod">
          <ac:chgData name="ea ad" userId="691a99e9e7042e41" providerId="LiveId" clId="{45B5E730-5957-4BF2-A37E-7B0B1AA3BEC7}" dt="2020-08-17T13:03:29.826" v="2023" actId="14100"/>
          <ac:picMkLst>
            <pc:docMk/>
            <pc:sldMk cId="2903031624" sldId="278"/>
            <ac:picMk id="6" creationId="{A341A843-485F-4E8A-A91B-D6E2DDC1B5E4}"/>
          </ac:picMkLst>
        </pc:picChg>
        <pc:picChg chg="del">
          <ac:chgData name="ea ad" userId="691a99e9e7042e41" providerId="LiveId" clId="{45B5E730-5957-4BF2-A37E-7B0B1AA3BEC7}" dt="2020-08-17T12:52:16.549" v="2017" actId="478"/>
          <ac:picMkLst>
            <pc:docMk/>
            <pc:sldMk cId="2903031624" sldId="278"/>
            <ac:picMk id="7" creationId="{5E3F0D26-C12B-4974-B57E-3A6E55F67A8C}"/>
          </ac:picMkLst>
        </pc:picChg>
      </pc:sldChg>
      <pc:sldChg chg="addSp delSp modSp add mod">
        <pc:chgData name="ea ad" userId="691a99e9e7042e41" providerId="LiveId" clId="{45B5E730-5957-4BF2-A37E-7B0B1AA3BEC7}" dt="2020-08-17T13:18:41.002" v="2524" actId="1076"/>
        <pc:sldMkLst>
          <pc:docMk/>
          <pc:sldMk cId="1507227055" sldId="279"/>
        </pc:sldMkLst>
        <pc:spChg chg="mod">
          <ac:chgData name="ea ad" userId="691a99e9e7042e41" providerId="LiveId" clId="{45B5E730-5957-4BF2-A37E-7B0B1AA3BEC7}" dt="2020-08-17T13:16:53.081" v="2522" actId="20577"/>
          <ac:spMkLst>
            <pc:docMk/>
            <pc:sldMk cId="1507227055" sldId="279"/>
            <ac:spMk id="133" creationId="{00000000-0000-0000-0000-000000000000}"/>
          </ac:spMkLst>
        </pc:spChg>
        <pc:picChg chg="add mod">
          <ac:chgData name="ea ad" userId="691a99e9e7042e41" providerId="LiveId" clId="{45B5E730-5957-4BF2-A37E-7B0B1AA3BEC7}" dt="2020-08-17T13:18:41.002" v="2524" actId="1076"/>
          <ac:picMkLst>
            <pc:docMk/>
            <pc:sldMk cId="1507227055" sldId="279"/>
            <ac:picMk id="3" creationId="{BE1D0647-3779-4BAB-A7AC-E8B9D41F0F32}"/>
          </ac:picMkLst>
        </pc:picChg>
        <pc:picChg chg="del">
          <ac:chgData name="ea ad" userId="691a99e9e7042e41" providerId="LiveId" clId="{45B5E730-5957-4BF2-A37E-7B0B1AA3BEC7}" dt="2020-08-17T13:14:37.779" v="2274" actId="478"/>
          <ac:picMkLst>
            <pc:docMk/>
            <pc:sldMk cId="1507227055" sldId="279"/>
            <ac:picMk id="4" creationId="{196CEEC4-EBF4-4D93-8E0C-3A0979E0FBA1}"/>
          </ac:picMkLst>
        </pc:picChg>
        <pc:picChg chg="del">
          <ac:chgData name="ea ad" userId="691a99e9e7042e41" providerId="LiveId" clId="{45B5E730-5957-4BF2-A37E-7B0B1AA3BEC7}" dt="2020-08-17T13:14:42.385" v="2278" actId="478"/>
          <ac:picMkLst>
            <pc:docMk/>
            <pc:sldMk cId="1507227055" sldId="279"/>
            <ac:picMk id="6" creationId="{A341A843-485F-4E8A-A91B-D6E2DDC1B5E4}"/>
          </ac:picMkLst>
        </pc:picChg>
      </pc:sldChg>
      <pc:sldChg chg="addSp delSp modSp add mod">
        <pc:chgData name="ea ad" userId="691a99e9e7042e41" providerId="LiveId" clId="{45B5E730-5957-4BF2-A37E-7B0B1AA3BEC7}" dt="2020-08-17T13:37:23.945" v="3221" actId="1076"/>
        <pc:sldMkLst>
          <pc:docMk/>
          <pc:sldMk cId="1966355264" sldId="280"/>
        </pc:sldMkLst>
        <pc:spChg chg="mod">
          <ac:chgData name="ea ad" userId="691a99e9e7042e41" providerId="LiveId" clId="{45B5E730-5957-4BF2-A37E-7B0B1AA3BEC7}" dt="2020-08-17T13:37:23.945" v="3221" actId="1076"/>
          <ac:spMkLst>
            <pc:docMk/>
            <pc:sldMk cId="1966355264" sldId="280"/>
            <ac:spMk id="11" creationId="{C645B015-6FDC-4CB4-B192-B5CD91ADD655}"/>
          </ac:spMkLst>
        </pc:spChg>
        <pc:spChg chg="mod">
          <ac:chgData name="ea ad" userId="691a99e9e7042e41" providerId="LiveId" clId="{45B5E730-5957-4BF2-A37E-7B0B1AA3BEC7}" dt="2020-08-17T13:27:59.157" v="2863" actId="1076"/>
          <ac:spMkLst>
            <pc:docMk/>
            <pc:sldMk cId="1966355264" sldId="280"/>
            <ac:spMk id="142" creationId="{00000000-0000-0000-0000-000000000000}"/>
          </ac:spMkLst>
        </pc:spChg>
        <pc:picChg chg="add mod">
          <ac:chgData name="ea ad" userId="691a99e9e7042e41" providerId="LiveId" clId="{45B5E730-5957-4BF2-A37E-7B0B1AA3BEC7}" dt="2020-08-17T13:37:11.209" v="3220" actId="14100"/>
          <ac:picMkLst>
            <pc:docMk/>
            <pc:sldMk cId="1966355264" sldId="280"/>
            <ac:picMk id="3" creationId="{145CB8A6-065C-4674-A617-F230A2070BC1}"/>
          </ac:picMkLst>
        </pc:picChg>
        <pc:picChg chg="del">
          <ac:chgData name="ea ad" userId="691a99e9e7042e41" providerId="LiveId" clId="{45B5E730-5957-4BF2-A37E-7B0B1AA3BEC7}" dt="2020-08-17T13:28:11.162" v="2866" actId="478"/>
          <ac:picMkLst>
            <pc:docMk/>
            <pc:sldMk cId="1966355264" sldId="280"/>
            <ac:picMk id="1028" creationId="{C75F20D7-146A-47C7-B28D-7337E88704F8}"/>
          </ac:picMkLst>
        </pc:picChg>
      </pc:sldChg>
      <pc:sldChg chg="addSp delSp modSp add mod">
        <pc:chgData name="ea ad" userId="691a99e9e7042e41" providerId="LiveId" clId="{45B5E730-5957-4BF2-A37E-7B0B1AA3BEC7}" dt="2020-08-17T14:01:24.447" v="3949" actId="20577"/>
        <pc:sldMkLst>
          <pc:docMk/>
          <pc:sldMk cId="3217886452" sldId="281"/>
        </pc:sldMkLst>
        <pc:spChg chg="mod">
          <ac:chgData name="ea ad" userId="691a99e9e7042e41" providerId="LiveId" clId="{45B5E730-5957-4BF2-A37E-7B0B1AA3BEC7}" dt="2020-08-17T14:01:24.447" v="3949" actId="20577"/>
          <ac:spMkLst>
            <pc:docMk/>
            <pc:sldMk cId="3217886452" sldId="281"/>
            <ac:spMk id="11" creationId="{C645B015-6FDC-4CB4-B192-B5CD91ADD655}"/>
          </ac:spMkLst>
        </pc:spChg>
        <pc:picChg chg="del">
          <ac:chgData name="ea ad" userId="691a99e9e7042e41" providerId="LiveId" clId="{45B5E730-5957-4BF2-A37E-7B0B1AA3BEC7}" dt="2020-08-17T13:50:12.246" v="3485" actId="478"/>
          <ac:picMkLst>
            <pc:docMk/>
            <pc:sldMk cId="3217886452" sldId="281"/>
            <ac:picMk id="3" creationId="{9FBABB3F-1365-434C-A1FB-FB81A8F2F612}"/>
          </ac:picMkLst>
        </pc:picChg>
        <pc:picChg chg="del">
          <ac:chgData name="ea ad" userId="691a99e9e7042e41" providerId="LiveId" clId="{45B5E730-5957-4BF2-A37E-7B0B1AA3BEC7}" dt="2020-08-17T13:50:13.006" v="3486" actId="478"/>
          <ac:picMkLst>
            <pc:docMk/>
            <pc:sldMk cId="3217886452" sldId="281"/>
            <ac:picMk id="4" creationId="{D052C247-C2D5-41F5-944F-4F3A0F209C4D}"/>
          </ac:picMkLst>
        </pc:picChg>
        <pc:picChg chg="add mod">
          <ac:chgData name="ea ad" userId="691a99e9e7042e41" providerId="LiveId" clId="{45B5E730-5957-4BF2-A37E-7B0B1AA3BEC7}" dt="2020-08-17T13:52:05.884" v="3514" actId="1076"/>
          <ac:picMkLst>
            <pc:docMk/>
            <pc:sldMk cId="3217886452" sldId="281"/>
            <ac:picMk id="5" creationId="{61888401-5C65-452C-9E5E-77A988E4BCA1}"/>
          </ac:picMkLst>
        </pc:picChg>
        <pc:picChg chg="add mod">
          <ac:chgData name="ea ad" userId="691a99e9e7042e41" providerId="LiveId" clId="{45B5E730-5957-4BF2-A37E-7B0B1AA3BEC7}" dt="2020-08-17T13:52:11.044" v="3516" actId="14100"/>
          <ac:picMkLst>
            <pc:docMk/>
            <pc:sldMk cId="3217886452" sldId="281"/>
            <ac:picMk id="7" creationId="{02238329-18B2-40F2-80EA-896593636D68}"/>
          </ac:picMkLst>
        </pc:picChg>
      </pc:sldChg>
      <pc:sldChg chg="addSp delSp modSp add mod">
        <pc:chgData name="ea ad" userId="691a99e9e7042e41" providerId="LiveId" clId="{45B5E730-5957-4BF2-A37E-7B0B1AA3BEC7}" dt="2020-08-17T14:06:26.008" v="4150" actId="20577"/>
        <pc:sldMkLst>
          <pc:docMk/>
          <pc:sldMk cId="3864822041" sldId="282"/>
        </pc:sldMkLst>
        <pc:spChg chg="mod">
          <ac:chgData name="ea ad" userId="691a99e9e7042e41" providerId="LiveId" clId="{45B5E730-5957-4BF2-A37E-7B0B1AA3BEC7}" dt="2020-08-17T14:06:26.008" v="4150" actId="20577"/>
          <ac:spMkLst>
            <pc:docMk/>
            <pc:sldMk cId="3864822041" sldId="282"/>
            <ac:spMk id="11" creationId="{C645B015-6FDC-4CB4-B192-B5CD91ADD655}"/>
          </ac:spMkLst>
        </pc:spChg>
        <pc:picChg chg="add mod">
          <ac:chgData name="ea ad" userId="691a99e9e7042e41" providerId="LiveId" clId="{45B5E730-5957-4BF2-A37E-7B0B1AA3BEC7}" dt="2020-08-17T14:02:24.584" v="3952" actId="14100"/>
          <ac:picMkLst>
            <pc:docMk/>
            <pc:sldMk cId="3864822041" sldId="282"/>
            <ac:picMk id="3" creationId="{93EC1F2C-8108-4E30-A989-E7DB9C6E5D5F}"/>
          </ac:picMkLst>
        </pc:picChg>
        <pc:picChg chg="del">
          <ac:chgData name="ea ad" userId="691a99e9e7042e41" providerId="LiveId" clId="{45B5E730-5957-4BF2-A37E-7B0B1AA3BEC7}" dt="2020-08-17T13:57:53.861" v="3726" actId="478"/>
          <ac:picMkLst>
            <pc:docMk/>
            <pc:sldMk cId="3864822041" sldId="282"/>
            <ac:picMk id="5" creationId="{61888401-5C65-452C-9E5E-77A988E4BCA1}"/>
          </ac:picMkLst>
        </pc:picChg>
        <pc:picChg chg="add mod">
          <ac:chgData name="ea ad" userId="691a99e9e7042e41" providerId="LiveId" clId="{45B5E730-5957-4BF2-A37E-7B0B1AA3BEC7}" dt="2020-08-17T14:03:52.095" v="3958" actId="14100"/>
          <ac:picMkLst>
            <pc:docMk/>
            <pc:sldMk cId="3864822041" sldId="282"/>
            <ac:picMk id="6" creationId="{ACB571EC-82CB-425B-954A-794061C8CCA1}"/>
          </ac:picMkLst>
        </pc:picChg>
        <pc:picChg chg="del">
          <ac:chgData name="ea ad" userId="691a99e9e7042e41" providerId="LiveId" clId="{45B5E730-5957-4BF2-A37E-7B0B1AA3BEC7}" dt="2020-08-17T13:57:53.238" v="3725" actId="478"/>
          <ac:picMkLst>
            <pc:docMk/>
            <pc:sldMk cId="3864822041" sldId="282"/>
            <ac:picMk id="7" creationId="{02238329-18B2-40F2-80EA-896593636D68}"/>
          </ac:picMkLst>
        </pc:picChg>
      </pc:sldChg>
      <pc:sldChg chg="addSp delSp modSp add mod">
        <pc:chgData name="ea ad" userId="691a99e9e7042e41" providerId="LiveId" clId="{45B5E730-5957-4BF2-A37E-7B0B1AA3BEC7}" dt="2020-08-19T13:13:21.360" v="5926" actId="20577"/>
        <pc:sldMkLst>
          <pc:docMk/>
          <pc:sldMk cId="4022150084" sldId="283"/>
        </pc:sldMkLst>
        <pc:spChg chg="mod">
          <ac:chgData name="ea ad" userId="691a99e9e7042e41" providerId="LiveId" clId="{45B5E730-5957-4BF2-A37E-7B0B1AA3BEC7}" dt="2020-08-19T13:13:21.360" v="5926" actId="20577"/>
          <ac:spMkLst>
            <pc:docMk/>
            <pc:sldMk cId="4022150084" sldId="283"/>
            <ac:spMk id="151" creationId="{00000000-0000-0000-0000-000000000000}"/>
          </ac:spMkLst>
        </pc:spChg>
        <pc:picChg chg="del">
          <ac:chgData name="ea ad" userId="691a99e9e7042e41" providerId="LiveId" clId="{45B5E730-5957-4BF2-A37E-7B0B1AA3BEC7}" dt="2020-08-19T13:09:23.659" v="5743" actId="478"/>
          <ac:picMkLst>
            <pc:docMk/>
            <pc:sldMk cId="4022150084" sldId="283"/>
            <ac:picMk id="3" creationId="{EC6EE21E-0A66-4308-8023-AC8398B6E19A}"/>
          </ac:picMkLst>
        </pc:picChg>
        <pc:picChg chg="add mod">
          <ac:chgData name="ea ad" userId="691a99e9e7042e41" providerId="LiveId" clId="{45B5E730-5957-4BF2-A37E-7B0B1AA3BEC7}" dt="2020-08-19T13:11:35.428" v="5765" actId="1076"/>
          <ac:picMkLst>
            <pc:docMk/>
            <pc:sldMk cId="4022150084" sldId="283"/>
            <ac:picMk id="4" creationId="{16AFFEBE-E801-466E-A9C5-AC6DA1082FAE}"/>
          </ac:picMkLst>
        </pc:picChg>
        <pc:picChg chg="del">
          <ac:chgData name="ea ad" userId="691a99e9e7042e41" providerId="LiveId" clId="{45B5E730-5957-4BF2-A37E-7B0B1AA3BEC7}" dt="2020-08-19T13:09:23.062" v="5742" actId="478"/>
          <ac:picMkLst>
            <pc:docMk/>
            <pc:sldMk cId="4022150084" sldId="283"/>
            <ac:picMk id="5" creationId="{F814E25D-C247-4BCE-B245-7F729EDD5D31}"/>
          </ac:picMkLst>
        </pc:picChg>
        <pc:picChg chg="add mod">
          <ac:chgData name="ea ad" userId="691a99e9e7042e41" providerId="LiveId" clId="{45B5E730-5957-4BF2-A37E-7B0B1AA3BEC7}" dt="2020-08-19T13:11:37.716" v="5766" actId="1076"/>
          <ac:picMkLst>
            <pc:docMk/>
            <pc:sldMk cId="4022150084" sldId="283"/>
            <ac:picMk id="7" creationId="{528DE68D-E7C0-493E-A6E6-BD3B275502F7}"/>
          </ac:picMkLst>
        </pc:picChg>
        <pc:picChg chg="add mod">
          <ac:chgData name="ea ad" userId="691a99e9e7042e41" providerId="LiveId" clId="{45B5E730-5957-4BF2-A37E-7B0B1AA3BEC7}" dt="2020-08-19T13:11:44.631" v="5769" actId="14100"/>
          <ac:picMkLst>
            <pc:docMk/>
            <pc:sldMk cId="4022150084" sldId="283"/>
            <ac:picMk id="9" creationId="{DA6A3914-DEEE-4AEC-820D-5A4A13C6C96F}"/>
          </ac:picMkLst>
        </pc:picChg>
      </pc:sldChg>
      <pc:sldChg chg="delSp modSp add mod">
        <pc:chgData name="ea ad" userId="691a99e9e7042e41" providerId="LiveId" clId="{45B5E730-5957-4BF2-A37E-7B0B1AA3BEC7}" dt="2020-08-19T13:36:16.157" v="6306" actId="20577"/>
        <pc:sldMkLst>
          <pc:docMk/>
          <pc:sldMk cId="3149600196" sldId="284"/>
        </pc:sldMkLst>
        <pc:spChg chg="mod">
          <ac:chgData name="ea ad" userId="691a99e9e7042e41" providerId="LiveId" clId="{45B5E730-5957-4BF2-A37E-7B0B1AA3BEC7}" dt="2020-08-19T13:36:16.157" v="6306" actId="20577"/>
          <ac:spMkLst>
            <pc:docMk/>
            <pc:sldMk cId="3149600196" sldId="284"/>
            <ac:spMk id="151" creationId="{00000000-0000-0000-0000-000000000000}"/>
          </ac:spMkLst>
        </pc:spChg>
        <pc:picChg chg="del">
          <ac:chgData name="ea ad" userId="691a99e9e7042e41" providerId="LiveId" clId="{45B5E730-5957-4BF2-A37E-7B0B1AA3BEC7}" dt="2020-08-19T13:14:47.801" v="5968" actId="478"/>
          <ac:picMkLst>
            <pc:docMk/>
            <pc:sldMk cId="3149600196" sldId="284"/>
            <ac:picMk id="4" creationId="{16AFFEBE-E801-466E-A9C5-AC6DA1082FAE}"/>
          </ac:picMkLst>
        </pc:picChg>
        <pc:picChg chg="del">
          <ac:chgData name="ea ad" userId="691a99e9e7042e41" providerId="LiveId" clId="{45B5E730-5957-4BF2-A37E-7B0B1AA3BEC7}" dt="2020-08-19T13:14:48.529" v="5969" actId="478"/>
          <ac:picMkLst>
            <pc:docMk/>
            <pc:sldMk cId="3149600196" sldId="284"/>
            <ac:picMk id="7" creationId="{528DE68D-E7C0-493E-A6E6-BD3B275502F7}"/>
          </ac:picMkLst>
        </pc:picChg>
        <pc:picChg chg="del">
          <ac:chgData name="ea ad" userId="691a99e9e7042e41" providerId="LiveId" clId="{45B5E730-5957-4BF2-A37E-7B0B1AA3BEC7}" dt="2020-08-19T13:14:50.329" v="5970" actId="478"/>
          <ac:picMkLst>
            <pc:docMk/>
            <pc:sldMk cId="3149600196" sldId="284"/>
            <ac:picMk id="9" creationId="{DA6A3914-DEEE-4AEC-820D-5A4A13C6C96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9004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965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6339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89200" y="755918"/>
            <a:ext cx="8565600" cy="443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sz="1600" dirty="0"/>
              <a:t>Cleaning data, visualizing the distribution of data and feature engineering </a:t>
            </a:r>
            <a:endParaRPr sz="1600" dirty="0"/>
          </a:p>
        </p:txBody>
      </p:sp>
      <p:sp>
        <p:nvSpPr>
          <p:cNvPr id="133" name="Shape 82"/>
          <p:cNvSpPr/>
          <p:nvPr/>
        </p:nvSpPr>
        <p:spPr>
          <a:xfrm>
            <a:off x="119964" y="1199405"/>
            <a:ext cx="4134600" cy="1015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sz="1200" b="1" dirty="0"/>
              <a:t>Cars owned per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Mass Customer purchases the most in all three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Majority Mass, Affluent and High Net Worth Customers are in NSW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1D0647-3779-4BAB-A7AC-E8B9D41F0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96124"/>
            <a:ext cx="4061330" cy="313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2705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-1372315" y="1775861"/>
            <a:ext cx="4134600" cy="443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GB" sz="16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2" name="Shape 81">
            <a:extLst>
              <a:ext uri="{FF2B5EF4-FFF2-40B4-BE49-F238E27FC236}">
                <a16:creationId xmlns:a16="http://schemas.microsoft.com/office/drawing/2014/main" id="{5C647548-CD4C-447A-8294-B253B777973D}"/>
              </a:ext>
            </a:extLst>
          </p:cNvPr>
          <p:cNvSpPr/>
          <p:nvPr/>
        </p:nvSpPr>
        <p:spPr>
          <a:xfrm>
            <a:off x="297400" y="810745"/>
            <a:ext cx="8565600" cy="862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000" dirty="0"/>
              <a:t>Cleaning data, visualizing the distribution of data and feature engineering </a:t>
            </a:r>
          </a:p>
        </p:txBody>
      </p:sp>
      <p:sp>
        <p:nvSpPr>
          <p:cNvPr id="11" name="Shape 91">
            <a:extLst>
              <a:ext uri="{FF2B5EF4-FFF2-40B4-BE49-F238E27FC236}">
                <a16:creationId xmlns:a16="http://schemas.microsoft.com/office/drawing/2014/main" id="{C645B015-6FDC-4CB4-B192-B5CD91ADD655}"/>
              </a:ext>
            </a:extLst>
          </p:cNvPr>
          <p:cNvSpPr/>
          <p:nvPr/>
        </p:nvSpPr>
        <p:spPr>
          <a:xfrm>
            <a:off x="353225" y="1576532"/>
            <a:ext cx="4134600" cy="1654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b="1" dirty="0"/>
              <a:t>Feature Engineering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 relevant variables are normally distributed and didn’t need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irrelevant variables were removed or joined </a:t>
            </a:r>
          </a:p>
          <a:p>
            <a:pPr lvl="4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51396532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-1155942" y="1675580"/>
            <a:ext cx="4134600" cy="443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GB" sz="16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2" name="Shape 81">
            <a:extLst>
              <a:ext uri="{FF2B5EF4-FFF2-40B4-BE49-F238E27FC236}">
                <a16:creationId xmlns:a16="http://schemas.microsoft.com/office/drawing/2014/main" id="{5C647548-CD4C-447A-8294-B253B777973D}"/>
              </a:ext>
            </a:extLst>
          </p:cNvPr>
          <p:cNvSpPr/>
          <p:nvPr/>
        </p:nvSpPr>
        <p:spPr>
          <a:xfrm>
            <a:off x="297400" y="810745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Recency, Frequency and Monetary (RFM) analysis and modeling</a:t>
            </a:r>
          </a:p>
        </p:txBody>
      </p:sp>
      <p:sp>
        <p:nvSpPr>
          <p:cNvPr id="11" name="Shape 91">
            <a:extLst>
              <a:ext uri="{FF2B5EF4-FFF2-40B4-BE49-F238E27FC236}">
                <a16:creationId xmlns:a16="http://schemas.microsoft.com/office/drawing/2014/main" id="{C645B015-6FDC-4CB4-B192-B5CD91ADD655}"/>
              </a:ext>
            </a:extLst>
          </p:cNvPr>
          <p:cNvSpPr/>
          <p:nvPr/>
        </p:nvSpPr>
        <p:spPr>
          <a:xfrm>
            <a:off x="297400" y="1225259"/>
            <a:ext cx="4134600" cy="2326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b="1" dirty="0"/>
              <a:t>Generate RFM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RFM table was produced </a:t>
            </a:r>
          </a:p>
          <a:p>
            <a:r>
              <a:rPr lang="en-US" sz="1200" b="1" dirty="0"/>
              <a:t>RFM distributions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Large amount of customers have low Frequency, Monetary and Recency scores of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score are well distributed between RFM scores of 2 and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High amount of customers have RFM scores of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More customers at risk or lost than loyal customers</a:t>
            </a:r>
          </a:p>
          <a:p>
            <a:pPr lvl="4"/>
            <a:endParaRPr lang="en-US" sz="1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5CB8A6-065C-4674-A617-F230A2070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274" y="1337391"/>
            <a:ext cx="4441146" cy="342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5526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43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GB" sz="16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2" name="Shape 81">
            <a:extLst>
              <a:ext uri="{FF2B5EF4-FFF2-40B4-BE49-F238E27FC236}">
                <a16:creationId xmlns:a16="http://schemas.microsoft.com/office/drawing/2014/main" id="{5C647548-CD4C-447A-8294-B253B777973D}"/>
              </a:ext>
            </a:extLst>
          </p:cNvPr>
          <p:cNvSpPr/>
          <p:nvPr/>
        </p:nvSpPr>
        <p:spPr>
          <a:xfrm>
            <a:off x="297400" y="810745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Recency, Frequency and Monetary (RFM) analysis and modeling</a:t>
            </a:r>
          </a:p>
        </p:txBody>
      </p:sp>
      <p:sp>
        <p:nvSpPr>
          <p:cNvPr id="11" name="Shape 91">
            <a:extLst>
              <a:ext uri="{FF2B5EF4-FFF2-40B4-BE49-F238E27FC236}">
                <a16:creationId xmlns:a16="http://schemas.microsoft.com/office/drawing/2014/main" id="{C645B015-6FDC-4CB4-B192-B5CD91ADD655}"/>
              </a:ext>
            </a:extLst>
          </p:cNvPr>
          <p:cNvSpPr/>
          <p:nvPr/>
        </p:nvSpPr>
        <p:spPr>
          <a:xfrm>
            <a:off x="201028" y="1337391"/>
            <a:ext cx="4134600" cy="2928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b="1" dirty="0"/>
              <a:t>Data visualization of RFM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Monetary and Frequency values are normally distributed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Recency values are skewed to the right</a:t>
            </a:r>
          </a:p>
          <a:p>
            <a:r>
              <a:rPr lang="en-US" sz="1200" b="1" dirty="0"/>
              <a:t>Customers by orders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Most customers make around 5 orders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Majority of customers make between 3 and 8 orders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4"/>
            <a:endParaRPr lang="en-US" sz="1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ABB3F-1365-434C-A1FB-FB81A8F2F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313" y="1233953"/>
            <a:ext cx="3648312" cy="18974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52C247-C2D5-41F5-944F-4F3A0F209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312" y="3282082"/>
            <a:ext cx="3740687" cy="177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2347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43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GB" sz="16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2" name="Shape 81">
            <a:extLst>
              <a:ext uri="{FF2B5EF4-FFF2-40B4-BE49-F238E27FC236}">
                <a16:creationId xmlns:a16="http://schemas.microsoft.com/office/drawing/2014/main" id="{5C647548-CD4C-447A-8294-B253B777973D}"/>
              </a:ext>
            </a:extLst>
          </p:cNvPr>
          <p:cNvSpPr/>
          <p:nvPr/>
        </p:nvSpPr>
        <p:spPr>
          <a:xfrm>
            <a:off x="297400" y="810745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Recency, Frequency and Monetary (RFM) analysis and modeling</a:t>
            </a:r>
          </a:p>
        </p:txBody>
      </p:sp>
      <p:sp>
        <p:nvSpPr>
          <p:cNvPr id="11" name="Shape 91">
            <a:extLst>
              <a:ext uri="{FF2B5EF4-FFF2-40B4-BE49-F238E27FC236}">
                <a16:creationId xmlns:a16="http://schemas.microsoft.com/office/drawing/2014/main" id="{C645B015-6FDC-4CB4-B192-B5CD91ADD655}"/>
              </a:ext>
            </a:extLst>
          </p:cNvPr>
          <p:cNvSpPr/>
          <p:nvPr/>
        </p:nvSpPr>
        <p:spPr>
          <a:xfrm>
            <a:off x="201028" y="1337391"/>
            <a:ext cx="4134600" cy="2680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b="1" dirty="0"/>
              <a:t>Recency vs Monetary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Recency increases as Monetary decreases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Most frequent customers spend between 2500 to 10000</a:t>
            </a:r>
          </a:p>
          <a:p>
            <a:r>
              <a:rPr lang="en-US" sz="1200" b="1" dirty="0"/>
              <a:t>Customers by orders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Frequent customers spend more money than less frequent customers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4"/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888401-5C65-452C-9E5E-77A988E4B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003" y="1215735"/>
            <a:ext cx="4134598" cy="2074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238329-18B2-40F2-80EA-896593636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006" y="3285246"/>
            <a:ext cx="4134598" cy="185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8645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43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GB" sz="16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2" name="Shape 81">
            <a:extLst>
              <a:ext uri="{FF2B5EF4-FFF2-40B4-BE49-F238E27FC236}">
                <a16:creationId xmlns:a16="http://schemas.microsoft.com/office/drawing/2014/main" id="{5C647548-CD4C-447A-8294-B253B777973D}"/>
              </a:ext>
            </a:extLst>
          </p:cNvPr>
          <p:cNvSpPr/>
          <p:nvPr/>
        </p:nvSpPr>
        <p:spPr>
          <a:xfrm>
            <a:off x="297400" y="810745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Recency, Frequency and Monetary (RFM) analysis and modeling</a:t>
            </a:r>
          </a:p>
        </p:txBody>
      </p:sp>
      <p:sp>
        <p:nvSpPr>
          <p:cNvPr id="11" name="Shape 91">
            <a:extLst>
              <a:ext uri="{FF2B5EF4-FFF2-40B4-BE49-F238E27FC236}">
                <a16:creationId xmlns:a16="http://schemas.microsoft.com/office/drawing/2014/main" id="{C645B015-6FDC-4CB4-B192-B5CD91ADD655}"/>
              </a:ext>
            </a:extLst>
          </p:cNvPr>
          <p:cNvSpPr/>
          <p:nvPr/>
        </p:nvSpPr>
        <p:spPr>
          <a:xfrm>
            <a:off x="201028" y="1337391"/>
            <a:ext cx="4134600" cy="1689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b="1" dirty="0"/>
              <a:t>Recency vs Monetary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Most recent customers make the least frequent purchases</a:t>
            </a:r>
          </a:p>
          <a:p>
            <a:r>
              <a:rPr lang="en-US" sz="1200" b="1" dirty="0"/>
              <a:t>Median Recency by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customers that have the lower RFM scores are the most recent customers</a:t>
            </a:r>
          </a:p>
          <a:p>
            <a:pPr lvl="4"/>
            <a:endParaRPr lang="en-US" sz="1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EC1F2C-8108-4E30-A989-E7DB9C6E5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200" y="1247014"/>
            <a:ext cx="4134600" cy="17642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B571EC-82CB-425B-954A-794061C8C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011245"/>
            <a:ext cx="4142800" cy="198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2204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-624314" y="1842755"/>
            <a:ext cx="4134600" cy="443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GB" sz="16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2" name="Shape 81">
            <a:extLst>
              <a:ext uri="{FF2B5EF4-FFF2-40B4-BE49-F238E27FC236}">
                <a16:creationId xmlns:a16="http://schemas.microsoft.com/office/drawing/2014/main" id="{5C647548-CD4C-447A-8294-B253B777973D}"/>
              </a:ext>
            </a:extLst>
          </p:cNvPr>
          <p:cNvSpPr/>
          <p:nvPr/>
        </p:nvSpPr>
        <p:spPr>
          <a:xfrm>
            <a:off x="297400" y="810745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Recency, Frequency and Monetary (RFM) analysis and modeling</a:t>
            </a:r>
          </a:p>
        </p:txBody>
      </p:sp>
      <p:sp>
        <p:nvSpPr>
          <p:cNvPr id="11" name="Shape 91">
            <a:extLst>
              <a:ext uri="{FF2B5EF4-FFF2-40B4-BE49-F238E27FC236}">
                <a16:creationId xmlns:a16="http://schemas.microsoft.com/office/drawing/2014/main" id="{C645B015-6FDC-4CB4-B192-B5CD91ADD655}"/>
              </a:ext>
            </a:extLst>
          </p:cNvPr>
          <p:cNvSpPr/>
          <p:nvPr/>
        </p:nvSpPr>
        <p:spPr>
          <a:xfrm>
            <a:off x="201028" y="1337391"/>
            <a:ext cx="4134600" cy="296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b="1" dirty="0"/>
              <a:t>Median Frequency by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most valuable customers make frequent purchases</a:t>
            </a:r>
          </a:p>
          <a:p>
            <a:r>
              <a:rPr lang="en-US" sz="1200" b="1" dirty="0"/>
              <a:t>Median Monetary by Segment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Most valuable customers spend more money with the company</a:t>
            </a:r>
          </a:p>
          <a:p>
            <a:endParaRPr lang="en-US" sz="1400" dirty="0"/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4"/>
            <a:endParaRPr lang="en-US" sz="1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B0ECA4-F97D-4A7C-9A0F-350AC9C0C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374" y="1194711"/>
            <a:ext cx="3866996" cy="19374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69E49D-E5E3-4427-9190-F390C4B31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375" y="3181420"/>
            <a:ext cx="3866996" cy="190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3758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-361236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43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GB" sz="16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2" name="Shape 81">
            <a:extLst>
              <a:ext uri="{FF2B5EF4-FFF2-40B4-BE49-F238E27FC236}">
                <a16:creationId xmlns:a16="http://schemas.microsoft.com/office/drawing/2014/main" id="{5C647548-CD4C-447A-8294-B253B777973D}"/>
              </a:ext>
            </a:extLst>
          </p:cNvPr>
          <p:cNvSpPr/>
          <p:nvPr/>
        </p:nvSpPr>
        <p:spPr>
          <a:xfrm>
            <a:off x="297400" y="810745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Develop model </a:t>
            </a:r>
          </a:p>
        </p:txBody>
      </p:sp>
      <p:sp>
        <p:nvSpPr>
          <p:cNvPr id="11" name="Shape 91">
            <a:extLst>
              <a:ext uri="{FF2B5EF4-FFF2-40B4-BE49-F238E27FC236}">
                <a16:creationId xmlns:a16="http://schemas.microsoft.com/office/drawing/2014/main" id="{C645B015-6FDC-4CB4-B192-B5CD91ADD655}"/>
              </a:ext>
            </a:extLst>
          </p:cNvPr>
          <p:cNvSpPr/>
          <p:nvPr/>
        </p:nvSpPr>
        <p:spPr>
          <a:xfrm>
            <a:off x="201028" y="1337391"/>
            <a:ext cx="4134600" cy="2077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b="1" dirty="0"/>
              <a:t>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Null hypothesis: Mean scores is equal to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t-statistic test: the mean score is above 3</a:t>
            </a:r>
          </a:p>
          <a:p>
            <a:r>
              <a:rPr lang="en-US" sz="1200" b="1" dirty="0"/>
              <a:t>Model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Multiple Logistics Regression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ROC curve was used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AUC value of 0.78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Mean prediction value of 78% success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420E91-6EFF-4D76-8DBB-1AF3D045F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233" y="932920"/>
            <a:ext cx="2840247" cy="19031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B56532-52AE-498F-8D9A-2FBC1A554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232" y="2927097"/>
            <a:ext cx="2840247" cy="219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2540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Report and interpretation 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445600" y="1652066"/>
            <a:ext cx="4134600" cy="2373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sz="1200" b="1" dirty="0"/>
              <a:t>Data visualisation dashboard in Tableau</a:t>
            </a:r>
          </a:p>
          <a:p>
            <a:r>
              <a:rPr lang="en-GB" sz="1200" b="1" dirty="0"/>
              <a:t>Sales 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Standard product line of brands </a:t>
            </a:r>
            <a:r>
              <a:rPr lang="en-GB" sz="1200" dirty="0" err="1"/>
              <a:t>Solex</a:t>
            </a:r>
            <a:r>
              <a:rPr lang="en-GB" sz="1200" dirty="0"/>
              <a:t>, Giant Bicycle and WeAre2B are the top sellers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Loyal customers in Mass Customer wealth segment spent the most 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Most sales were recorded in NSW 02153 with 128,464 and transaction count of 747</a:t>
            </a:r>
          </a:p>
          <a:p>
            <a:endParaRPr lang="en-GB" sz="1400" dirty="0"/>
          </a:p>
          <a:p>
            <a:endParaRPr lang="en-GB" b="1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6EE21E-0A66-4308-8023-AC8398B6E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200" y="833651"/>
            <a:ext cx="4410951" cy="2218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B3C648-78F5-410B-A7BD-830A98138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078918"/>
            <a:ext cx="4410951" cy="193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5254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Report and interpretation 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445600" y="1652066"/>
            <a:ext cx="4134600" cy="3188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sz="1200" b="1" dirty="0"/>
              <a:t>Data visualisation dashboard in Tableau</a:t>
            </a:r>
          </a:p>
          <a:p>
            <a:r>
              <a:rPr lang="en-GB" sz="1200" b="1" dirty="0"/>
              <a:t>Customer Segment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Mass customers purchased the most products from Champion, Loyal and Potential Loyal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Mass Loyal Customers purchased the most products at a total of 2177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Mass Loyal Customers in NSW made the most purchases at 2276.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Champion, Loyal and Potential Loyal customers are the top customers in NSW.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Champion, Loyal and Potential Loyal customers top job industries were Health, Manufacturing and Financial Services</a:t>
            </a:r>
          </a:p>
          <a:p>
            <a:endParaRPr lang="en-GB" b="1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FFEBE-E801-466E-A9C5-AC6DA1082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726" y="818809"/>
            <a:ext cx="3969899" cy="16809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8DE68D-E7C0-493E-A6E6-BD3B27550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726" y="2461794"/>
            <a:ext cx="3969899" cy="12705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6A3914-DEEE-4AEC-820D-5A4A13C6C9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726" y="3732380"/>
            <a:ext cx="3969899" cy="141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5008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463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1800"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1800"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1800"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1800"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Report and interpretation 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445600" y="1652066"/>
            <a:ext cx="4134600" cy="2126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sz="1200" b="1" dirty="0"/>
              <a:t>Most valuable customers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Mass Customers and High Net Worth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Customers in NSW, but all states should be considered to maximize profits.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Customers that work in Retail, Property, Health, Manufacturing and Financial Services.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521 of the 1000 new customers will be your most valuable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314960019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966341"/>
            <a:ext cx="8565600" cy="862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Customer targets to drive the most value based on existing customer data.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3"/>
            <a:ext cx="4134600" cy="141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sz="1400" dirty="0"/>
              <a:t>Identify customer segments that are most valuable to the company using: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Data exploration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Modelization</a:t>
            </a:r>
            <a:r>
              <a:rPr lang="en-GB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Analysis and reporting</a:t>
            </a:r>
            <a:endParaRPr sz="1400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852149"/>
            <a:ext cx="8565600" cy="475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sz="1800" dirty="0"/>
              <a:t>Cleaning data, visualizing the distribution of data and feature engineering </a:t>
            </a:r>
            <a:endParaRPr sz="1800" dirty="0"/>
          </a:p>
        </p:txBody>
      </p:sp>
      <p:sp>
        <p:nvSpPr>
          <p:cNvPr id="133" name="Shape 82"/>
          <p:cNvSpPr/>
          <p:nvPr/>
        </p:nvSpPr>
        <p:spPr>
          <a:xfrm>
            <a:off x="205025" y="1173821"/>
            <a:ext cx="4134600" cy="1745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sz="1200" b="1" dirty="0"/>
              <a:t>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err="1"/>
              <a:t>job_title</a:t>
            </a:r>
            <a:r>
              <a:rPr lang="en-GB" sz="1200" dirty="0"/>
              <a:t> – 11.91% missing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err="1"/>
              <a:t>job_industry_category</a:t>
            </a:r>
            <a:r>
              <a:rPr lang="en-GB" sz="1200" dirty="0"/>
              <a:t> – 16.14% missing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Remove the missing values from the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52F157-392E-4754-941B-8ACD92DE6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25" y="2158409"/>
            <a:ext cx="3966249" cy="28712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83C027-E40D-4D49-BC23-2DD913237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377" y="2158408"/>
            <a:ext cx="4134598" cy="286792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BA6A0F2-BBD9-42E8-A16F-6591441B5CAD}"/>
              </a:ext>
            </a:extLst>
          </p:cNvPr>
          <p:cNvSpPr/>
          <p:nvPr/>
        </p:nvSpPr>
        <p:spPr>
          <a:xfrm>
            <a:off x="4171274" y="3281272"/>
            <a:ext cx="613377" cy="468066"/>
          </a:xfrm>
          <a:prstGeom prst="rightArrow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89200" y="755918"/>
            <a:ext cx="8565600" cy="443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sz="1600" dirty="0"/>
              <a:t>Cleaning data, visualizing the distribution of data and feature engineering </a:t>
            </a:r>
            <a:endParaRPr sz="1600" dirty="0"/>
          </a:p>
        </p:txBody>
      </p:sp>
      <p:sp>
        <p:nvSpPr>
          <p:cNvPr id="133" name="Shape 82"/>
          <p:cNvSpPr/>
          <p:nvPr/>
        </p:nvSpPr>
        <p:spPr>
          <a:xfrm>
            <a:off x="119964" y="1295636"/>
            <a:ext cx="4134600" cy="259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sz="1200" b="1" dirty="0"/>
              <a:t>Initial distributions: Categorical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Most purchased brand is </a:t>
            </a:r>
            <a:r>
              <a:rPr lang="en-GB" sz="1200" dirty="0" err="1"/>
              <a:t>Solex</a:t>
            </a:r>
            <a:endParaRPr lang="en-GB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Most purchased product line is the Standard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More female customers than 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Top two jobs industries are from manufacturing and financial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Most customers are Mass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Majority of customers are in NSW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5B981F-2627-4773-9CCE-B1B336E8C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925" y="1199405"/>
            <a:ext cx="4878085" cy="20003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DAAB8B-942B-42C0-9673-FA38A5713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925" y="3242856"/>
            <a:ext cx="4878086" cy="184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8022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89200" y="755918"/>
            <a:ext cx="8565600" cy="443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sz="1600" dirty="0"/>
              <a:t>Cleaning data, visualizing the distribution of data and feature engineering </a:t>
            </a:r>
            <a:endParaRPr sz="1600" dirty="0"/>
          </a:p>
        </p:txBody>
      </p:sp>
      <p:sp>
        <p:nvSpPr>
          <p:cNvPr id="133" name="Shape 82"/>
          <p:cNvSpPr/>
          <p:nvPr/>
        </p:nvSpPr>
        <p:spPr>
          <a:xfrm>
            <a:off x="119964" y="1295636"/>
            <a:ext cx="4134600" cy="1922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sz="1200" b="1" dirty="0"/>
              <a:t>Initial distributions: Continuous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Most customers are between the Ages of 38-45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Most customers live in area postcodes 2000-2200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Most products sold are have a low standard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Most products sold have a high list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4B280-148A-457A-8809-4AD1A222D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869" y="1330547"/>
            <a:ext cx="4815167" cy="354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525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89200" y="755918"/>
            <a:ext cx="8565600" cy="443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sz="1600" dirty="0"/>
              <a:t>Cleaning data, visualizing the distribution of data and feature engineering </a:t>
            </a:r>
            <a:endParaRPr sz="1600" dirty="0"/>
          </a:p>
        </p:txBody>
      </p:sp>
      <p:sp>
        <p:nvSpPr>
          <p:cNvPr id="133" name="Shape 82"/>
          <p:cNvSpPr/>
          <p:nvPr/>
        </p:nvSpPr>
        <p:spPr>
          <a:xfrm>
            <a:off x="119964" y="1199405"/>
            <a:ext cx="4134600" cy="1922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sz="1200" b="1" dirty="0"/>
              <a:t>Past 3 year purchase vs 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Male customers have made more purchases in the last 3 years than Female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Male customers make 0.46% more purchases than Females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8BE143-3CF0-4E0D-9D55-4AB6FA44F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25" y="2425837"/>
            <a:ext cx="4049539" cy="24536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79A32B-F6DB-4DC2-92A5-7BDB0C202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019" y="2431530"/>
            <a:ext cx="403860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6537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89200" y="755918"/>
            <a:ext cx="8565600" cy="443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sz="1600" dirty="0"/>
              <a:t>Cleaning data, visualizing the distribution of data and feature engineering </a:t>
            </a:r>
            <a:endParaRPr sz="1600" dirty="0"/>
          </a:p>
        </p:txBody>
      </p:sp>
      <p:sp>
        <p:nvSpPr>
          <p:cNvPr id="133" name="Shape 82"/>
          <p:cNvSpPr/>
          <p:nvPr/>
        </p:nvSpPr>
        <p:spPr>
          <a:xfrm>
            <a:off x="119964" y="1199405"/>
            <a:ext cx="4134600" cy="2382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sz="1200" b="1" dirty="0"/>
              <a:t>Sales by gender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Male customers have made more purchases in the last 3 years than Female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Male customers make 0.46% more purchases than Females</a:t>
            </a:r>
          </a:p>
          <a:p>
            <a:endParaRPr lang="en-GB" sz="1200" dirty="0"/>
          </a:p>
          <a:p>
            <a:r>
              <a:rPr lang="en-GB" sz="1200" b="1" dirty="0"/>
              <a:t>Tenure by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Customers aged 30-70 have a longest tenure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Outlier ages have low tenure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4CE2DF-AE03-4E60-9E76-BC0D2D0FF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513" y="1145777"/>
            <a:ext cx="3897567" cy="19277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3F0D26-C12B-4974-B57E-3A6E55F67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513" y="3073493"/>
            <a:ext cx="3520377" cy="207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0106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89200" y="755918"/>
            <a:ext cx="8565600" cy="443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sz="1600" dirty="0"/>
              <a:t>Cleaning data, visualizing the distribution of data and feature engineering </a:t>
            </a:r>
            <a:endParaRPr sz="1600" dirty="0"/>
          </a:p>
        </p:txBody>
      </p:sp>
      <p:sp>
        <p:nvSpPr>
          <p:cNvPr id="133" name="Shape 82"/>
          <p:cNvSpPr/>
          <p:nvPr/>
        </p:nvSpPr>
        <p:spPr>
          <a:xfrm>
            <a:off x="119964" y="1199405"/>
            <a:ext cx="4134600" cy="1865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sz="1200" b="1" dirty="0"/>
              <a:t>Cars owned per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Customers own slightly more cars that not per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NSW has the most customers with cars and without cars</a:t>
            </a:r>
          </a:p>
          <a:p>
            <a:r>
              <a:rPr lang="en-GB" sz="1200" b="1" dirty="0"/>
              <a:t>Brand sold per 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err="1"/>
              <a:t>Solex</a:t>
            </a:r>
            <a:r>
              <a:rPr lang="en-GB" sz="1200" dirty="0"/>
              <a:t> was sold the most amongst male and females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Females have purchased more of OHM Cycles, </a:t>
            </a:r>
            <a:r>
              <a:rPr lang="en-GB" sz="1200" dirty="0" err="1"/>
              <a:t>Solex</a:t>
            </a:r>
            <a:r>
              <a:rPr lang="en-GB" sz="1200" dirty="0"/>
              <a:t>, Trek Bicycle and WeAre2B than Males</a:t>
            </a:r>
            <a:endParaRPr lang="en-GB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6CEEC4-EBF4-4D93-8E0C-3A0979E0F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513" y="1224707"/>
            <a:ext cx="3805064" cy="18147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41A843-485F-4E8A-A91B-D6E2DDC1B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513" y="3064741"/>
            <a:ext cx="3805064" cy="194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3162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2999</TotalTime>
  <Words>1544</Words>
  <Application>Microsoft Office PowerPoint</Application>
  <PresentationFormat>On-screen Show (16:9)</PresentationFormat>
  <Paragraphs>170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ea ad</cp:lastModifiedBy>
  <cp:revision>1</cp:revision>
  <dcterms:modified xsi:type="dcterms:W3CDTF">2020-08-19T13:36:19Z</dcterms:modified>
</cp:coreProperties>
</file>