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5"/>
  </p:notesMasterIdLst>
  <p:handoutMasterIdLst>
    <p:handoutMasterId r:id="rId16"/>
  </p:handoutMasterIdLst>
  <p:sldIdLst>
    <p:sldId id="1719" r:id="rId6"/>
    <p:sldId id="1660" r:id="rId7"/>
    <p:sldId id="1856" r:id="rId8"/>
    <p:sldId id="1857" r:id="rId9"/>
    <p:sldId id="1670" r:id="rId10"/>
    <p:sldId id="1858" r:id="rId11"/>
    <p:sldId id="1859" r:id="rId12"/>
    <p:sldId id="1879" r:id="rId13"/>
    <p:sldId id="1882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660"/>
            <p14:sldId id="1856"/>
            <p14:sldId id="1857"/>
            <p14:sldId id="1670"/>
            <p14:sldId id="1858"/>
            <p14:sldId id="1859"/>
            <p14:sldId id="1879"/>
            <p14:sldId id="1882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77" autoAdjust="0"/>
  </p:normalViewPr>
  <p:slideViewPr>
    <p:cSldViewPr snapToGrid="0">
      <p:cViewPr>
        <p:scale>
          <a:sx n="50" d="100"/>
          <a:sy n="50" d="100"/>
        </p:scale>
        <p:origin x="-1002" y="-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95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4/12/2019 8:52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0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1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slide number 9 regarding s</a:t>
            </a:r>
            <a:r>
              <a:rPr lang="en-US" dirty="0" smtClean="0"/>
              <a:t>etting up a free Azure account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9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4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AZ-900 Certification Areas </a:t>
            </a:r>
            <a:r>
              <a:rPr lang="en-US" dirty="0" smtClean="0"/>
              <a:t>: </a:t>
            </a:r>
            <a:r>
              <a:rPr lang="en-IE" sz="882" u="sng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</a:t>
            </a:r>
            <a:r>
              <a:rPr lang="en-IE" sz="882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://www.microsoft.com/en-us/learning/exam-az-900.aspx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at the discretion of MCTs to determine</a:t>
            </a:r>
            <a:r>
              <a:rPr lang="en-US" baseline="0" dirty="0" smtClean="0"/>
              <a:t> </a:t>
            </a:r>
            <a:r>
              <a:rPr lang="en-US" dirty="0" smtClean="0"/>
              <a:t>points </a:t>
            </a:r>
            <a:r>
              <a:rPr lang="en-US" dirty="0"/>
              <a:t>in the course </a:t>
            </a:r>
            <a:r>
              <a:rPr lang="en-US" dirty="0" smtClean="0"/>
              <a:t>where learners can try Azure </a:t>
            </a:r>
            <a:r>
              <a:rPr lang="en-US" dirty="0"/>
              <a:t>services. </a:t>
            </a: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dirty="0" smtClean="0"/>
              <a:t>recommend</a:t>
            </a:r>
            <a:r>
              <a:rPr lang="en-US" baseline="0" dirty="0" smtClean="0"/>
              <a:t> asking learners</a:t>
            </a:r>
            <a:r>
              <a:rPr lang="en-US" dirty="0" smtClean="0"/>
              <a:t> to create </a:t>
            </a:r>
            <a:r>
              <a:rPr lang="en-US" dirty="0"/>
              <a:t>a free Azure account at this </a:t>
            </a:r>
            <a:r>
              <a:rPr lang="en-US" dirty="0" smtClean="0"/>
              <a:t>point, </a:t>
            </a:r>
            <a:r>
              <a:rPr lang="en-US" dirty="0"/>
              <a:t>for use during </a:t>
            </a:r>
            <a:r>
              <a:rPr lang="en-US" baseline="0" dirty="0" smtClean="0"/>
              <a:t>the </a:t>
            </a:r>
            <a:r>
              <a:rPr lang="en-US" dirty="0" smtClean="0"/>
              <a:t>course</a:t>
            </a:r>
            <a:r>
              <a:rPr lang="en-US" dirty="0"/>
              <a:t>. MCTs can perform demos, </a:t>
            </a:r>
            <a:r>
              <a:rPr lang="en-US" dirty="0" smtClean="0"/>
              <a:t>show </a:t>
            </a:r>
            <a:r>
              <a:rPr lang="en-US" dirty="0"/>
              <a:t>recorded demos, </a:t>
            </a:r>
            <a:r>
              <a:rPr lang="en-US" dirty="0" smtClean="0"/>
              <a:t>and ask learners</a:t>
            </a:r>
            <a:r>
              <a:rPr lang="en-US" baseline="0" dirty="0" smtClean="0"/>
              <a:t> to c</a:t>
            </a:r>
            <a:r>
              <a:rPr lang="en-US" dirty="0" smtClean="0"/>
              <a:t>omplete </a:t>
            </a:r>
            <a:r>
              <a:rPr lang="en-US" dirty="0"/>
              <a:t>specific </a:t>
            </a:r>
            <a:r>
              <a:rPr lang="en-US" dirty="0" smtClean="0"/>
              <a:t>or</a:t>
            </a:r>
            <a:r>
              <a:rPr lang="en-US" baseline="0" dirty="0" smtClean="0"/>
              <a:t> group work tasks</a:t>
            </a:r>
            <a:r>
              <a:rPr lang="en-US" dirty="0" smtClean="0"/>
              <a:t>.</a:t>
            </a:r>
            <a:r>
              <a:rPr lang="en-US" baseline="0" dirty="0" smtClean="0"/>
              <a:t> A</a:t>
            </a:r>
            <a:r>
              <a:rPr lang="en-US" dirty="0" smtClean="0"/>
              <a:t>lternatively, learners can drop </a:t>
            </a:r>
            <a:r>
              <a:rPr lang="en-US" dirty="0"/>
              <a:t>in and out of </a:t>
            </a:r>
            <a:r>
              <a:rPr lang="en-US" dirty="0" smtClean="0"/>
              <a:t>Azure, </a:t>
            </a:r>
            <a:r>
              <a:rPr lang="en-US" dirty="0"/>
              <a:t>during the </a:t>
            </a:r>
            <a:r>
              <a:rPr lang="en-US" dirty="0" smtClean="0"/>
              <a:t>course, </a:t>
            </a:r>
            <a:r>
              <a:rPr lang="en-US" dirty="0"/>
              <a:t>at their own discretion </a:t>
            </a:r>
            <a:r>
              <a:rPr lang="en-US" dirty="0" smtClean="0"/>
              <a:t>to explore the course areas </a:t>
            </a:r>
            <a:r>
              <a:rPr lang="en-US" dirty="0"/>
              <a:t>as they go.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Allowing MCTs</a:t>
            </a:r>
            <a:r>
              <a:rPr lang="en-US" sz="900" baseline="0" dirty="0" smtClean="0"/>
              <a:t> to determine </a:t>
            </a:r>
            <a:r>
              <a:rPr lang="en-US" sz="900" dirty="0" smtClean="0"/>
              <a:t>when and how often</a:t>
            </a:r>
            <a:r>
              <a:rPr lang="en-US" sz="900" baseline="0" dirty="0" smtClean="0"/>
              <a:t> learners engage in </a:t>
            </a:r>
            <a:r>
              <a:rPr lang="en-US" sz="900" dirty="0" smtClean="0"/>
              <a:t>hands-on tasks, </a:t>
            </a:r>
            <a:r>
              <a:rPr lang="en-US" sz="900" dirty="0"/>
              <a:t>should assist </a:t>
            </a:r>
            <a:r>
              <a:rPr lang="en-US" sz="900" dirty="0" smtClean="0"/>
              <a:t>MCTs with </a:t>
            </a:r>
            <a:r>
              <a:rPr lang="en-US" sz="900" dirty="0"/>
              <a:t>delivering the course </a:t>
            </a:r>
            <a:r>
              <a:rPr lang="en-US" sz="900" dirty="0" smtClean="0"/>
              <a:t>within </a:t>
            </a:r>
            <a:r>
              <a:rPr lang="en-US" sz="900" dirty="0"/>
              <a:t>the </a:t>
            </a:r>
            <a:r>
              <a:rPr lang="en-US" sz="900" dirty="0" smtClean="0"/>
              <a:t>allotted</a:t>
            </a:r>
            <a:r>
              <a:rPr lang="en-US" sz="900" baseline="0" dirty="0" smtClean="0"/>
              <a:t> </a:t>
            </a:r>
            <a:r>
              <a:rPr lang="en-US" sz="900" dirty="0" smtClean="0"/>
              <a:t>time. This also allows MCTs to tailor </a:t>
            </a:r>
            <a:r>
              <a:rPr lang="en-US" sz="900" dirty="0"/>
              <a:t>the </a:t>
            </a:r>
            <a:r>
              <a:rPr lang="en-US" sz="900" dirty="0" smtClean="0"/>
              <a:t>delivery of course to suit the particular</a:t>
            </a:r>
            <a:r>
              <a:rPr lang="en-US" sz="900" baseline="0" dirty="0" smtClean="0"/>
              <a:t> </a:t>
            </a:r>
            <a:r>
              <a:rPr lang="en-US" sz="900" dirty="0" smtClean="0"/>
              <a:t>needs, interests, and requirements</a:t>
            </a:r>
            <a:r>
              <a:rPr lang="en-US" sz="900" baseline="0" dirty="0" smtClean="0"/>
              <a:t> of their </a:t>
            </a:r>
            <a:r>
              <a:rPr lang="en-US" sz="900" dirty="0" smtClean="0"/>
              <a:t>audience.</a:t>
            </a:r>
            <a:endParaRPr lang="en-US" sz="7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  <a:p>
            <a:pPr lvl="0"/>
            <a:r>
              <a:rPr lang="en-US" dirty="0" smtClean="0"/>
              <a:t>The</a:t>
            </a:r>
            <a:r>
              <a:rPr lang="en-US" baseline="0" dirty="0" smtClean="0"/>
              <a:t> locations of</a:t>
            </a:r>
            <a:r>
              <a:rPr lang="en-US" dirty="0" smtClean="0"/>
              <a:t> the recorded </a:t>
            </a:r>
            <a:r>
              <a:rPr lang="en-US" dirty="0"/>
              <a:t>demos </a:t>
            </a:r>
            <a:r>
              <a:rPr lang="en-US" dirty="0" smtClean="0"/>
              <a:t>are as</a:t>
            </a:r>
            <a:r>
              <a:rPr lang="en-US" baseline="0" dirty="0" smtClean="0"/>
              <a:t> follows:</a:t>
            </a:r>
            <a:endParaRPr lang="en-US" dirty="0"/>
          </a:p>
          <a:p>
            <a:pPr lvl="0"/>
            <a:r>
              <a:rPr lang="en-US" dirty="0" smtClean="0"/>
              <a:t>Demos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 0 &gt; L01-Course overview\</a:t>
            </a:r>
            <a:r>
              <a:rPr lang="en-IE" dirty="0"/>
              <a:t>03-Demo-Create Free Azure Account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Services\L03-Core Azure Services and Products \ 03-Demo-Create Azure Virtual machine.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 \ L03-Core Azure Services and Products\ 08-Demo-Create Blob Storage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 \ L05-Azure Management Tools \03-Demo-Customize the Azure Portal</a:t>
            </a:r>
          </a:p>
          <a:p>
            <a:pPr lvl="0"/>
            <a:endParaRPr lang="en-US" sz="6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0"/>
            <a:r>
              <a:rPr lang="en-US" sz="6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Walkthroughs 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are 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also available 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MCTs to 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follow, 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use 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live demos 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during class. MCTs may ask learners to complete walkthroughs during 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 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after class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/>
            <a:endParaRPr lang="en-US" sz="6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The</a:t>
            </a:r>
            <a:r>
              <a:rPr lang="en-US" sz="800" baseline="0" dirty="0" smtClean="0"/>
              <a:t> locations of</a:t>
            </a:r>
            <a:r>
              <a:rPr lang="en-US" sz="800" dirty="0" smtClean="0"/>
              <a:t> the</a:t>
            </a:r>
            <a:r>
              <a:rPr lang="en-US" sz="800" baseline="0" dirty="0" smtClean="0"/>
              <a:t> </a:t>
            </a:r>
            <a:r>
              <a:rPr lang="en-US" sz="800" dirty="0" smtClean="0"/>
              <a:t>walkthroughs</a:t>
            </a:r>
            <a:r>
              <a:rPr lang="en-US" sz="800" baseline="0" dirty="0" smtClean="0"/>
              <a:t> </a:t>
            </a:r>
            <a:r>
              <a:rPr lang="en-US" sz="800" dirty="0" smtClean="0"/>
              <a:t>are listed below.</a:t>
            </a:r>
          </a:p>
          <a:p>
            <a:pPr lvl="0"/>
            <a:endParaRPr lang="en-US" sz="6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0"/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Walkthroughs: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Services\L03-Core Azure Services and Products\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04-Walkthrough-Create a Virtual machine using Azure Portal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Services\L03-Core Azure Services and Products\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07-Walkthrough-Create a virtual network via the Azure Portal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Services\L03-Core Azure Services and Products\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08-Walkthrough-Deploy Azure Container Instances (ACI) in Azure Portal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Services\L03-Core Azure Services and Products\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12-Walkthrough-Create Blob storage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Services\L03-Core Azure Services and Products\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15-Walkthrough-Create a SQL database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Services\L04-Azure Solutions\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03-Walkthrough-Add IoT device to Azure IoT Hub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Services\L04-Azure Solutions\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10-Walkthrough-Run serverless code with Azure Functions in Azure portal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Services\L05-Azure Management Tools\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04-Walkthrough-Working with the Azure CLI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05-Walkthrough-Create VMs from a script with Azure PowerShell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Services\L05-Azure Management Tools\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06-Walkthrough-Install IIS webserver on a VM with Azure Cloud Shell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2 &gt;M02-Core Azure Services\L05-Azure Management Tools\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09-Walkthrough-Save a recommendations report with Azure Advisor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3-Security, Privacy, Compliance and Trust\L02-Securing network connectivity in Azure\03-Walkthrough-Implement an Azure Firewall using Azure Portal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4-Azure Pricing and Support\L03-Planning and Managing costs\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09-Walkthrough-Download an Azure Pricing Calculator estimate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 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4-Azure Pricing and Support\L03-Planning and Managing costs\</a:t>
            </a:r>
            <a:r>
              <a:rPr lang="en-IE" sz="6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11-Walkthrough-Download an Azure TCO Calculator cost comparison report</a:t>
            </a:r>
            <a:endParaRPr lang="en-US" sz="6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6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=""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=""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=""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=""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=""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=""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=""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=""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=""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=""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=""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=""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=""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=""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=""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=""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fre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s://youtu.be/H53yVpKB3_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exam-az-900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1287" y="2598003"/>
            <a:ext cx="4167887" cy="1661993"/>
          </a:xfrm>
        </p:spPr>
        <p:txBody>
          <a:bodyPr/>
          <a:lstStyle/>
          <a:p>
            <a:r>
              <a:rPr lang="en-US" noProof="0"/>
              <a:t>AZ-900T01: Microsoft Azure Fundamentals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10602"/>
          </a:xfrm>
        </p:spPr>
        <p:txBody>
          <a:bodyPr/>
          <a:lstStyle/>
          <a:p>
            <a:r>
              <a:rPr lang="en-US" b="1" noProof="0"/>
              <a:t>M01: Cloud concepts</a:t>
            </a:r>
          </a:p>
          <a:p>
            <a:pPr lvl="1"/>
            <a:r>
              <a:rPr lang="en-US" noProof="0"/>
              <a:t> L01 - Learning objectives</a:t>
            </a:r>
          </a:p>
          <a:p>
            <a:pPr lvl="1"/>
            <a:r>
              <a:rPr lang="en-US" noProof="0"/>
              <a:t> L02 - Why cloud services?</a:t>
            </a:r>
          </a:p>
          <a:p>
            <a:pPr lvl="1"/>
            <a:r>
              <a:rPr lang="en-US" noProof="0"/>
              <a:t> L03 - Types of cloud models</a:t>
            </a:r>
          </a:p>
          <a:p>
            <a:pPr lvl="1"/>
            <a:r>
              <a:rPr lang="en-US" noProof="0"/>
              <a:t> L04 - Types of cloud services</a:t>
            </a:r>
          </a:p>
          <a:p>
            <a:pPr lvl="1"/>
            <a:r>
              <a:rPr lang="en-US" noProof="0"/>
              <a:t> L05 - Module 1 review questions</a:t>
            </a:r>
          </a:p>
          <a:p>
            <a:r>
              <a:rPr lang="en-US" b="1" noProof="0"/>
              <a:t>M02: Core Azure services</a:t>
            </a:r>
          </a:p>
          <a:p>
            <a:pPr lvl="1"/>
            <a:r>
              <a:rPr lang="en-US" noProof="0"/>
              <a:t> L01 - Learning objectives</a:t>
            </a:r>
          </a:p>
          <a:p>
            <a:pPr lvl="1"/>
            <a:r>
              <a:rPr lang="en-US" noProof="0"/>
              <a:t> L02 - Core Azure architectural components</a:t>
            </a:r>
          </a:p>
          <a:p>
            <a:pPr lvl="1"/>
            <a:r>
              <a:rPr lang="en-US" noProof="0"/>
              <a:t> L03 - Core Azure services and products</a:t>
            </a:r>
          </a:p>
          <a:p>
            <a:pPr lvl="1"/>
            <a:r>
              <a:rPr lang="en-US" noProof="0"/>
              <a:t> L04 - Azure solutions</a:t>
            </a:r>
          </a:p>
          <a:p>
            <a:pPr lvl="1"/>
            <a:r>
              <a:rPr lang="en-US" noProof="0"/>
              <a:t> L05 - Azure management tools</a:t>
            </a:r>
          </a:p>
          <a:p>
            <a:pPr lvl="1"/>
            <a:r>
              <a:rPr lang="en-US" noProof="0"/>
              <a:t> L06 - Module 2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Course Agenda (continued #1)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385542"/>
          </a:xfrm>
        </p:spPr>
        <p:txBody>
          <a:bodyPr/>
          <a:lstStyle/>
          <a:p>
            <a:r>
              <a:rPr lang="en-US" b="1" noProof="0" smtClean="0"/>
              <a:t>M03: Security, privacy, compliance, and trust</a:t>
            </a:r>
          </a:p>
          <a:p>
            <a:pPr lvl="1"/>
            <a:r>
              <a:rPr lang="en-US" noProof="0" smtClean="0"/>
              <a:t> L01 - Learning objectives</a:t>
            </a:r>
          </a:p>
          <a:p>
            <a:pPr lvl="1"/>
            <a:r>
              <a:rPr lang="en-US" noProof="0" smtClean="0"/>
              <a:t> L02 - Securing network connectivity in Azure</a:t>
            </a:r>
          </a:p>
          <a:p>
            <a:pPr lvl="1"/>
            <a:r>
              <a:rPr lang="en-US" noProof="0" smtClean="0"/>
              <a:t> L03 - Core Azure identity services</a:t>
            </a:r>
          </a:p>
          <a:p>
            <a:pPr lvl="1"/>
            <a:r>
              <a:rPr lang="en-US" noProof="0" smtClean="0"/>
              <a:t> L04 - Security tools and features</a:t>
            </a:r>
          </a:p>
          <a:p>
            <a:pPr lvl="1"/>
            <a:r>
              <a:rPr lang="en-US" noProof="0" smtClean="0"/>
              <a:t> L05 - Azure governance methodologies</a:t>
            </a:r>
          </a:p>
          <a:p>
            <a:pPr lvl="1"/>
            <a:r>
              <a:rPr lang="en-US" noProof="0" smtClean="0"/>
              <a:t> L06 - Monitoring and reporting in Azure</a:t>
            </a:r>
          </a:p>
          <a:p>
            <a:pPr lvl="1"/>
            <a:r>
              <a:rPr lang="en-US" noProof="0" smtClean="0"/>
              <a:t> L07 - Privacy, compliance and data protection standards in Azure</a:t>
            </a:r>
          </a:p>
          <a:p>
            <a:pPr lvl="1"/>
            <a:r>
              <a:rPr lang="en-US" noProof="0" smtClean="0"/>
              <a:t> L08 - Module 3 review questions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0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Course Agenda (continued #2)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16210"/>
          </a:xfrm>
        </p:spPr>
        <p:txBody>
          <a:bodyPr/>
          <a:lstStyle/>
          <a:p>
            <a:r>
              <a:rPr lang="en-US" b="1" noProof="0" smtClean="0"/>
              <a:t>M04: Azure pricing and support</a:t>
            </a:r>
          </a:p>
          <a:p>
            <a:pPr lvl="1"/>
            <a:r>
              <a:rPr lang="en-US" noProof="0" smtClean="0"/>
              <a:t> L01 - Learning objectives</a:t>
            </a:r>
          </a:p>
          <a:p>
            <a:pPr lvl="1"/>
            <a:r>
              <a:rPr lang="en-US" noProof="0" smtClean="0"/>
              <a:t> L02 – Azure subscriptions</a:t>
            </a:r>
          </a:p>
          <a:p>
            <a:pPr lvl="1"/>
            <a:r>
              <a:rPr lang="en-US" noProof="0" smtClean="0"/>
              <a:t> L03 – Planning and managing costs</a:t>
            </a:r>
          </a:p>
          <a:p>
            <a:pPr lvl="1"/>
            <a:r>
              <a:rPr lang="en-US" noProof="0" smtClean="0"/>
              <a:t> L04 - Support options available with Azure</a:t>
            </a:r>
          </a:p>
          <a:p>
            <a:pPr lvl="1"/>
            <a:r>
              <a:rPr lang="en-US" noProof="0" smtClean="0"/>
              <a:t> L05 - Azure service level agreements (SLAs)</a:t>
            </a:r>
          </a:p>
          <a:p>
            <a:pPr lvl="1"/>
            <a:r>
              <a:rPr lang="en-US" noProof="0" smtClean="0"/>
              <a:t> L06 - Service lifecycle in Azure</a:t>
            </a:r>
          </a:p>
          <a:p>
            <a:pPr lvl="1"/>
            <a:r>
              <a:rPr lang="en-US" noProof="0" smtClean="0"/>
              <a:t> L07 - Module 4 review questions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Course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64381"/>
          </a:xfrm>
        </p:spPr>
        <p:txBody>
          <a:bodyPr/>
          <a:lstStyle/>
          <a:p>
            <a:pPr marL="0" indent="0">
              <a:buNone/>
            </a:pPr>
            <a:r>
              <a:rPr lang="en-US" sz="2400" i="1" noProof="0" smtClean="0"/>
              <a:t>Azure </a:t>
            </a:r>
            <a:r>
              <a:rPr lang="en-US" sz="2400" i="1" noProof="0"/>
              <a:t>Fundamentals </a:t>
            </a:r>
            <a:r>
              <a:rPr lang="en-US" sz="2400" noProof="0" smtClean="0"/>
              <a:t>introduces cloud </a:t>
            </a:r>
            <a:r>
              <a:rPr lang="en-US" sz="2400" noProof="0"/>
              <a:t>services, and how </a:t>
            </a:r>
            <a:r>
              <a:rPr lang="en-US" sz="2400" noProof="0" smtClean="0"/>
              <a:t>these </a:t>
            </a:r>
            <a:r>
              <a:rPr lang="en-US" sz="2400" noProof="0"/>
              <a:t>services are provided by Microsoft Azure. Take this course as a first step towards learning about cloud </a:t>
            </a:r>
            <a:r>
              <a:rPr lang="en-US" sz="2400" noProof="0" smtClean="0"/>
              <a:t>computing </a:t>
            </a:r>
            <a:r>
              <a:rPr lang="en-US" sz="2400" noProof="0"/>
              <a:t>and Azure, before taking further courses. </a:t>
            </a:r>
          </a:p>
          <a:p>
            <a:pPr marL="0" indent="0">
              <a:buNone/>
            </a:pPr>
            <a:endParaRPr lang="en-US" sz="1800" noProof="0"/>
          </a:p>
          <a:p>
            <a:pPr marL="0" indent="0">
              <a:buNone/>
            </a:pPr>
            <a:r>
              <a:rPr lang="en-US" sz="2400" noProof="0"/>
              <a:t>This course </a:t>
            </a:r>
            <a:r>
              <a:rPr lang="en-US" sz="2400" noProof="0" smtClean="0"/>
              <a:t>covers:</a:t>
            </a:r>
          </a:p>
          <a:p>
            <a:pPr>
              <a:lnSpc>
                <a:spcPct val="150000"/>
              </a:lnSpc>
            </a:pPr>
            <a:r>
              <a:rPr lang="en-US" sz="2400" noProof="0" smtClean="0"/>
              <a:t>General </a:t>
            </a:r>
            <a:r>
              <a:rPr lang="en-US" sz="2400" noProof="0"/>
              <a:t>cloud computing </a:t>
            </a:r>
            <a:r>
              <a:rPr lang="en-US" sz="2400" b="1" noProof="0"/>
              <a:t>concepts, </a:t>
            </a:r>
            <a:r>
              <a:rPr lang="en-US" sz="2400" b="1" noProof="0" smtClean="0"/>
              <a:t>models, </a:t>
            </a:r>
            <a:r>
              <a:rPr lang="en-US" sz="2400" b="1" noProof="0"/>
              <a:t>and </a:t>
            </a:r>
            <a:r>
              <a:rPr lang="en-US" sz="2400" b="1" noProof="0" smtClean="0"/>
              <a:t>services</a:t>
            </a:r>
            <a:r>
              <a:rPr lang="en-US" sz="2400" noProof="0" smtClean="0"/>
              <a:t> </a:t>
            </a:r>
            <a:r>
              <a:rPr lang="en-US" sz="2400" noProof="0"/>
              <a:t>such </a:t>
            </a:r>
            <a:r>
              <a:rPr lang="en-US" sz="2400" noProof="0" smtClean="0"/>
              <a:t>as: </a:t>
            </a:r>
          </a:p>
          <a:p>
            <a:pPr marL="1028700" indent="-342900">
              <a:buFont typeface="Courier New" pitchFamily="49" charset="0"/>
              <a:buChar char="o"/>
            </a:pPr>
            <a:r>
              <a:rPr lang="en-US" sz="2400" i="1" noProof="0" smtClean="0"/>
              <a:t>Public</a:t>
            </a:r>
            <a:r>
              <a:rPr lang="en-US" sz="2400" noProof="0"/>
              <a:t>, </a:t>
            </a:r>
            <a:r>
              <a:rPr lang="en-US" sz="2400" i="1" noProof="0"/>
              <a:t>Private</a:t>
            </a:r>
            <a:r>
              <a:rPr lang="en-US" sz="2400" noProof="0"/>
              <a:t>, and </a:t>
            </a:r>
            <a:r>
              <a:rPr lang="en-US" sz="2400" i="1" noProof="0"/>
              <a:t>Hybrid</a:t>
            </a:r>
            <a:r>
              <a:rPr lang="en-US" sz="2400" noProof="0"/>
              <a:t> </a:t>
            </a:r>
            <a:r>
              <a:rPr lang="en-US" sz="2400" noProof="0" smtClean="0"/>
              <a:t>clouds</a:t>
            </a:r>
            <a:endParaRPr lang="en-US" sz="2400" noProof="0"/>
          </a:p>
          <a:p>
            <a:pPr marL="1028700" indent="-342900">
              <a:buFont typeface="Courier New" pitchFamily="49" charset="0"/>
              <a:buChar char="o"/>
            </a:pPr>
            <a:r>
              <a:rPr lang="en-US" sz="2400" i="1" noProof="0" smtClean="0"/>
              <a:t>Infrastructure</a:t>
            </a:r>
            <a:r>
              <a:rPr lang="en-US" sz="2400" noProof="0" smtClean="0"/>
              <a:t>, </a:t>
            </a:r>
            <a:r>
              <a:rPr lang="en-US" sz="2400" i="1" noProof="0" smtClean="0"/>
              <a:t>Platform</a:t>
            </a:r>
            <a:r>
              <a:rPr lang="en-US" sz="2400" noProof="0" smtClean="0"/>
              <a:t>, </a:t>
            </a:r>
            <a:r>
              <a:rPr lang="en-US" sz="2400" noProof="0"/>
              <a:t>and </a:t>
            </a:r>
            <a:r>
              <a:rPr lang="en-US" sz="2400" i="1" noProof="0"/>
              <a:t>Software as </a:t>
            </a:r>
            <a:r>
              <a:rPr lang="en-US" sz="2400" i="1" noProof="0" smtClean="0"/>
              <a:t>a Service</a:t>
            </a:r>
            <a:endParaRPr lang="en-US" sz="2400" i="1" noProof="0"/>
          </a:p>
          <a:p>
            <a:pPr>
              <a:lnSpc>
                <a:spcPct val="150000"/>
              </a:lnSpc>
            </a:pPr>
            <a:r>
              <a:rPr lang="en-US" sz="2400" noProof="0" smtClean="0"/>
              <a:t>Core </a:t>
            </a:r>
            <a:r>
              <a:rPr lang="en-US" sz="2400" b="1" noProof="0"/>
              <a:t>Azure </a:t>
            </a:r>
            <a:r>
              <a:rPr lang="en-US" sz="2400" b="1" noProof="0" smtClean="0"/>
              <a:t>products</a:t>
            </a:r>
            <a:r>
              <a:rPr lang="en-US" sz="2400" noProof="0" smtClean="0"/>
              <a:t>, </a:t>
            </a:r>
            <a:r>
              <a:rPr lang="en-US" sz="2400" b="1" noProof="0" smtClean="0"/>
              <a:t>services</a:t>
            </a:r>
            <a:r>
              <a:rPr lang="en-US" sz="2400" noProof="0" smtClean="0"/>
              <a:t> </a:t>
            </a:r>
            <a:r>
              <a:rPr lang="en-US" sz="2400" b="1" noProof="0" smtClean="0"/>
              <a:t>and tools</a:t>
            </a:r>
            <a:r>
              <a:rPr lang="en-US" sz="2400" noProof="0" smtClean="0"/>
              <a:t> for security</a:t>
            </a:r>
            <a:r>
              <a:rPr lang="en-US" sz="2400" noProof="0"/>
              <a:t>, privacy, compliance, and </a:t>
            </a:r>
            <a:r>
              <a:rPr lang="en-US" sz="2400" noProof="0" smtClean="0"/>
              <a:t>trust</a:t>
            </a:r>
          </a:p>
          <a:p>
            <a:pPr>
              <a:lnSpc>
                <a:spcPct val="150000"/>
              </a:lnSpc>
            </a:pPr>
            <a:r>
              <a:rPr lang="en-US" sz="2400" noProof="0" smtClean="0"/>
              <a:t>Azure </a:t>
            </a:r>
            <a:r>
              <a:rPr lang="en-US" sz="2400" b="1" noProof="0" smtClean="0"/>
              <a:t>pricing and </a:t>
            </a:r>
            <a:r>
              <a:rPr lang="en-US" sz="2400" b="1" noProof="0"/>
              <a:t>support</a:t>
            </a:r>
            <a:r>
              <a:rPr lang="en-US" sz="2400" noProof="0"/>
              <a:t> </a:t>
            </a:r>
            <a:r>
              <a:rPr lang="en-US" sz="2400" noProof="0" smtClean="0"/>
              <a:t>options</a:t>
            </a:r>
            <a:endParaRPr lang="en-US" sz="2400" noProof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Audience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94392"/>
          </a:xfrm>
        </p:spPr>
        <p:txBody>
          <a:bodyPr/>
          <a:lstStyle/>
          <a:p>
            <a:pPr marL="0" indent="0">
              <a:buNone/>
            </a:pPr>
            <a:r>
              <a:rPr lang="en-US" sz="2400" noProof="0"/>
              <a:t>Azure Fundamentals is suitable for candidates from technical and non-technical backgrounds, whose current or future work relates to cloud computing. </a:t>
            </a:r>
          </a:p>
          <a:p>
            <a:pPr marL="0" indent="0">
              <a:buNone/>
            </a:pPr>
            <a:endParaRPr lang="en-US" sz="2400" noProof="0"/>
          </a:p>
          <a:p>
            <a:pPr marL="0" indent="0">
              <a:buNone/>
            </a:pPr>
            <a:r>
              <a:rPr lang="en-US" sz="2400" noProof="0"/>
              <a:t>For example, those who are involved in selling or purchasing cloud-based products, solutions and services, or those taking their first look at cloud computing and Azure.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43800" y="3780000"/>
            <a:ext cx="5504400" cy="2664000"/>
            <a:chOff x="5916672" y="3780000"/>
            <a:chExt cx="5504400" cy="2664000"/>
          </a:xfrm>
        </p:grpSpPr>
        <p:grpSp>
          <p:nvGrpSpPr>
            <p:cNvPr id="4" name="Group 3"/>
            <p:cNvGrpSpPr/>
            <p:nvPr/>
          </p:nvGrpSpPr>
          <p:grpSpPr>
            <a:xfrm>
              <a:off x="5916672" y="3924000"/>
              <a:ext cx="845640" cy="2205360"/>
              <a:chOff x="6408000" y="3924000"/>
              <a:chExt cx="845640" cy="220536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587640" y="3924000"/>
                <a:ext cx="478440" cy="541800"/>
                <a:chOff x="6587640" y="3924000"/>
                <a:chExt cx="478440" cy="541800"/>
              </a:xfrm>
            </p:grpSpPr>
            <p:sp>
              <p:nvSpPr>
                <p:cNvPr id="35" name="CustomShape 5"/>
                <p:cNvSpPr/>
                <p:nvPr/>
              </p:nvSpPr>
              <p:spPr>
                <a:xfrm>
                  <a:off x="6775920" y="4268520"/>
                  <a:ext cx="120960" cy="19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37">
                      <a:moveTo>
                        <a:pt x="41" y="137"/>
                      </a:move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82" y="0"/>
                      </a:lnTo>
                      <a:lnTo>
                        <a:pt x="82" y="96"/>
                      </a:lnTo>
                      <a:lnTo>
                        <a:pt x="41" y="137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" name="CustomShape 6"/>
                <p:cNvSpPr/>
                <p:nvPr/>
              </p:nvSpPr>
              <p:spPr>
                <a:xfrm>
                  <a:off x="6775920" y="4268520"/>
                  <a:ext cx="120960" cy="10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45">
                      <a:moveTo>
                        <a:pt x="0" y="41"/>
                      </a:moveTo>
                      <a:cubicBezTo>
                        <a:pt x="8" y="43"/>
                        <a:pt x="16" y="45"/>
                        <a:pt x="25" y="45"/>
                      </a:cubicBezTo>
                      <a:cubicBezTo>
                        <a:pt x="34" y="45"/>
                        <a:pt x="42" y="43"/>
                        <a:pt x="50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" name="CustomShape 7"/>
                <p:cNvSpPr/>
                <p:nvPr/>
              </p:nvSpPr>
              <p:spPr>
                <a:xfrm>
                  <a:off x="6587640" y="3924000"/>
                  <a:ext cx="478440" cy="39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8">
                      <a:moveTo>
                        <a:pt x="92" y="0"/>
                      </a:moveTo>
                      <a:cubicBezTo>
                        <a:pt x="41" y="0"/>
                        <a:pt x="0" y="42"/>
                        <a:pt x="0" y="93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184" y="168"/>
                        <a:pt x="184" y="168"/>
                        <a:pt x="184" y="168"/>
                      </a:cubicBezTo>
                      <a:cubicBezTo>
                        <a:pt x="184" y="93"/>
                        <a:pt x="184" y="93"/>
                        <a:pt x="184" y="93"/>
                      </a:cubicBezTo>
                      <a:cubicBezTo>
                        <a:pt x="184" y="42"/>
                        <a:pt x="143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" name="CustomShape 8"/>
                <p:cNvSpPr/>
                <p:nvPr/>
              </p:nvSpPr>
              <p:spPr>
                <a:xfrm>
                  <a:off x="6687000" y="4084920"/>
                  <a:ext cx="280080" cy="26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3">
                      <a:moveTo>
                        <a:pt x="120" y="0"/>
                      </a:moveTo>
                      <a:cubicBezTo>
                        <a:pt x="120" y="94"/>
                        <a:pt x="120" y="94"/>
                        <a:pt x="120" y="94"/>
                      </a:cubicBezTo>
                      <a:cubicBezTo>
                        <a:pt x="103" y="106"/>
                        <a:pt x="83" y="113"/>
                        <a:pt x="61" y="113"/>
                      </a:cubicBezTo>
                      <a:cubicBezTo>
                        <a:pt x="28" y="113"/>
                        <a:pt x="0" y="94"/>
                        <a:pt x="0" y="94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" name="CustomShape 9"/>
                <p:cNvSpPr/>
                <p:nvPr/>
              </p:nvSpPr>
              <p:spPr>
                <a:xfrm rot="1249200">
                  <a:off x="6830640" y="4071960"/>
                  <a:ext cx="196200" cy="6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2">
                      <a:moveTo>
                        <a:pt x="0" y="0"/>
                      </a:moveTo>
                      <a:cubicBezTo>
                        <a:pt x="4" y="19"/>
                        <a:pt x="20" y="32"/>
                        <a:pt x="39" y="32"/>
                      </a:cubicBezTo>
                      <a:cubicBezTo>
                        <a:pt x="39" y="0"/>
                        <a:pt x="39" y="0"/>
                        <a:pt x="3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" name="CustomShape 10"/>
                <p:cNvSpPr/>
                <p:nvPr/>
              </p:nvSpPr>
              <p:spPr>
                <a:xfrm>
                  <a:off x="6683760" y="4043880"/>
                  <a:ext cx="231120" cy="11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32" y="32"/>
                        <a:pt x="61" y="20"/>
                        <a:pt x="8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" name="Group 11"/>
              <p:cNvGrpSpPr/>
              <p:nvPr/>
            </p:nvGrpSpPr>
            <p:grpSpPr>
              <a:xfrm>
                <a:off x="6408000" y="3944880"/>
                <a:ext cx="845640" cy="2184480"/>
                <a:chOff x="6408000" y="3944880"/>
                <a:chExt cx="845640" cy="2184480"/>
              </a:xfrm>
            </p:grpSpPr>
            <p:grpSp>
              <p:nvGrpSpPr>
                <p:cNvPr id="9" name="Group 12"/>
                <p:cNvGrpSpPr/>
                <p:nvPr/>
              </p:nvGrpSpPr>
              <p:grpSpPr>
                <a:xfrm>
                  <a:off x="6408000" y="3944880"/>
                  <a:ext cx="845640" cy="2184480"/>
                  <a:chOff x="6408000" y="3944880"/>
                  <a:chExt cx="845640" cy="2184480"/>
                </a:xfrm>
              </p:grpSpPr>
              <p:sp>
                <p:nvSpPr>
                  <p:cNvPr id="18" name="CustomShape 13"/>
                  <p:cNvSpPr/>
                  <p:nvPr/>
                </p:nvSpPr>
                <p:spPr>
                  <a:xfrm>
                    <a:off x="6408000" y="3944880"/>
                    <a:ext cx="845640" cy="21844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" name="CustomShape 14"/>
                  <p:cNvSpPr/>
                  <p:nvPr/>
                </p:nvSpPr>
                <p:spPr>
                  <a:xfrm>
                    <a:off x="6708600" y="4387680"/>
                    <a:ext cx="252720" cy="79560"/>
                  </a:xfrm>
                  <a:prstGeom prst="rect">
                    <a:avLst/>
                  </a:pr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0" name="CustomShape 15"/>
                  <p:cNvSpPr/>
                  <p:nvPr/>
                </p:nvSpPr>
                <p:spPr>
                  <a:xfrm>
                    <a:off x="6637320" y="4429800"/>
                    <a:ext cx="387000" cy="295920"/>
                  </a:xfrm>
                  <a:prstGeom prst="rect">
                    <a:avLst/>
                  </a:pr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1" name="CustomShape 16"/>
                  <p:cNvSpPr/>
                  <p:nvPr/>
                </p:nvSpPr>
                <p:spPr>
                  <a:xfrm>
                    <a:off x="6556680" y="5149080"/>
                    <a:ext cx="228960" cy="854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" h="566">
                        <a:moveTo>
                          <a:pt x="145" y="566"/>
                        </a:moveTo>
                        <a:lnTo>
                          <a:pt x="0" y="566"/>
                        </a:lnTo>
                        <a:lnTo>
                          <a:pt x="77" y="0"/>
                        </a:lnTo>
                        <a:lnTo>
                          <a:pt x="145" y="0"/>
                        </a:lnTo>
                        <a:lnTo>
                          <a:pt x="145" y="56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" name="CustomShape 17"/>
                  <p:cNvSpPr/>
                  <p:nvPr/>
                </p:nvSpPr>
                <p:spPr>
                  <a:xfrm>
                    <a:off x="6811200" y="5149080"/>
                    <a:ext cx="228960" cy="854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" h="566">
                        <a:moveTo>
                          <a:pt x="145" y="566"/>
                        </a:moveTo>
                        <a:lnTo>
                          <a:pt x="0" y="566"/>
                        </a:lnTo>
                        <a:lnTo>
                          <a:pt x="77" y="0"/>
                        </a:lnTo>
                        <a:lnTo>
                          <a:pt x="145" y="0"/>
                        </a:lnTo>
                        <a:lnTo>
                          <a:pt x="145" y="56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" name="CustomShape 18"/>
                  <p:cNvSpPr/>
                  <p:nvPr/>
                </p:nvSpPr>
                <p:spPr>
                  <a:xfrm>
                    <a:off x="6479280" y="6004440"/>
                    <a:ext cx="252720" cy="124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50">
                        <a:moveTo>
                          <a:pt x="54" y="0"/>
                        </a:moveTo>
                        <a:cubicBezTo>
                          <a:pt x="26" y="0"/>
                          <a:pt x="2" y="22"/>
                          <a:pt x="0" y="50"/>
                        </a:cubicBezTo>
                        <a:cubicBezTo>
                          <a:pt x="54" y="50"/>
                          <a:pt x="54" y="50"/>
                          <a:pt x="54" y="50"/>
                        </a:cubicBezTo>
                        <a:cubicBezTo>
                          <a:pt x="96" y="50"/>
                          <a:pt x="96" y="50"/>
                          <a:pt x="96" y="50"/>
                        </a:cubicBezTo>
                        <a:cubicBezTo>
                          <a:pt x="96" y="0"/>
                          <a:pt x="96" y="0"/>
                          <a:pt x="96" y="0"/>
                        </a:cubicBez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" name="CustomShape 19"/>
                  <p:cNvSpPr/>
                  <p:nvPr/>
                </p:nvSpPr>
                <p:spPr>
                  <a:xfrm>
                    <a:off x="7064280" y="4700520"/>
                    <a:ext cx="113400" cy="643320"/>
                  </a:xfrm>
                  <a:prstGeom prst="rect">
                    <a:avLst/>
                  </a:pr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" name="CustomShape 20"/>
                  <p:cNvSpPr/>
                  <p:nvPr/>
                </p:nvSpPr>
                <p:spPr>
                  <a:xfrm>
                    <a:off x="7064280" y="5233680"/>
                    <a:ext cx="113400" cy="217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87">
                        <a:moveTo>
                          <a:pt x="0" y="0"/>
                        </a:moveTo>
                        <a:cubicBezTo>
                          <a:pt x="0" y="87"/>
                          <a:pt x="0" y="87"/>
                          <a:pt x="0" y="87"/>
                        </a:cubicBezTo>
                        <a:cubicBezTo>
                          <a:pt x="24" y="87"/>
                          <a:pt x="43" y="68"/>
                          <a:pt x="43" y="44"/>
                        </a:cubicBezTo>
                        <a:cubicBezTo>
                          <a:pt x="43" y="19"/>
                          <a:pt x="24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6" name="CustomShape 21"/>
                  <p:cNvSpPr/>
                  <p:nvPr/>
                </p:nvSpPr>
                <p:spPr>
                  <a:xfrm>
                    <a:off x="6487200" y="4700520"/>
                    <a:ext cx="113400" cy="643320"/>
                  </a:xfrm>
                  <a:prstGeom prst="rect">
                    <a:avLst/>
                  </a:pr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7" name="CustomShape 22"/>
                  <p:cNvSpPr/>
                  <p:nvPr/>
                </p:nvSpPr>
                <p:spPr>
                  <a:xfrm>
                    <a:off x="6483960" y="5233680"/>
                    <a:ext cx="116640" cy="217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" h="87">
                        <a:moveTo>
                          <a:pt x="44" y="0"/>
                        </a:moveTo>
                        <a:cubicBezTo>
                          <a:pt x="44" y="87"/>
                          <a:pt x="44" y="87"/>
                          <a:pt x="44" y="87"/>
                        </a:cubicBezTo>
                        <a:cubicBezTo>
                          <a:pt x="20" y="87"/>
                          <a:pt x="0" y="68"/>
                          <a:pt x="0" y="44"/>
                        </a:cubicBezTo>
                        <a:cubicBezTo>
                          <a:pt x="0" y="19"/>
                          <a:pt x="20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8" name="CustomShape 23"/>
                  <p:cNvSpPr/>
                  <p:nvPr/>
                </p:nvSpPr>
                <p:spPr>
                  <a:xfrm>
                    <a:off x="6466680" y="4429800"/>
                    <a:ext cx="731520" cy="86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" h="345">
                        <a:moveTo>
                          <a:pt x="219" y="0"/>
                        </a:moveTo>
                        <a:cubicBezTo>
                          <a:pt x="186" y="0"/>
                          <a:pt x="186" y="0"/>
                          <a:pt x="186" y="0"/>
                        </a:cubicBezTo>
                        <a:cubicBezTo>
                          <a:pt x="140" y="104"/>
                          <a:pt x="140" y="104"/>
                          <a:pt x="140" y="104"/>
                        </a:cubicBezTo>
                        <a:cubicBezTo>
                          <a:pt x="140" y="104"/>
                          <a:pt x="105" y="30"/>
                          <a:pt x="93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26" y="0"/>
                          <a:pt x="0" y="27"/>
                          <a:pt x="0" y="59"/>
                        </a:cubicBezTo>
                        <a:cubicBezTo>
                          <a:pt x="0" y="220"/>
                          <a:pt x="0" y="220"/>
                          <a:pt x="0" y="220"/>
                        </a:cubicBezTo>
                        <a:cubicBezTo>
                          <a:pt x="51" y="220"/>
                          <a:pt x="51" y="220"/>
                          <a:pt x="51" y="220"/>
                        </a:cubicBezTo>
                        <a:cubicBezTo>
                          <a:pt x="51" y="109"/>
                          <a:pt x="51" y="109"/>
                          <a:pt x="51" y="109"/>
                        </a:cubicBezTo>
                        <a:cubicBezTo>
                          <a:pt x="58" y="109"/>
                          <a:pt x="58" y="109"/>
                          <a:pt x="58" y="109"/>
                        </a:cubicBezTo>
                        <a:cubicBezTo>
                          <a:pt x="59" y="345"/>
                          <a:pt x="59" y="345"/>
                          <a:pt x="59" y="345"/>
                        </a:cubicBezTo>
                        <a:cubicBezTo>
                          <a:pt x="218" y="345"/>
                          <a:pt x="218" y="345"/>
                          <a:pt x="218" y="345"/>
                        </a:cubicBezTo>
                        <a:cubicBezTo>
                          <a:pt x="219" y="109"/>
                          <a:pt x="219" y="109"/>
                          <a:pt x="219" y="109"/>
                        </a:cubicBezTo>
                        <a:cubicBezTo>
                          <a:pt x="227" y="109"/>
                          <a:pt x="227" y="109"/>
                          <a:pt x="227" y="109"/>
                        </a:cubicBezTo>
                        <a:cubicBezTo>
                          <a:pt x="227" y="214"/>
                          <a:pt x="227" y="214"/>
                          <a:pt x="227" y="214"/>
                        </a:cubicBezTo>
                        <a:cubicBezTo>
                          <a:pt x="278" y="214"/>
                          <a:pt x="278" y="214"/>
                          <a:pt x="278" y="214"/>
                        </a:cubicBezTo>
                        <a:cubicBezTo>
                          <a:pt x="278" y="59"/>
                          <a:pt x="278" y="59"/>
                          <a:pt x="278" y="59"/>
                        </a:cubicBezTo>
                        <a:cubicBezTo>
                          <a:pt x="278" y="27"/>
                          <a:pt x="251" y="0"/>
                          <a:pt x="219" y="0"/>
                        </a:cubicBezTo>
                        <a:close/>
                      </a:path>
                    </a:pathLst>
                  </a:custGeom>
                  <a:solidFill>
                    <a:srgbClr val="CC3300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9" name="CustomShape 24"/>
                  <p:cNvSpPr/>
                  <p:nvPr/>
                </p:nvSpPr>
                <p:spPr>
                  <a:xfrm>
                    <a:off x="6499800" y="6004440"/>
                    <a:ext cx="228960" cy="6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25">
                        <a:moveTo>
                          <a:pt x="46" y="0"/>
                        </a:moveTo>
                        <a:cubicBezTo>
                          <a:pt x="27" y="0"/>
                          <a:pt x="10" y="10"/>
                          <a:pt x="0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74" y="25"/>
                          <a:pt x="86" y="14"/>
                          <a:pt x="87" y="0"/>
                        </a:cubicBez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" name="CustomShape 25"/>
                  <p:cNvSpPr/>
                  <p:nvPr/>
                </p:nvSpPr>
                <p:spPr>
                  <a:xfrm>
                    <a:off x="6792120" y="6004440"/>
                    <a:ext cx="252720" cy="124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50">
                        <a:moveTo>
                          <a:pt x="55" y="0"/>
                        </a:moveTo>
                        <a:cubicBezTo>
                          <a:pt x="26" y="0"/>
                          <a:pt x="3" y="22"/>
                          <a:pt x="0" y="50"/>
                        </a:cubicBezTo>
                        <a:cubicBezTo>
                          <a:pt x="55" y="50"/>
                          <a:pt x="55" y="50"/>
                          <a:pt x="55" y="50"/>
                        </a:cubicBezTo>
                        <a:cubicBezTo>
                          <a:pt x="96" y="50"/>
                          <a:pt x="96" y="50"/>
                          <a:pt x="96" y="50"/>
                        </a:cubicBezTo>
                        <a:cubicBezTo>
                          <a:pt x="96" y="0"/>
                          <a:pt x="96" y="0"/>
                          <a:pt x="96" y="0"/>
                        </a:cubicBezTo>
                        <a:lnTo>
                          <a:pt x="5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" name="CustomShape 26"/>
                  <p:cNvSpPr/>
                  <p:nvPr/>
                </p:nvSpPr>
                <p:spPr>
                  <a:xfrm>
                    <a:off x="6815880" y="6004440"/>
                    <a:ext cx="228960" cy="6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25">
                        <a:moveTo>
                          <a:pt x="46" y="0"/>
                        </a:moveTo>
                        <a:cubicBezTo>
                          <a:pt x="27" y="0"/>
                          <a:pt x="10" y="10"/>
                          <a:pt x="0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73" y="25"/>
                          <a:pt x="85" y="14"/>
                          <a:pt x="87" y="0"/>
                        </a:cubicBez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rgbClr val="A8876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" name="CustomShape 27"/>
                  <p:cNvSpPr/>
                  <p:nvPr/>
                </p:nvSpPr>
                <p:spPr>
                  <a:xfrm>
                    <a:off x="6589800" y="4375440"/>
                    <a:ext cx="244800" cy="303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201">
                        <a:moveTo>
                          <a:pt x="87" y="73"/>
                        </a:moveTo>
                        <a:lnTo>
                          <a:pt x="58" y="93"/>
                        </a:lnTo>
                        <a:lnTo>
                          <a:pt x="155" y="201"/>
                        </a:lnTo>
                        <a:lnTo>
                          <a:pt x="75" y="0"/>
                        </a:lnTo>
                        <a:lnTo>
                          <a:pt x="0" y="28"/>
                        </a:lnTo>
                        <a:lnTo>
                          <a:pt x="40" y="73"/>
                        </a:lnTo>
                        <a:lnTo>
                          <a:pt x="87" y="73"/>
                        </a:lnTo>
                        <a:close/>
                      </a:path>
                    </a:pathLst>
                  </a:custGeom>
                  <a:solidFill>
                    <a:srgbClr val="990000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3" name="CustomShape 28"/>
                  <p:cNvSpPr/>
                  <p:nvPr/>
                </p:nvSpPr>
                <p:spPr>
                  <a:xfrm>
                    <a:off x="6983640" y="4226040"/>
                    <a:ext cx="28080" cy="28440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4" name="CustomShape 29"/>
                  <p:cNvSpPr/>
                  <p:nvPr/>
                </p:nvSpPr>
                <p:spPr>
                  <a:xfrm>
                    <a:off x="6831720" y="4371120"/>
                    <a:ext cx="230400" cy="324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201">
                        <a:moveTo>
                          <a:pt x="67" y="73"/>
                        </a:moveTo>
                        <a:lnTo>
                          <a:pt x="95" y="93"/>
                        </a:lnTo>
                        <a:lnTo>
                          <a:pt x="0" y="201"/>
                        </a:lnTo>
                        <a:lnTo>
                          <a:pt x="80" y="0"/>
                        </a:lnTo>
                        <a:lnTo>
                          <a:pt x="153" y="28"/>
                        </a:lnTo>
                        <a:lnTo>
                          <a:pt x="113" y="73"/>
                        </a:lnTo>
                        <a:lnTo>
                          <a:pt x="67" y="73"/>
                        </a:lnTo>
                        <a:close/>
                      </a:path>
                    </a:pathLst>
                  </a:custGeom>
                  <a:solidFill>
                    <a:srgbClr val="990000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0" name="CustomShape 30"/>
                <p:cNvSpPr/>
                <p:nvPr/>
              </p:nvSpPr>
              <p:spPr>
                <a:xfrm>
                  <a:off x="6466680" y="4828320"/>
                  <a:ext cx="133920" cy="427320"/>
                </a:xfrm>
                <a:prstGeom prst="rect">
                  <a:avLst/>
                </a:prstGeom>
                <a:solidFill>
                  <a:srgbClr val="CC33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11" name="CustomShape 31"/>
                <p:cNvSpPr/>
                <p:nvPr/>
              </p:nvSpPr>
              <p:spPr>
                <a:xfrm>
                  <a:off x="7065000" y="4851000"/>
                  <a:ext cx="133920" cy="409680"/>
                </a:xfrm>
                <a:prstGeom prst="rect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12" name="CustomShape 32"/>
                <p:cNvSpPr/>
                <p:nvPr/>
              </p:nvSpPr>
              <p:spPr>
                <a:xfrm>
                  <a:off x="6804360" y="4753440"/>
                  <a:ext cx="45000" cy="43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13" name="CustomShape 33"/>
                <p:cNvSpPr/>
                <p:nvPr/>
              </p:nvSpPr>
              <p:spPr>
                <a:xfrm>
                  <a:off x="6808320" y="4866120"/>
                  <a:ext cx="45000" cy="43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14" name="CustomShape 34"/>
                <p:cNvSpPr/>
                <p:nvPr/>
              </p:nvSpPr>
              <p:spPr>
                <a:xfrm>
                  <a:off x="6812280" y="4970880"/>
                  <a:ext cx="45000" cy="43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15" name="CustomShape 35"/>
                <p:cNvSpPr/>
                <p:nvPr/>
              </p:nvSpPr>
              <p:spPr>
                <a:xfrm>
                  <a:off x="7062480" y="4844880"/>
                  <a:ext cx="136440" cy="418320"/>
                </a:xfrm>
                <a:prstGeom prst="rect">
                  <a:avLst/>
                </a:prstGeom>
                <a:solidFill>
                  <a:srgbClr val="CC33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16" name="CustomShape 36"/>
                <p:cNvSpPr/>
                <p:nvPr/>
              </p:nvSpPr>
              <p:spPr>
                <a:xfrm rot="10800000">
                  <a:off x="6732360" y="4436280"/>
                  <a:ext cx="194400" cy="2588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</p:grpSp>
          <p:sp>
            <p:nvSpPr>
              <p:cNvPr id="8" name="CustomShape 37"/>
              <p:cNvSpPr/>
              <p:nvPr/>
            </p:nvSpPr>
            <p:spPr>
              <a:xfrm>
                <a:off x="6643440" y="4222440"/>
                <a:ext cx="28080" cy="28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1" name="Group 38"/>
            <p:cNvGrpSpPr/>
            <p:nvPr/>
          </p:nvGrpSpPr>
          <p:grpSpPr>
            <a:xfrm>
              <a:off x="8956152" y="4628520"/>
              <a:ext cx="1064520" cy="1815480"/>
              <a:chOff x="9447480" y="4628520"/>
              <a:chExt cx="1064520" cy="1815480"/>
            </a:xfrm>
          </p:grpSpPr>
          <p:sp>
            <p:nvSpPr>
              <p:cNvPr id="42" name="CustomShape 39"/>
              <p:cNvSpPr/>
              <p:nvPr/>
            </p:nvSpPr>
            <p:spPr>
              <a:xfrm>
                <a:off x="9447480" y="4628520"/>
                <a:ext cx="1061640" cy="1815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40"/>
              <p:cNvSpPr/>
              <p:nvPr/>
            </p:nvSpPr>
            <p:spPr>
              <a:xfrm>
                <a:off x="10212840" y="5012280"/>
                <a:ext cx="131040" cy="11376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41"/>
              <p:cNvSpPr/>
              <p:nvPr/>
            </p:nvSpPr>
            <p:spPr>
              <a:xfrm>
                <a:off x="10212840" y="5041800"/>
                <a:ext cx="13104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45">
                    <a:moveTo>
                      <a:pt x="0" y="16"/>
                    </a:moveTo>
                    <a:lnTo>
                      <a:pt x="89" y="0"/>
                    </a:lnTo>
                    <a:lnTo>
                      <a:pt x="0" y="45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42"/>
              <p:cNvSpPr/>
              <p:nvPr/>
            </p:nvSpPr>
            <p:spPr>
              <a:xfrm>
                <a:off x="9979920" y="4675680"/>
                <a:ext cx="431640" cy="42228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52">
                    <a:moveTo>
                      <a:pt x="159" y="61"/>
                    </a:moveTo>
                    <a:cubicBezTo>
                      <a:pt x="152" y="25"/>
                      <a:pt x="118" y="0"/>
                      <a:pt x="81" y="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13" y="74"/>
                      <a:pt x="12" y="76"/>
                    </a:cubicBezTo>
                    <a:cubicBezTo>
                      <a:pt x="11" y="84"/>
                      <a:pt x="7" y="90"/>
                      <a:pt x="0" y="93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41" y="131"/>
                      <a:pt x="165" y="97"/>
                      <a:pt x="159" y="61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43"/>
              <p:cNvSpPr/>
              <p:nvPr/>
            </p:nvSpPr>
            <p:spPr>
              <a:xfrm>
                <a:off x="10232280" y="4851000"/>
                <a:ext cx="63000" cy="110880"/>
              </a:xfrm>
              <a:custGeom>
                <a:avLst/>
                <a:gdLst/>
                <a:ahLst/>
                <a:cxnLst/>
                <a:rect l="l" t="t" r="r" b="b"/>
                <a:pathLst>
                  <a:path w="24" h="40">
                    <a:moveTo>
                      <a:pt x="0" y="2"/>
                    </a:moveTo>
                    <a:cubicBezTo>
                      <a:pt x="7" y="40"/>
                      <a:pt x="7" y="40"/>
                      <a:pt x="7" y="40"/>
                    </a:cubicBezTo>
                    <a:cubicBezTo>
                      <a:pt x="17" y="38"/>
                      <a:pt x="24" y="28"/>
                      <a:pt x="22" y="18"/>
                    </a:cubicBezTo>
                    <a:cubicBezTo>
                      <a:pt x="21" y="7"/>
                      <a:pt x="10" y="0"/>
                      <a:pt x="0" y="2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44"/>
              <p:cNvSpPr/>
              <p:nvPr/>
            </p:nvSpPr>
            <p:spPr>
              <a:xfrm>
                <a:off x="9595080" y="5666400"/>
                <a:ext cx="7488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252" y="68"/>
                      <a:pt x="252" y="68"/>
                      <a:pt x="252" y="68"/>
                    </a:cubicBezTo>
                    <a:cubicBezTo>
                      <a:pt x="271" y="68"/>
                      <a:pt x="286" y="53"/>
                      <a:pt x="286" y="34"/>
                    </a:cubicBezTo>
                    <a:cubicBezTo>
                      <a:pt x="286" y="0"/>
                      <a:pt x="286" y="0"/>
                      <a:pt x="286" y="0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45"/>
              <p:cNvSpPr/>
              <p:nvPr/>
            </p:nvSpPr>
            <p:spPr>
              <a:xfrm>
                <a:off x="10118520" y="5112360"/>
                <a:ext cx="225360" cy="5536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200">
                    <a:moveTo>
                      <a:pt x="61" y="0"/>
                    </a:moveTo>
                    <a:cubicBezTo>
                      <a:pt x="8" y="0"/>
                      <a:pt x="0" y="61"/>
                      <a:pt x="0" y="1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86" y="200"/>
                      <a:pt x="86" y="200"/>
                      <a:pt x="86" y="20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CustomShape 46"/>
              <p:cNvSpPr/>
              <p:nvPr/>
            </p:nvSpPr>
            <p:spPr>
              <a:xfrm>
                <a:off x="9447480" y="6308280"/>
                <a:ext cx="278280" cy="13104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7">
                    <a:moveTo>
                      <a:pt x="52" y="0"/>
                    </a:moveTo>
                    <a:cubicBezTo>
                      <a:pt x="25" y="0"/>
                      <a:pt x="3" y="20"/>
                      <a:pt x="0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CustomShape 47"/>
              <p:cNvSpPr/>
              <p:nvPr/>
            </p:nvSpPr>
            <p:spPr>
              <a:xfrm>
                <a:off x="9595080" y="5758920"/>
                <a:ext cx="188280" cy="5490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48"/>
              <p:cNvSpPr/>
              <p:nvPr/>
            </p:nvSpPr>
            <p:spPr>
              <a:xfrm>
                <a:off x="10017000" y="6085800"/>
                <a:ext cx="101520" cy="203040"/>
              </a:xfrm>
              <a:custGeom>
                <a:avLst/>
                <a:gdLst/>
                <a:ahLst/>
                <a:cxnLst/>
                <a:rect l="l" t="t" r="r" b="b"/>
                <a:pathLst>
                  <a:path w="69" h="130">
                    <a:moveTo>
                      <a:pt x="0" y="130"/>
                    </a:moveTo>
                    <a:lnTo>
                      <a:pt x="69" y="130"/>
                    </a:lnTo>
                    <a:lnTo>
                      <a:pt x="60" y="0"/>
                    </a:lnTo>
                    <a:lnTo>
                      <a:pt x="7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49"/>
              <p:cNvSpPr/>
              <p:nvPr/>
            </p:nvSpPr>
            <p:spPr>
              <a:xfrm>
                <a:off x="10040400" y="5916960"/>
                <a:ext cx="51120" cy="20484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31">
                    <a:moveTo>
                      <a:pt x="0" y="131"/>
                    </a:moveTo>
                    <a:lnTo>
                      <a:pt x="35" y="131"/>
                    </a:lnTo>
                    <a:lnTo>
                      <a:pt x="34" y="0"/>
                    </a:lnTo>
                    <a:lnTo>
                      <a:pt x="3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50"/>
              <p:cNvSpPr/>
              <p:nvPr/>
            </p:nvSpPr>
            <p:spPr>
              <a:xfrm>
                <a:off x="10276560" y="6322320"/>
                <a:ext cx="114840" cy="12168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51"/>
              <p:cNvSpPr/>
              <p:nvPr/>
            </p:nvSpPr>
            <p:spPr>
              <a:xfrm>
                <a:off x="9749880" y="6319080"/>
                <a:ext cx="114840" cy="12024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52"/>
              <p:cNvSpPr/>
              <p:nvPr/>
            </p:nvSpPr>
            <p:spPr>
              <a:xfrm>
                <a:off x="9807480" y="6225120"/>
                <a:ext cx="52632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1">
                    <a:moveTo>
                      <a:pt x="0" y="31"/>
                    </a:moveTo>
                    <a:cubicBezTo>
                      <a:pt x="5" y="21"/>
                      <a:pt x="14" y="17"/>
                      <a:pt x="26" y="14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75" y="14"/>
                      <a:pt x="175" y="14"/>
                      <a:pt x="175" y="14"/>
                    </a:cubicBezTo>
                    <a:cubicBezTo>
                      <a:pt x="187" y="17"/>
                      <a:pt x="197" y="21"/>
                      <a:pt x="201" y="31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53"/>
              <p:cNvSpPr/>
              <p:nvPr/>
            </p:nvSpPr>
            <p:spPr>
              <a:xfrm>
                <a:off x="10276560" y="6311160"/>
                <a:ext cx="57240" cy="716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54"/>
              <p:cNvSpPr/>
              <p:nvPr/>
            </p:nvSpPr>
            <p:spPr>
              <a:xfrm>
                <a:off x="9807480" y="6311160"/>
                <a:ext cx="57240" cy="655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55"/>
              <p:cNvSpPr/>
              <p:nvPr/>
            </p:nvSpPr>
            <p:spPr>
              <a:xfrm>
                <a:off x="10081800" y="6322320"/>
                <a:ext cx="2916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11" h="44">
                    <a:moveTo>
                      <a:pt x="0" y="41"/>
                    </a:moveTo>
                    <a:cubicBezTo>
                      <a:pt x="0" y="43"/>
                      <a:pt x="1" y="44"/>
                      <a:pt x="2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11" y="43"/>
                      <a:pt x="11" y="4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9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56"/>
              <p:cNvSpPr/>
              <p:nvPr/>
            </p:nvSpPr>
            <p:spPr>
              <a:xfrm>
                <a:off x="10024200" y="6322320"/>
                <a:ext cx="2628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10" h="44">
                    <a:moveTo>
                      <a:pt x="0" y="41"/>
                    </a:moveTo>
                    <a:cubicBezTo>
                      <a:pt x="0" y="43"/>
                      <a:pt x="1" y="44"/>
                      <a:pt x="2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10" y="43"/>
                      <a:pt x="10" y="4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57"/>
              <p:cNvSpPr/>
              <p:nvPr/>
            </p:nvSpPr>
            <p:spPr>
              <a:xfrm>
                <a:off x="10037520" y="6236280"/>
                <a:ext cx="57240" cy="1688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58"/>
              <p:cNvSpPr/>
              <p:nvPr/>
            </p:nvSpPr>
            <p:spPr>
              <a:xfrm>
                <a:off x="9898920" y="5877720"/>
                <a:ext cx="33444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7">
                    <a:moveTo>
                      <a:pt x="0" y="9"/>
                    </a:moveTo>
                    <a:cubicBezTo>
                      <a:pt x="0" y="13"/>
                      <a:pt x="4" y="17"/>
                      <a:pt x="8" y="17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5" y="17"/>
                      <a:pt x="128" y="13"/>
                      <a:pt x="128" y="9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5" y="0"/>
                      <a:pt x="12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59"/>
              <p:cNvSpPr/>
              <p:nvPr/>
            </p:nvSpPr>
            <p:spPr>
              <a:xfrm>
                <a:off x="9747000" y="5852520"/>
                <a:ext cx="641160" cy="4968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8">
                    <a:moveTo>
                      <a:pt x="245" y="0"/>
                    </a:move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10"/>
                      <a:pt x="237" y="18"/>
                      <a:pt x="22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8" y="18"/>
                      <a:pt x="0" y="1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60"/>
              <p:cNvSpPr/>
              <p:nvPr/>
            </p:nvSpPr>
            <p:spPr>
              <a:xfrm>
                <a:off x="10391400" y="5105880"/>
                <a:ext cx="46800" cy="6055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8"/>
                      <a:pt x="18" y="18"/>
                    </a:cubicBezTo>
                    <a:cubicBezTo>
                      <a:pt x="18" y="200"/>
                      <a:pt x="18" y="200"/>
                      <a:pt x="18" y="200"/>
                    </a:cubicBezTo>
                    <a:cubicBezTo>
                      <a:pt x="18" y="210"/>
                      <a:pt x="10" y="218"/>
                      <a:pt x="0" y="218"/>
                    </a:cubicBezTo>
                    <a:cubicBezTo>
                      <a:pt x="0" y="218"/>
                      <a:pt x="0" y="218"/>
                      <a:pt x="0" y="2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61"/>
              <p:cNvSpPr/>
              <p:nvPr/>
            </p:nvSpPr>
            <p:spPr>
              <a:xfrm>
                <a:off x="10139400" y="5442480"/>
                <a:ext cx="333000" cy="513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85">
                    <a:moveTo>
                      <a:pt x="0" y="185"/>
                    </a:moveTo>
                    <a:cubicBezTo>
                      <a:pt x="98" y="185"/>
                      <a:pt x="98" y="185"/>
                      <a:pt x="98" y="185"/>
                    </a:cubicBezTo>
                    <a:cubicBezTo>
                      <a:pt x="114" y="185"/>
                      <a:pt x="127" y="172"/>
                      <a:pt x="127" y="156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65"/>
                      <a:pt x="107" y="172"/>
                      <a:pt x="98" y="172"/>
                    </a:cubicBezTo>
                    <a:cubicBezTo>
                      <a:pt x="0" y="172"/>
                      <a:pt x="0" y="172"/>
                      <a:pt x="0" y="172"/>
                    </a:cubicBez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CustomShape 62"/>
              <p:cNvSpPr/>
              <p:nvPr/>
            </p:nvSpPr>
            <p:spPr>
              <a:xfrm>
                <a:off x="10139400" y="5949720"/>
                <a:ext cx="8208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31" h="28">
                    <a:moveTo>
                      <a:pt x="31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22"/>
                      <a:pt x="26" y="28"/>
                      <a:pt x="19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5" y="28"/>
                      <a:pt x="0" y="22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CustomShape 63"/>
              <p:cNvSpPr/>
              <p:nvPr/>
            </p:nvSpPr>
            <p:spPr>
              <a:xfrm>
                <a:off x="10438560" y="5397120"/>
                <a:ext cx="7344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32">
                    <a:moveTo>
                      <a:pt x="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22" y="0"/>
                      <a:pt x="28" y="6"/>
                      <a:pt x="28" y="13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6"/>
                      <a:pt x="22" y="32"/>
                      <a:pt x="15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64"/>
              <p:cNvSpPr/>
              <p:nvPr/>
            </p:nvSpPr>
            <p:spPr>
              <a:xfrm>
                <a:off x="9696600" y="5636520"/>
                <a:ext cx="32724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9">
                    <a:moveTo>
                      <a:pt x="0" y="0"/>
                    </a:moveTo>
                    <a:lnTo>
                      <a:pt x="222" y="11"/>
                    </a:lnTo>
                    <a:lnTo>
                      <a:pt x="222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65"/>
              <p:cNvSpPr/>
              <p:nvPr/>
            </p:nvSpPr>
            <p:spPr>
              <a:xfrm>
                <a:off x="9588960" y="5306400"/>
                <a:ext cx="113040" cy="3409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18">
                    <a:moveTo>
                      <a:pt x="59" y="218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7" y="213"/>
                    </a:lnTo>
                    <a:lnTo>
                      <a:pt x="59" y="2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CustomShape 66"/>
              <p:cNvSpPr/>
              <p:nvPr/>
            </p:nvSpPr>
            <p:spPr>
              <a:xfrm>
                <a:off x="9676080" y="5622480"/>
                <a:ext cx="41040" cy="43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67"/>
              <p:cNvSpPr/>
              <p:nvPr/>
            </p:nvSpPr>
            <p:spPr>
              <a:xfrm>
                <a:off x="10209960" y="5187600"/>
                <a:ext cx="110160" cy="47844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73">
                    <a:moveTo>
                      <a:pt x="42" y="152"/>
                    </a:moveTo>
                    <a:cubicBezTo>
                      <a:pt x="42" y="164"/>
                      <a:pt x="33" y="173"/>
                      <a:pt x="21" y="173"/>
                    </a:cubicBezTo>
                    <a:cubicBezTo>
                      <a:pt x="21" y="173"/>
                      <a:pt x="21" y="173"/>
                      <a:pt x="21" y="173"/>
                    </a:cubicBezTo>
                    <a:cubicBezTo>
                      <a:pt x="9" y="173"/>
                      <a:pt x="0" y="164"/>
                      <a:pt x="0" y="1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lnTo>
                      <a:pt x="42" y="152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68"/>
              <p:cNvSpPr/>
              <p:nvPr/>
            </p:nvSpPr>
            <p:spPr>
              <a:xfrm>
                <a:off x="9898920" y="5550480"/>
                <a:ext cx="421560" cy="11556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2">
                    <a:moveTo>
                      <a:pt x="140" y="0"/>
                    </a:moveTo>
                    <a:cubicBezTo>
                      <a:pt x="152" y="0"/>
                      <a:pt x="161" y="10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33"/>
                      <a:pt x="152" y="42"/>
                      <a:pt x="140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9" y="42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69"/>
              <p:cNvSpPr/>
              <p:nvPr/>
            </p:nvSpPr>
            <p:spPr>
              <a:xfrm>
                <a:off x="9848520" y="5550480"/>
                <a:ext cx="217800" cy="1155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42">
                    <a:moveTo>
                      <a:pt x="83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4" y="0"/>
                      <a:pt x="83" y="19"/>
                      <a:pt x="83" y="42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70"/>
              <p:cNvSpPr/>
              <p:nvPr/>
            </p:nvSpPr>
            <p:spPr>
              <a:xfrm>
                <a:off x="10208520" y="5181120"/>
                <a:ext cx="135360" cy="22644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4" name="Group 71"/>
            <p:cNvGrpSpPr/>
            <p:nvPr/>
          </p:nvGrpSpPr>
          <p:grpSpPr>
            <a:xfrm>
              <a:off x="10164672" y="3780000"/>
              <a:ext cx="1256400" cy="2256120"/>
              <a:chOff x="10656000" y="3780000"/>
              <a:chExt cx="1256400" cy="2256120"/>
            </a:xfrm>
          </p:grpSpPr>
          <p:grpSp>
            <p:nvGrpSpPr>
              <p:cNvPr id="75" name="Group 72"/>
              <p:cNvGrpSpPr/>
              <p:nvPr/>
            </p:nvGrpSpPr>
            <p:grpSpPr>
              <a:xfrm>
                <a:off x="10656000" y="3780000"/>
                <a:ext cx="1256400" cy="2256120"/>
                <a:chOff x="10656000" y="3780000"/>
                <a:chExt cx="1256400" cy="2256120"/>
              </a:xfrm>
            </p:grpSpPr>
            <p:grpSp>
              <p:nvGrpSpPr>
                <p:cNvPr id="77" name="Group 73"/>
                <p:cNvGrpSpPr/>
                <p:nvPr/>
              </p:nvGrpSpPr>
              <p:grpSpPr>
                <a:xfrm>
                  <a:off x="10656000" y="3780000"/>
                  <a:ext cx="1256400" cy="2256120"/>
                  <a:chOff x="10656000" y="3780000"/>
                  <a:chExt cx="1256400" cy="2256120"/>
                </a:xfrm>
              </p:grpSpPr>
              <p:sp>
                <p:nvSpPr>
                  <p:cNvPr id="82" name="CustomShape 74"/>
                  <p:cNvSpPr/>
                  <p:nvPr/>
                </p:nvSpPr>
                <p:spPr>
                  <a:xfrm>
                    <a:off x="10656000" y="3780000"/>
                    <a:ext cx="1256400" cy="22528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3" name="CustomShape 75"/>
                  <p:cNvSpPr/>
                  <p:nvPr/>
                </p:nvSpPr>
                <p:spPr>
                  <a:xfrm>
                    <a:off x="10825920" y="4002840"/>
                    <a:ext cx="374760" cy="77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" h="30">
                        <a:moveTo>
                          <a:pt x="0" y="23"/>
                        </a:moveTo>
                        <a:cubicBezTo>
                          <a:pt x="0" y="27"/>
                          <a:pt x="3" y="30"/>
                          <a:pt x="7" y="30"/>
                        </a:cubicBezTo>
                        <a:cubicBezTo>
                          <a:pt x="139" y="30"/>
                          <a:pt x="139" y="30"/>
                          <a:pt x="139" y="30"/>
                        </a:cubicBezTo>
                        <a:cubicBezTo>
                          <a:pt x="143" y="30"/>
                          <a:pt x="146" y="27"/>
                          <a:pt x="146" y="23"/>
                        </a:cubicBezTo>
                        <a:cubicBezTo>
                          <a:pt x="146" y="7"/>
                          <a:pt x="146" y="7"/>
                          <a:pt x="146" y="7"/>
                        </a:cubicBezTo>
                        <a:cubicBezTo>
                          <a:pt x="146" y="3"/>
                          <a:pt x="143" y="0"/>
                          <a:pt x="139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49372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4" name="CustomShape 76"/>
                  <p:cNvSpPr/>
                  <p:nvPr/>
                </p:nvSpPr>
                <p:spPr>
                  <a:xfrm>
                    <a:off x="10807200" y="5030280"/>
                    <a:ext cx="412200" cy="891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57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8" y="0"/>
                        </a:lnTo>
                        <a:lnTo>
                          <a:pt x="197" y="0"/>
                        </a:lnTo>
                        <a:lnTo>
                          <a:pt x="265" y="0"/>
                        </a:lnTo>
                        <a:lnTo>
                          <a:pt x="265" y="88"/>
                        </a:lnTo>
                        <a:lnTo>
                          <a:pt x="265" y="573"/>
                        </a:lnTo>
                        <a:lnTo>
                          <a:pt x="197" y="573"/>
                        </a:lnTo>
                        <a:lnTo>
                          <a:pt x="197" y="88"/>
                        </a:lnTo>
                        <a:lnTo>
                          <a:pt x="68" y="88"/>
                        </a:lnTo>
                        <a:lnTo>
                          <a:pt x="68" y="573"/>
                        </a:lnTo>
                        <a:lnTo>
                          <a:pt x="0" y="573"/>
                        </a:lnTo>
                        <a:lnTo>
                          <a:pt x="0" y="88"/>
                        </a:lnTo>
                        <a:lnTo>
                          <a:pt x="0" y="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188F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" name="CustomShape 77"/>
                  <p:cNvSpPr/>
                  <p:nvPr/>
                </p:nvSpPr>
                <p:spPr>
                  <a:xfrm>
                    <a:off x="10807200" y="5907240"/>
                    <a:ext cx="247320" cy="12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50">
                        <a:moveTo>
                          <a:pt x="41" y="0"/>
                        </a:moveTo>
                        <a:cubicBezTo>
                          <a:pt x="70" y="0"/>
                          <a:pt x="93" y="22"/>
                          <a:pt x="96" y="50"/>
                        </a:cubicBezTo>
                        <a:cubicBezTo>
                          <a:pt x="41" y="50"/>
                          <a:pt x="41" y="50"/>
                          <a:pt x="41" y="50"/>
                        </a:cubicBezTo>
                        <a:cubicBezTo>
                          <a:pt x="0" y="50"/>
                          <a:pt x="0" y="50"/>
                          <a:pt x="0" y="5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" name="CustomShape 78"/>
                  <p:cNvSpPr/>
                  <p:nvPr/>
                </p:nvSpPr>
                <p:spPr>
                  <a:xfrm>
                    <a:off x="11113920" y="5907240"/>
                    <a:ext cx="245520" cy="12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50">
                        <a:moveTo>
                          <a:pt x="41" y="0"/>
                        </a:moveTo>
                        <a:cubicBezTo>
                          <a:pt x="70" y="0"/>
                          <a:pt x="93" y="22"/>
                          <a:pt x="96" y="50"/>
                        </a:cubicBezTo>
                        <a:cubicBezTo>
                          <a:pt x="41" y="50"/>
                          <a:pt x="41" y="50"/>
                          <a:pt x="41" y="50"/>
                        </a:cubicBezTo>
                        <a:cubicBezTo>
                          <a:pt x="0" y="50"/>
                          <a:pt x="0" y="50"/>
                          <a:pt x="0" y="5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" name="CustomShape 79"/>
                  <p:cNvSpPr/>
                  <p:nvPr/>
                </p:nvSpPr>
                <p:spPr>
                  <a:xfrm>
                    <a:off x="10656000" y="4292280"/>
                    <a:ext cx="714240" cy="737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" h="288">
                        <a:moveTo>
                          <a:pt x="59" y="0"/>
                        </a:moveTo>
                        <a:cubicBezTo>
                          <a:pt x="219" y="0"/>
                          <a:pt x="219" y="0"/>
                          <a:pt x="219" y="0"/>
                        </a:cubicBezTo>
                        <a:cubicBezTo>
                          <a:pt x="252" y="0"/>
                          <a:pt x="278" y="27"/>
                          <a:pt x="278" y="59"/>
                        </a:cubicBezTo>
                        <a:cubicBezTo>
                          <a:pt x="278" y="109"/>
                          <a:pt x="278" y="109"/>
                          <a:pt x="278" y="109"/>
                        </a:cubicBezTo>
                        <a:cubicBezTo>
                          <a:pt x="219" y="109"/>
                          <a:pt x="219" y="109"/>
                          <a:pt x="219" y="109"/>
                        </a:cubicBezTo>
                        <a:cubicBezTo>
                          <a:pt x="219" y="288"/>
                          <a:pt x="219" y="288"/>
                          <a:pt x="219" y="288"/>
                        </a:cubicBezTo>
                        <a:cubicBezTo>
                          <a:pt x="59" y="288"/>
                          <a:pt x="59" y="288"/>
                          <a:pt x="59" y="288"/>
                        </a:cubicBezTo>
                        <a:cubicBezTo>
                          <a:pt x="59" y="109"/>
                          <a:pt x="59" y="109"/>
                          <a:pt x="59" y="109"/>
                        </a:cubicBezTo>
                        <a:cubicBezTo>
                          <a:pt x="0" y="109"/>
                          <a:pt x="0" y="109"/>
                          <a:pt x="0" y="109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27"/>
                          <a:pt x="26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" name="CustomShape 80"/>
                  <p:cNvSpPr/>
                  <p:nvPr/>
                </p:nvSpPr>
                <p:spPr>
                  <a:xfrm>
                    <a:off x="10663920" y="5055480"/>
                    <a:ext cx="111600" cy="294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" h="87">
                        <a:moveTo>
                          <a:pt x="44" y="0"/>
                        </a:moveTo>
                        <a:cubicBezTo>
                          <a:pt x="44" y="87"/>
                          <a:pt x="44" y="87"/>
                          <a:pt x="44" y="87"/>
                        </a:cubicBezTo>
                        <a:cubicBezTo>
                          <a:pt x="20" y="87"/>
                          <a:pt x="0" y="67"/>
                          <a:pt x="0" y="43"/>
                        </a:cubicBezTo>
                        <a:cubicBezTo>
                          <a:pt x="0" y="19"/>
                          <a:pt x="20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6D563D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" name="CustomShape 81"/>
                  <p:cNvSpPr/>
                  <p:nvPr/>
                </p:nvSpPr>
                <p:spPr>
                  <a:xfrm>
                    <a:off x="11260080" y="4564800"/>
                    <a:ext cx="253440" cy="37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" h="148">
                        <a:moveTo>
                          <a:pt x="37" y="148"/>
                        </a:moveTo>
                        <a:cubicBezTo>
                          <a:pt x="99" y="148"/>
                          <a:pt x="99" y="148"/>
                          <a:pt x="99" y="148"/>
                        </a:cubicBezTo>
                        <a:cubicBezTo>
                          <a:pt x="99" y="105"/>
                          <a:pt x="99" y="105"/>
                          <a:pt x="99" y="105"/>
                        </a:cubicBezTo>
                        <a:cubicBezTo>
                          <a:pt x="43" y="105"/>
                          <a:pt x="43" y="105"/>
                          <a:pt x="43" y="105"/>
                        </a:cubicBezTo>
                        <a:cubicBezTo>
                          <a:pt x="43" y="0"/>
                          <a:pt x="43" y="0"/>
                          <a:pt x="43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11"/>
                          <a:pt x="0" y="111"/>
                          <a:pt x="0" y="111"/>
                        </a:cubicBezTo>
                        <a:cubicBezTo>
                          <a:pt x="0" y="131"/>
                          <a:pt x="17" y="148"/>
                          <a:pt x="37" y="148"/>
                        </a:cubicBezTo>
                        <a:close/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0" name="CustomShape 82"/>
                  <p:cNvSpPr/>
                  <p:nvPr/>
                </p:nvSpPr>
                <p:spPr>
                  <a:xfrm>
                    <a:off x="10656000" y="4564800"/>
                    <a:ext cx="130320" cy="611640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1" name="CustomShape 83"/>
                  <p:cNvSpPr/>
                  <p:nvPr/>
                </p:nvSpPr>
                <p:spPr>
                  <a:xfrm>
                    <a:off x="11380320" y="4838760"/>
                    <a:ext cx="223920" cy="11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44">
                        <a:moveTo>
                          <a:pt x="0" y="0"/>
                        </a:moveTo>
                        <a:cubicBezTo>
                          <a:pt x="87" y="0"/>
                          <a:pt x="87" y="0"/>
                          <a:pt x="87" y="0"/>
                        </a:cubicBezTo>
                        <a:cubicBezTo>
                          <a:pt x="87" y="24"/>
                          <a:pt x="68" y="44"/>
                          <a:pt x="44" y="44"/>
                        </a:cubicBezTo>
                        <a:cubicBezTo>
                          <a:pt x="19" y="44"/>
                          <a:pt x="0" y="2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D563D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2" name="CustomShape 84"/>
                  <p:cNvSpPr/>
                  <p:nvPr/>
                </p:nvSpPr>
                <p:spPr>
                  <a:xfrm>
                    <a:off x="11288160" y="4787640"/>
                    <a:ext cx="490320" cy="51120"/>
                  </a:xfrm>
                  <a:prstGeom prst="rect">
                    <a:avLst/>
                  </a:prstGeom>
                  <a:solidFill>
                    <a:srgbClr val="505050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" name="CustomShape 85"/>
                  <p:cNvSpPr/>
                  <p:nvPr/>
                </p:nvSpPr>
                <p:spPr>
                  <a:xfrm>
                    <a:off x="11401920" y="4541400"/>
                    <a:ext cx="510480" cy="245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158">
                        <a:moveTo>
                          <a:pt x="85" y="0"/>
                        </a:moveTo>
                        <a:lnTo>
                          <a:pt x="328" y="0"/>
                        </a:lnTo>
                        <a:lnTo>
                          <a:pt x="242" y="158"/>
                        </a:lnTo>
                        <a:lnTo>
                          <a:pt x="0" y="158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" name="CustomShape 86"/>
                  <p:cNvSpPr/>
                  <p:nvPr/>
                </p:nvSpPr>
                <p:spPr>
                  <a:xfrm>
                    <a:off x="11288160" y="4787640"/>
                    <a:ext cx="113400" cy="52560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" name="CustomShape 87"/>
                  <p:cNvSpPr/>
                  <p:nvPr/>
                </p:nvSpPr>
                <p:spPr>
                  <a:xfrm>
                    <a:off x="10947240" y="4141440"/>
                    <a:ext cx="130320" cy="21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38">
                        <a:moveTo>
                          <a:pt x="42" y="138"/>
                        </a:moveTo>
                        <a:lnTo>
                          <a:pt x="84" y="97"/>
                        </a:lnTo>
                        <a:lnTo>
                          <a:pt x="84" y="0"/>
                        </a:lnTo>
                        <a:lnTo>
                          <a:pt x="0" y="0"/>
                        </a:lnTo>
                        <a:lnTo>
                          <a:pt x="0" y="97"/>
                        </a:lnTo>
                        <a:lnTo>
                          <a:pt x="42" y="138"/>
                        </a:lnTo>
                        <a:close/>
                      </a:path>
                    </a:pathLst>
                  </a:custGeom>
                  <a:solidFill>
                    <a:srgbClr val="6D563D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" name="CustomShape 88"/>
                  <p:cNvSpPr/>
                  <p:nvPr/>
                </p:nvSpPr>
                <p:spPr>
                  <a:xfrm>
                    <a:off x="10947240" y="4141440"/>
                    <a:ext cx="130320" cy="11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5">
                        <a:moveTo>
                          <a:pt x="51" y="41"/>
                        </a:moveTo>
                        <a:cubicBezTo>
                          <a:pt x="43" y="44"/>
                          <a:pt x="35" y="45"/>
                          <a:pt x="26" y="45"/>
                        </a:cubicBezTo>
                        <a:cubicBezTo>
                          <a:pt x="17" y="45"/>
                          <a:pt x="9" y="43"/>
                          <a:pt x="0" y="4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lnTo>
                          <a:pt x="51" y="41"/>
                        </a:lnTo>
                        <a:close/>
                      </a:path>
                    </a:pathLst>
                  </a:custGeom>
                  <a:solidFill>
                    <a:srgbClr val="49372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" name="CustomShape 89"/>
                  <p:cNvSpPr/>
                  <p:nvPr/>
                </p:nvSpPr>
                <p:spPr>
                  <a:xfrm>
                    <a:off x="10858680" y="3783240"/>
                    <a:ext cx="307800" cy="209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" h="82">
                        <a:moveTo>
                          <a:pt x="60" y="0"/>
                        </a:moveTo>
                        <a:cubicBezTo>
                          <a:pt x="93" y="0"/>
                          <a:pt x="120" y="26"/>
                          <a:pt x="120" y="60"/>
                        </a:cubicBezTo>
                        <a:cubicBezTo>
                          <a:pt x="120" y="82"/>
                          <a:pt x="120" y="82"/>
                          <a:pt x="120" y="82"/>
                        </a:cubicBezTo>
                        <a:cubicBezTo>
                          <a:pt x="0" y="82"/>
                          <a:pt x="0" y="82"/>
                          <a:pt x="0" y="82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26"/>
                          <a:pt x="27" y="0"/>
                          <a:pt x="6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8" name="CustomShape 90"/>
                  <p:cNvSpPr/>
                  <p:nvPr/>
                </p:nvSpPr>
                <p:spPr>
                  <a:xfrm>
                    <a:off x="10858680" y="3942000"/>
                    <a:ext cx="307800" cy="289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" h="113">
                        <a:moveTo>
                          <a:pt x="120" y="0"/>
                        </a:moveTo>
                        <a:cubicBezTo>
                          <a:pt x="120" y="93"/>
                          <a:pt x="120" y="93"/>
                          <a:pt x="120" y="93"/>
                        </a:cubicBezTo>
                        <a:cubicBezTo>
                          <a:pt x="119" y="93"/>
                          <a:pt x="119" y="93"/>
                          <a:pt x="119" y="93"/>
                        </a:cubicBezTo>
                        <a:cubicBezTo>
                          <a:pt x="103" y="105"/>
                          <a:pt x="82" y="113"/>
                          <a:pt x="60" y="113"/>
                        </a:cubicBezTo>
                        <a:cubicBezTo>
                          <a:pt x="38" y="113"/>
                          <a:pt x="17" y="105"/>
                          <a:pt x="1" y="93"/>
                        </a:cubicBezTo>
                        <a:cubicBezTo>
                          <a:pt x="0" y="93"/>
                          <a:pt x="0" y="93"/>
                          <a:pt x="0" y="9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6D563D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78" name="CustomShape 91"/>
                <p:cNvSpPr/>
                <p:nvPr/>
              </p:nvSpPr>
              <p:spPr>
                <a:xfrm>
                  <a:off x="10951200" y="4468680"/>
                  <a:ext cx="129600" cy="38484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B4009E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79" name="CustomShape 92"/>
                <p:cNvSpPr/>
                <p:nvPr/>
              </p:nvSpPr>
              <p:spPr>
                <a:xfrm>
                  <a:off x="11089080" y="4484520"/>
                  <a:ext cx="111600" cy="133560"/>
                </a:xfrm>
                <a:prstGeom prst="rect">
                  <a:avLst/>
                </a:prstGeom>
                <a:noFill/>
                <a:ln w="6480">
                  <a:solidFill>
                    <a:srgbClr val="FF99FF"/>
                  </a:solidFill>
                  <a:rou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80" name="CustomShape 93"/>
                <p:cNvSpPr/>
                <p:nvPr/>
              </p:nvSpPr>
              <p:spPr>
                <a:xfrm>
                  <a:off x="10805400" y="4995720"/>
                  <a:ext cx="412200" cy="44640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81" name="CustomShape 94"/>
                <p:cNvSpPr/>
                <p:nvPr/>
              </p:nvSpPr>
              <p:spPr>
                <a:xfrm rot="10800000">
                  <a:off x="10951920" y="4852440"/>
                  <a:ext cx="130680" cy="6876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009E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</p:grpSp>
          <p:sp>
            <p:nvSpPr>
              <p:cNvPr id="76" name="CustomShape 95"/>
              <p:cNvSpPr/>
              <p:nvPr/>
            </p:nvSpPr>
            <p:spPr>
              <a:xfrm rot="10800000">
                <a:off x="10965240" y="4367520"/>
                <a:ext cx="102240" cy="89280"/>
              </a:xfrm>
              <a:prstGeom prst="trapezoid">
                <a:avLst>
                  <a:gd name="adj" fmla="val 25000"/>
                </a:avLst>
              </a:prstGeom>
              <a:solidFill>
                <a:srgbClr val="B4009E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</p:grpSp>
        <p:grpSp>
          <p:nvGrpSpPr>
            <p:cNvPr id="99" name="Group 96"/>
            <p:cNvGrpSpPr/>
            <p:nvPr/>
          </p:nvGrpSpPr>
          <p:grpSpPr>
            <a:xfrm>
              <a:off x="8011512" y="3925800"/>
              <a:ext cx="929160" cy="2194200"/>
              <a:chOff x="8502840" y="3925800"/>
              <a:chExt cx="929160" cy="2194200"/>
            </a:xfrm>
          </p:grpSpPr>
          <p:sp>
            <p:nvSpPr>
              <p:cNvPr id="100" name="CustomShape 97"/>
              <p:cNvSpPr/>
              <p:nvPr/>
            </p:nvSpPr>
            <p:spPr>
              <a:xfrm>
                <a:off x="8502840" y="3925800"/>
                <a:ext cx="926280" cy="219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98"/>
              <p:cNvSpPr/>
              <p:nvPr/>
            </p:nvSpPr>
            <p:spPr>
              <a:xfrm>
                <a:off x="8965440" y="5384160"/>
                <a:ext cx="253080" cy="429840"/>
              </a:xfrm>
              <a:prstGeom prst="rect">
                <a:avLst/>
              </a:prstGeom>
              <a:solidFill>
                <a:srgbClr val="CC006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99"/>
              <p:cNvSpPr/>
              <p:nvPr/>
            </p:nvSpPr>
            <p:spPr>
              <a:xfrm>
                <a:off x="8767080" y="5994360"/>
                <a:ext cx="217800" cy="78120"/>
              </a:xfrm>
              <a:custGeom>
                <a:avLst/>
                <a:gdLst/>
                <a:ahLst/>
                <a:cxnLst/>
                <a:rect l="l" t="t" r="r" b="b"/>
                <a:pathLst>
                  <a:path w="83" h="30">
                    <a:moveTo>
                      <a:pt x="44" y="0"/>
                    </a:moveTo>
                    <a:cubicBezTo>
                      <a:pt x="26" y="0"/>
                      <a:pt x="10" y="10"/>
                      <a:pt x="1" y="2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71" y="30"/>
                      <a:pt x="82" y="14"/>
                      <a:pt x="83" y="0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100"/>
              <p:cNvSpPr/>
              <p:nvPr/>
            </p:nvSpPr>
            <p:spPr>
              <a:xfrm>
                <a:off x="8899200" y="4206960"/>
                <a:ext cx="366840" cy="21636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82">
                    <a:moveTo>
                      <a:pt x="128" y="68"/>
                    </a:moveTo>
                    <a:cubicBezTo>
                      <a:pt x="116" y="80"/>
                      <a:pt x="27" y="82"/>
                      <a:pt x="14" y="68"/>
                    </a:cubicBezTo>
                    <a:cubicBezTo>
                      <a:pt x="0" y="55"/>
                      <a:pt x="14" y="0"/>
                      <a:pt x="1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39" y="57"/>
                      <a:pt x="128" y="68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101"/>
              <p:cNvSpPr/>
              <p:nvPr/>
            </p:nvSpPr>
            <p:spPr>
              <a:xfrm>
                <a:off x="8900640" y="4133160"/>
                <a:ext cx="366840" cy="7632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9">
                    <a:moveTo>
                      <a:pt x="139" y="22"/>
                    </a:moveTo>
                    <a:cubicBezTo>
                      <a:pt x="139" y="26"/>
                      <a:pt x="136" y="29"/>
                      <a:pt x="132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3" y="29"/>
                      <a:pt x="0" y="26"/>
                      <a:pt x="0" y="2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6" y="0"/>
                      <a:pt x="139" y="3"/>
                      <a:pt x="139" y="7"/>
                    </a:cubicBezTo>
                    <a:lnTo>
                      <a:pt x="139" y="22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102"/>
              <p:cNvSpPr/>
              <p:nvPr/>
            </p:nvSpPr>
            <p:spPr>
              <a:xfrm>
                <a:off x="9020520" y="4302000"/>
                <a:ext cx="128880" cy="21024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7">
                    <a:moveTo>
                      <a:pt x="41" y="137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96"/>
                    </a:lnTo>
                    <a:lnTo>
                      <a:pt x="41" y="137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103"/>
              <p:cNvSpPr/>
              <p:nvPr/>
            </p:nvSpPr>
            <p:spPr>
              <a:xfrm>
                <a:off x="9020520" y="4268520"/>
                <a:ext cx="12888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3">
                    <a:moveTo>
                      <a:pt x="0" y="40"/>
                    </a:moveTo>
                    <a:cubicBezTo>
                      <a:pt x="8" y="42"/>
                      <a:pt x="16" y="43"/>
                      <a:pt x="24" y="43"/>
                    </a:cubicBezTo>
                    <a:cubicBezTo>
                      <a:pt x="33" y="43"/>
                      <a:pt x="41" y="42"/>
                      <a:pt x="49" y="4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4"/>
              <p:cNvSpPr/>
              <p:nvPr/>
            </p:nvSpPr>
            <p:spPr>
              <a:xfrm>
                <a:off x="8936280" y="4073040"/>
                <a:ext cx="300960" cy="2808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7">
                    <a:moveTo>
                      <a:pt x="0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6" y="100"/>
                      <a:pt x="35" y="107"/>
                      <a:pt x="56" y="107"/>
                    </a:cubicBezTo>
                    <a:cubicBezTo>
                      <a:pt x="77" y="107"/>
                      <a:pt x="97" y="100"/>
                      <a:pt x="113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05"/>
              <p:cNvSpPr/>
              <p:nvPr/>
            </p:nvSpPr>
            <p:spPr>
              <a:xfrm>
                <a:off x="8933040" y="3928680"/>
                <a:ext cx="213120" cy="225720"/>
              </a:xfrm>
              <a:custGeom>
                <a:avLst/>
                <a:gdLst/>
                <a:ahLst/>
                <a:cxnLst/>
                <a:rect l="l" t="t" r="r" b="b"/>
                <a:pathLst>
                  <a:path w="81" h="86">
                    <a:moveTo>
                      <a:pt x="81" y="5"/>
                    </a:moveTo>
                    <a:cubicBezTo>
                      <a:pt x="74" y="2"/>
                      <a:pt x="66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2" y="81"/>
                      <a:pt x="76" y="48"/>
                      <a:pt x="81" y="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06"/>
              <p:cNvSpPr/>
              <p:nvPr/>
            </p:nvSpPr>
            <p:spPr>
              <a:xfrm>
                <a:off x="9022320" y="3928680"/>
                <a:ext cx="214920" cy="225720"/>
              </a:xfrm>
              <a:custGeom>
                <a:avLst/>
                <a:gdLst/>
                <a:ahLst/>
                <a:cxnLst/>
                <a:rect l="l" t="t" r="r" b="b"/>
                <a:pathLst>
                  <a:path w="81" h="86">
                    <a:moveTo>
                      <a:pt x="0" y="5"/>
                    </a:moveTo>
                    <a:cubicBezTo>
                      <a:pt x="7" y="2"/>
                      <a:pt x="15" y="0"/>
                      <a:pt x="23" y="0"/>
                    </a:cubicBezTo>
                    <a:cubicBezTo>
                      <a:pt x="55" y="0"/>
                      <a:pt x="81" y="26"/>
                      <a:pt x="81" y="58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39" y="81"/>
                      <a:pt x="5" y="48"/>
                      <a:pt x="0" y="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07"/>
              <p:cNvSpPr/>
              <p:nvPr/>
            </p:nvSpPr>
            <p:spPr>
              <a:xfrm>
                <a:off x="8608680" y="4694040"/>
                <a:ext cx="24696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41">
                    <a:moveTo>
                      <a:pt x="59" y="141"/>
                    </a:moveTo>
                    <a:cubicBezTo>
                      <a:pt x="35" y="141"/>
                      <a:pt x="35" y="141"/>
                      <a:pt x="35" y="141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4" y="125"/>
                      <a:pt x="78" y="141"/>
                      <a:pt x="59" y="141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08"/>
              <p:cNvSpPr/>
              <p:nvPr/>
            </p:nvSpPr>
            <p:spPr>
              <a:xfrm>
                <a:off x="8882280" y="5138280"/>
                <a:ext cx="102600" cy="87084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09"/>
              <p:cNvSpPr/>
              <p:nvPr/>
            </p:nvSpPr>
            <p:spPr>
              <a:xfrm>
                <a:off x="9182160" y="5138280"/>
                <a:ext cx="104040" cy="87084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10"/>
              <p:cNvSpPr/>
              <p:nvPr/>
            </p:nvSpPr>
            <p:spPr>
              <a:xfrm>
                <a:off x="9304920" y="4689360"/>
                <a:ext cx="108720" cy="64044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11"/>
              <p:cNvSpPr/>
              <p:nvPr/>
            </p:nvSpPr>
            <p:spPr>
              <a:xfrm>
                <a:off x="8885520" y="4417560"/>
                <a:ext cx="393120" cy="16272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12"/>
              <p:cNvSpPr/>
              <p:nvPr/>
            </p:nvSpPr>
            <p:spPr>
              <a:xfrm>
                <a:off x="8733240" y="4417560"/>
                <a:ext cx="698760" cy="139644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1">
                    <a:moveTo>
                      <a:pt x="209" y="0"/>
                    </a:moveTo>
                    <a:cubicBezTo>
                      <a:pt x="204" y="0"/>
                      <a:pt x="204" y="0"/>
                      <a:pt x="204" y="0"/>
                    </a:cubicBezTo>
                    <a:cubicBezTo>
                      <a:pt x="192" y="29"/>
                      <a:pt x="165" y="48"/>
                      <a:pt x="133" y="48"/>
                    </a:cubicBezTo>
                    <a:cubicBezTo>
                      <a:pt x="101" y="48"/>
                      <a:pt x="73" y="29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6"/>
                      <a:pt x="0" y="56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47" y="185"/>
                      <a:pt x="47" y="185"/>
                      <a:pt x="47" y="185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56" y="104"/>
                      <a:pt x="56" y="104"/>
                      <a:pt x="56" y="104"/>
                    </a:cubicBezTo>
                    <a:cubicBezTo>
                      <a:pt x="57" y="531"/>
                      <a:pt x="57" y="531"/>
                      <a:pt x="57" y="531"/>
                    </a:cubicBezTo>
                    <a:cubicBezTo>
                      <a:pt x="170" y="439"/>
                      <a:pt x="170" y="439"/>
                      <a:pt x="170" y="439"/>
                    </a:cubicBezTo>
                    <a:cubicBezTo>
                      <a:pt x="210" y="527"/>
                      <a:pt x="210" y="527"/>
                      <a:pt x="210" y="527"/>
                    </a:cubicBezTo>
                    <a:cubicBezTo>
                      <a:pt x="210" y="104"/>
                      <a:pt x="210" y="104"/>
                      <a:pt x="210" y="104"/>
                    </a:cubicBezTo>
                    <a:cubicBezTo>
                      <a:pt x="217" y="104"/>
                      <a:pt x="217" y="104"/>
                      <a:pt x="217" y="104"/>
                    </a:cubicBezTo>
                    <a:cubicBezTo>
                      <a:pt x="217" y="178"/>
                      <a:pt x="217" y="178"/>
                      <a:pt x="217" y="178"/>
                    </a:cubicBezTo>
                    <a:cubicBezTo>
                      <a:pt x="265" y="178"/>
                      <a:pt x="265" y="178"/>
                      <a:pt x="265" y="178"/>
                    </a:cubicBezTo>
                    <a:cubicBezTo>
                      <a:pt x="265" y="56"/>
                      <a:pt x="265" y="56"/>
                      <a:pt x="265" y="56"/>
                    </a:cubicBezTo>
                    <a:cubicBezTo>
                      <a:pt x="265" y="26"/>
                      <a:pt x="240" y="0"/>
                      <a:pt x="209" y="0"/>
                    </a:cubicBezTo>
                    <a:close/>
                  </a:path>
                </a:pathLst>
              </a:custGeom>
              <a:solidFill>
                <a:srgbClr val="EC008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113"/>
              <p:cNvSpPr/>
              <p:nvPr/>
            </p:nvSpPr>
            <p:spPr>
              <a:xfrm>
                <a:off x="9304920" y="5225760"/>
                <a:ext cx="10872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41" h="81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23" y="81"/>
                      <a:pt x="41" y="63"/>
                      <a:pt x="41" y="40"/>
                    </a:cubicBezTo>
                    <a:cubicBezTo>
                      <a:pt x="41" y="18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114"/>
              <p:cNvSpPr/>
              <p:nvPr/>
            </p:nvSpPr>
            <p:spPr>
              <a:xfrm>
                <a:off x="8882280" y="4926240"/>
                <a:ext cx="403920" cy="4572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115"/>
              <p:cNvSpPr/>
              <p:nvPr/>
            </p:nvSpPr>
            <p:spPr>
              <a:xfrm>
                <a:off x="8745480" y="5994360"/>
                <a:ext cx="24228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48">
                    <a:moveTo>
                      <a:pt x="91" y="0"/>
                    </a:moveTo>
                    <a:cubicBezTo>
                      <a:pt x="90" y="14"/>
                      <a:pt x="78" y="24"/>
                      <a:pt x="65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31"/>
                      <a:pt x="1" y="39"/>
                      <a:pt x="0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116"/>
              <p:cNvSpPr/>
              <p:nvPr/>
            </p:nvSpPr>
            <p:spPr>
              <a:xfrm>
                <a:off x="9065160" y="5994360"/>
                <a:ext cx="221040" cy="78120"/>
              </a:xfrm>
              <a:custGeom>
                <a:avLst/>
                <a:gdLst/>
                <a:ahLst/>
                <a:cxnLst/>
                <a:rect l="l" t="t" r="r" b="b"/>
                <a:pathLst>
                  <a:path w="84" h="30">
                    <a:moveTo>
                      <a:pt x="44" y="0"/>
                    </a:moveTo>
                    <a:cubicBezTo>
                      <a:pt x="26" y="0"/>
                      <a:pt x="10" y="10"/>
                      <a:pt x="1" y="2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71" y="30"/>
                      <a:pt x="82" y="14"/>
                      <a:pt x="84" y="0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CustomShape 117"/>
              <p:cNvSpPr/>
              <p:nvPr/>
            </p:nvSpPr>
            <p:spPr>
              <a:xfrm>
                <a:off x="9043560" y="5994360"/>
                <a:ext cx="24228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48">
                    <a:moveTo>
                      <a:pt x="91" y="0"/>
                    </a:moveTo>
                    <a:cubicBezTo>
                      <a:pt x="90" y="14"/>
                      <a:pt x="79" y="24"/>
                      <a:pt x="65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31"/>
                      <a:pt x="1" y="39"/>
                      <a:pt x="0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118"/>
              <p:cNvSpPr/>
              <p:nvPr/>
            </p:nvSpPr>
            <p:spPr>
              <a:xfrm>
                <a:off x="8591760" y="4956840"/>
                <a:ext cx="216360" cy="107280"/>
              </a:xfrm>
              <a:custGeom>
                <a:avLst/>
                <a:gdLst/>
                <a:ahLst/>
                <a:cxnLst/>
                <a:rect l="l" t="t" r="r" b="b"/>
                <a:pathLst>
                  <a:path w="82" h="41">
                    <a:moveTo>
                      <a:pt x="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18" y="41"/>
                      <a:pt x="41" y="41"/>
                    </a:cubicBezTo>
                    <a:cubicBezTo>
                      <a:pt x="63" y="41"/>
                      <a:pt x="82" y="22"/>
                      <a:pt x="82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CustomShape 119"/>
              <p:cNvSpPr/>
              <p:nvPr/>
            </p:nvSpPr>
            <p:spPr>
              <a:xfrm>
                <a:off x="8502840" y="4794120"/>
                <a:ext cx="147240" cy="2977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113">
                    <a:moveTo>
                      <a:pt x="56" y="111"/>
                    </a:moveTo>
                    <a:cubicBezTo>
                      <a:pt x="56" y="112"/>
                      <a:pt x="55" y="113"/>
                      <a:pt x="54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1" y="113"/>
                      <a:pt x="0" y="112"/>
                      <a:pt x="0" y="1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3"/>
                    </a:cubicBezTo>
                    <a:lnTo>
                      <a:pt x="56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CustomShape 120"/>
              <p:cNvSpPr/>
              <p:nvPr/>
            </p:nvSpPr>
            <p:spPr>
              <a:xfrm>
                <a:off x="8521200" y="4904640"/>
                <a:ext cx="113400" cy="5940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121"/>
              <p:cNvSpPr/>
              <p:nvPr/>
            </p:nvSpPr>
            <p:spPr>
              <a:xfrm>
                <a:off x="8521200" y="4964400"/>
                <a:ext cx="113400" cy="9036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CustomShape 122"/>
              <p:cNvSpPr/>
              <p:nvPr/>
            </p:nvSpPr>
            <p:spPr>
              <a:xfrm>
                <a:off x="8521200" y="4849200"/>
                <a:ext cx="55080" cy="5508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CustomShape 123"/>
              <p:cNvSpPr/>
              <p:nvPr/>
            </p:nvSpPr>
            <p:spPr>
              <a:xfrm>
                <a:off x="8576640" y="4849200"/>
                <a:ext cx="57960" cy="550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CustomShape 124"/>
              <p:cNvSpPr/>
              <p:nvPr/>
            </p:nvSpPr>
            <p:spPr>
              <a:xfrm>
                <a:off x="8645760" y="5015160"/>
                <a:ext cx="7200" cy="334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125"/>
              <p:cNvSpPr/>
              <p:nvPr/>
            </p:nvSpPr>
            <p:spPr>
              <a:xfrm>
                <a:off x="8561160" y="4815360"/>
                <a:ext cx="36360" cy="432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">
                    <a:moveTo>
                      <a:pt x="14" y="1"/>
                    </a:moveTo>
                    <a:cubicBezTo>
                      <a:pt x="14" y="1"/>
                      <a:pt x="13" y="2"/>
                      <a:pt x="13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126"/>
              <p:cNvSpPr/>
              <p:nvPr/>
            </p:nvSpPr>
            <p:spPr>
              <a:xfrm>
                <a:off x="8579520" y="4956840"/>
                <a:ext cx="11016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1">
                    <a:moveTo>
                      <a:pt x="0" y="5"/>
                    </a:moveTo>
                    <a:cubicBezTo>
                      <a:pt x="0" y="8"/>
                      <a:pt x="2" y="11"/>
                      <a:pt x="5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0" y="11"/>
                      <a:pt x="42" y="8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2"/>
                      <a:pt x="40" y="0"/>
                      <a:pt x="3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0" name="Group 127"/>
            <p:cNvGrpSpPr/>
            <p:nvPr/>
          </p:nvGrpSpPr>
          <p:grpSpPr>
            <a:xfrm>
              <a:off x="7032672" y="4032000"/>
              <a:ext cx="751680" cy="2355840"/>
              <a:chOff x="7524000" y="4032000"/>
              <a:chExt cx="751680" cy="2355840"/>
            </a:xfrm>
          </p:grpSpPr>
          <p:grpSp>
            <p:nvGrpSpPr>
              <p:cNvPr id="131" name="Group 128"/>
              <p:cNvGrpSpPr/>
              <p:nvPr/>
            </p:nvGrpSpPr>
            <p:grpSpPr>
              <a:xfrm>
                <a:off x="7524000" y="4032000"/>
                <a:ext cx="751680" cy="2355840"/>
                <a:chOff x="7524000" y="4032000"/>
                <a:chExt cx="751680" cy="2355840"/>
              </a:xfrm>
            </p:grpSpPr>
            <p:grpSp>
              <p:nvGrpSpPr>
                <p:cNvPr id="133" name="Group 129"/>
                <p:cNvGrpSpPr/>
                <p:nvPr/>
              </p:nvGrpSpPr>
              <p:grpSpPr>
                <a:xfrm>
                  <a:off x="7524000" y="4032000"/>
                  <a:ext cx="751680" cy="2355840"/>
                  <a:chOff x="7524000" y="4032000"/>
                  <a:chExt cx="751680" cy="2355840"/>
                </a:xfrm>
              </p:grpSpPr>
              <p:grpSp>
                <p:nvGrpSpPr>
                  <p:cNvPr id="135" name="Group 130"/>
                  <p:cNvGrpSpPr/>
                  <p:nvPr/>
                </p:nvGrpSpPr>
                <p:grpSpPr>
                  <a:xfrm>
                    <a:off x="7524000" y="4032000"/>
                    <a:ext cx="751680" cy="2355840"/>
                    <a:chOff x="7524000" y="4032000"/>
                    <a:chExt cx="751680" cy="2355840"/>
                  </a:xfrm>
                </p:grpSpPr>
                <p:grpSp>
                  <p:nvGrpSpPr>
                    <p:cNvPr id="139" name="Group 131"/>
                    <p:cNvGrpSpPr/>
                    <p:nvPr/>
                  </p:nvGrpSpPr>
                  <p:grpSpPr>
                    <a:xfrm>
                      <a:off x="7524000" y="4032000"/>
                      <a:ext cx="751680" cy="2355840"/>
                      <a:chOff x="7524000" y="4032000"/>
                      <a:chExt cx="751680" cy="2355840"/>
                    </a:xfrm>
                  </p:grpSpPr>
                  <p:sp>
                    <p:nvSpPr>
                      <p:cNvPr id="143" name="CustomShape 132"/>
                      <p:cNvSpPr/>
                      <p:nvPr/>
                    </p:nvSpPr>
                    <p:spPr>
                      <a:xfrm>
                        <a:off x="7524000" y="4032000"/>
                        <a:ext cx="751680" cy="23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44" name="CustomShape 133"/>
                      <p:cNvSpPr/>
                      <p:nvPr/>
                    </p:nvSpPr>
                    <p:spPr>
                      <a:xfrm>
                        <a:off x="7704720" y="4263840"/>
                        <a:ext cx="390240" cy="813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5" h="30">
                            <a:moveTo>
                              <a:pt x="0" y="23"/>
                            </a:moveTo>
                            <a:cubicBezTo>
                              <a:pt x="0" y="27"/>
                              <a:pt x="3" y="30"/>
                              <a:pt x="7" y="30"/>
                            </a:cubicBezTo>
                            <a:cubicBezTo>
                              <a:pt x="138" y="30"/>
                              <a:pt x="138" y="30"/>
                              <a:pt x="138" y="30"/>
                            </a:cubicBezTo>
                            <a:cubicBezTo>
                              <a:pt x="142" y="30"/>
                              <a:pt x="145" y="27"/>
                              <a:pt x="145" y="23"/>
                            </a:cubicBezTo>
                            <a:cubicBezTo>
                              <a:pt x="145" y="7"/>
                              <a:pt x="145" y="7"/>
                              <a:pt x="145" y="7"/>
                            </a:cubicBezTo>
                            <a:cubicBezTo>
                              <a:pt x="145" y="3"/>
                              <a:pt x="142" y="0"/>
                              <a:pt x="138" y="0"/>
                            </a:cubicBez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7"/>
                            </a:cubicBezTo>
                            <a:lnTo>
                              <a:pt x="0" y="23"/>
                            </a:lnTo>
                            <a:close/>
                          </a:path>
                        </a:pathLst>
                      </a:custGeom>
                      <a:solidFill>
                        <a:srgbClr val="A38578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45" name="CustomShape 134"/>
                      <p:cNvSpPr/>
                      <p:nvPr/>
                    </p:nvSpPr>
                    <p:spPr>
                      <a:xfrm>
                        <a:off x="7682400" y="5338080"/>
                        <a:ext cx="434520" cy="928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5" h="545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67" y="0"/>
                            </a:lnTo>
                            <a:lnTo>
                              <a:pt x="188" y="0"/>
                            </a:lnTo>
                            <a:lnTo>
                              <a:pt x="255" y="0"/>
                            </a:lnTo>
                            <a:lnTo>
                              <a:pt x="255" y="82"/>
                            </a:lnTo>
                            <a:lnTo>
                              <a:pt x="255" y="545"/>
                            </a:lnTo>
                            <a:lnTo>
                              <a:pt x="188" y="545"/>
                            </a:lnTo>
                            <a:lnTo>
                              <a:pt x="188" y="82"/>
                            </a:lnTo>
                            <a:lnTo>
                              <a:pt x="67" y="82"/>
                            </a:lnTo>
                            <a:lnTo>
                              <a:pt x="67" y="545"/>
                            </a:lnTo>
                            <a:lnTo>
                              <a:pt x="2" y="545"/>
                            </a:lnTo>
                            <a:lnTo>
                              <a:pt x="2" y="82"/>
                            </a:lnTo>
                            <a:lnTo>
                              <a:pt x="0" y="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2050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46" name="CustomShape 135"/>
                      <p:cNvSpPr/>
                      <p:nvPr/>
                    </p:nvSpPr>
                    <p:spPr>
                      <a:xfrm>
                        <a:off x="7682400" y="6253560"/>
                        <a:ext cx="258840" cy="1342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" h="50">
                            <a:moveTo>
                              <a:pt x="42" y="0"/>
                            </a:moveTo>
                            <a:cubicBezTo>
                              <a:pt x="70" y="0"/>
                              <a:pt x="94" y="22"/>
                              <a:pt x="96" y="50"/>
                            </a:cubicBezTo>
                            <a:cubicBezTo>
                              <a:pt x="42" y="50"/>
                              <a:pt x="42" y="50"/>
                              <a:pt x="42" y="50"/>
                            </a:cubicBezTo>
                            <a:cubicBezTo>
                              <a:pt x="0" y="50"/>
                              <a:pt x="0" y="50"/>
                              <a:pt x="0" y="5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42" y="0"/>
                            </a:lnTo>
                            <a:close/>
                          </a:path>
                        </a:pathLst>
                      </a:custGeom>
                      <a:solidFill>
                        <a:srgbClr val="5A5A5A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47" name="CustomShape 136"/>
                      <p:cNvSpPr/>
                      <p:nvPr/>
                    </p:nvSpPr>
                    <p:spPr>
                      <a:xfrm>
                        <a:off x="8002800" y="6253560"/>
                        <a:ext cx="258840" cy="1342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" h="50">
                            <a:moveTo>
                              <a:pt x="42" y="0"/>
                            </a:moveTo>
                            <a:cubicBezTo>
                              <a:pt x="70" y="0"/>
                              <a:pt x="94" y="22"/>
                              <a:pt x="96" y="50"/>
                            </a:cubicBezTo>
                            <a:cubicBezTo>
                              <a:pt x="42" y="50"/>
                              <a:pt x="42" y="50"/>
                              <a:pt x="42" y="50"/>
                            </a:cubicBezTo>
                            <a:cubicBezTo>
                              <a:pt x="0" y="50"/>
                              <a:pt x="0" y="50"/>
                              <a:pt x="0" y="5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42" y="0"/>
                            </a:lnTo>
                            <a:close/>
                          </a:path>
                        </a:pathLst>
                      </a:custGeom>
                      <a:solidFill>
                        <a:srgbClr val="5A5A5A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48" name="CustomShape 137"/>
                      <p:cNvSpPr/>
                      <p:nvPr/>
                    </p:nvSpPr>
                    <p:spPr>
                      <a:xfrm>
                        <a:off x="8137800" y="4855680"/>
                        <a:ext cx="115560" cy="688320"/>
                      </a:xfrm>
                      <a:prstGeom prst="rect">
                        <a:avLst/>
                      </a:prstGeom>
                      <a:solidFill>
                        <a:srgbClr val="C19F87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49" name="CustomShape 138"/>
                      <p:cNvSpPr/>
                      <p:nvPr/>
                    </p:nvSpPr>
                    <p:spPr>
                      <a:xfrm>
                        <a:off x="8137800" y="5426640"/>
                        <a:ext cx="119160" cy="2350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4" h="88">
                            <a:moveTo>
                              <a:pt x="0" y="0"/>
                            </a:moveTo>
                            <a:cubicBezTo>
                              <a:pt x="0" y="88"/>
                              <a:pt x="0" y="88"/>
                              <a:pt x="0" y="88"/>
                            </a:cubicBezTo>
                            <a:cubicBezTo>
                              <a:pt x="24" y="88"/>
                              <a:pt x="44" y="68"/>
                              <a:pt x="44" y="44"/>
                            </a:cubicBezTo>
                            <a:cubicBezTo>
                              <a:pt x="44" y="20"/>
                              <a:pt x="24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C19F87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0" name="CustomShape 139"/>
                      <p:cNvSpPr/>
                      <p:nvPr/>
                    </p:nvSpPr>
                    <p:spPr>
                      <a:xfrm>
                        <a:off x="7524000" y="4567320"/>
                        <a:ext cx="751680" cy="7704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9" h="288">
                            <a:moveTo>
                              <a:pt x="59" y="0"/>
                            </a:moveTo>
                            <a:cubicBezTo>
                              <a:pt x="220" y="0"/>
                              <a:pt x="220" y="0"/>
                              <a:pt x="220" y="0"/>
                            </a:cubicBezTo>
                            <a:cubicBezTo>
                              <a:pt x="252" y="0"/>
                              <a:pt x="279" y="27"/>
                              <a:pt x="279" y="59"/>
                            </a:cubicBezTo>
                            <a:cubicBezTo>
                              <a:pt x="279" y="109"/>
                              <a:pt x="279" y="109"/>
                              <a:pt x="279" y="109"/>
                            </a:cubicBezTo>
                            <a:cubicBezTo>
                              <a:pt x="220" y="109"/>
                              <a:pt x="220" y="109"/>
                              <a:pt x="220" y="109"/>
                            </a:cubicBezTo>
                            <a:cubicBezTo>
                              <a:pt x="220" y="288"/>
                              <a:pt x="220" y="288"/>
                              <a:pt x="220" y="288"/>
                            </a:cubicBezTo>
                            <a:cubicBezTo>
                              <a:pt x="59" y="288"/>
                              <a:pt x="59" y="288"/>
                              <a:pt x="59" y="288"/>
                            </a:cubicBezTo>
                            <a:cubicBezTo>
                              <a:pt x="59" y="109"/>
                              <a:pt x="59" y="109"/>
                              <a:pt x="59" y="109"/>
                            </a:cubicBezTo>
                            <a:cubicBezTo>
                              <a:pt x="0" y="109"/>
                              <a:pt x="0" y="109"/>
                              <a:pt x="0" y="109"/>
                            </a:cubicBezTo>
                            <a:cubicBezTo>
                              <a:pt x="0" y="59"/>
                              <a:pt x="0" y="59"/>
                              <a:pt x="0" y="59"/>
                            </a:cubicBezTo>
                            <a:cubicBezTo>
                              <a:pt x="0" y="27"/>
                              <a:pt x="27" y="0"/>
                              <a:pt x="59" y="0"/>
                            </a:cubicBezTo>
                            <a:close/>
                          </a:path>
                        </a:pathLst>
                      </a:custGeom>
                      <a:solidFill>
                        <a:srgbClr val="6DC2E9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1" name="CustomShape 140"/>
                      <p:cNvSpPr/>
                      <p:nvPr/>
                    </p:nvSpPr>
                    <p:spPr>
                      <a:xfrm>
                        <a:off x="7545960" y="4858920"/>
                        <a:ext cx="115560" cy="685080"/>
                      </a:xfrm>
                      <a:prstGeom prst="rect">
                        <a:avLst/>
                      </a:prstGeom>
                      <a:solidFill>
                        <a:srgbClr val="C19F87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2" name="CustomShape 141"/>
                      <p:cNvSpPr/>
                      <p:nvPr/>
                    </p:nvSpPr>
                    <p:spPr>
                      <a:xfrm>
                        <a:off x="7545960" y="5428440"/>
                        <a:ext cx="115560" cy="2332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3" h="87">
                            <a:moveTo>
                              <a:pt x="43" y="0"/>
                            </a:moveTo>
                            <a:cubicBezTo>
                              <a:pt x="43" y="87"/>
                              <a:pt x="43" y="87"/>
                              <a:pt x="43" y="87"/>
                            </a:cubicBezTo>
                            <a:cubicBezTo>
                              <a:pt x="19" y="87"/>
                              <a:pt x="0" y="67"/>
                              <a:pt x="0" y="43"/>
                            </a:cubicBezTo>
                            <a:cubicBezTo>
                              <a:pt x="0" y="19"/>
                              <a:pt x="19" y="0"/>
                              <a:pt x="43" y="0"/>
                            </a:cubicBezTo>
                            <a:close/>
                          </a:path>
                        </a:pathLst>
                      </a:custGeom>
                      <a:solidFill>
                        <a:srgbClr val="C19F87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3" name="CustomShape 142"/>
                      <p:cNvSpPr/>
                      <p:nvPr/>
                    </p:nvSpPr>
                    <p:spPr>
                      <a:xfrm>
                        <a:off x="7830720" y="4408920"/>
                        <a:ext cx="137880" cy="2246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1" h="132">
                            <a:moveTo>
                              <a:pt x="40" y="132"/>
                            </a:moveTo>
                            <a:lnTo>
                              <a:pt x="81" y="93"/>
                            </a:lnTo>
                            <a:lnTo>
                              <a:pt x="81" y="0"/>
                            </a:lnTo>
                            <a:lnTo>
                              <a:pt x="0" y="0"/>
                            </a:lnTo>
                            <a:lnTo>
                              <a:pt x="0" y="93"/>
                            </a:lnTo>
                            <a:lnTo>
                              <a:pt x="40" y="132"/>
                            </a:lnTo>
                            <a:close/>
                          </a:path>
                        </a:pathLst>
                      </a:custGeom>
                      <a:solidFill>
                        <a:srgbClr val="C19F87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4" name="CustomShape 143"/>
                      <p:cNvSpPr/>
                      <p:nvPr/>
                    </p:nvSpPr>
                    <p:spPr>
                      <a:xfrm>
                        <a:off x="7830720" y="4408920"/>
                        <a:ext cx="137880" cy="1206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" h="45">
                            <a:moveTo>
                              <a:pt x="51" y="41"/>
                            </a:moveTo>
                            <a:cubicBezTo>
                              <a:pt x="43" y="43"/>
                              <a:pt x="34" y="45"/>
                              <a:pt x="26" y="45"/>
                            </a:cubicBezTo>
                            <a:cubicBezTo>
                              <a:pt x="17" y="45"/>
                              <a:pt x="8" y="43"/>
                              <a:pt x="0" y="41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lnTo>
                              <a:pt x="51" y="41"/>
                            </a:lnTo>
                            <a:close/>
                          </a:path>
                        </a:pathLst>
                      </a:custGeom>
                      <a:solidFill>
                        <a:srgbClr val="A38578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5" name="CustomShape 144"/>
                      <p:cNvSpPr/>
                      <p:nvPr/>
                    </p:nvSpPr>
                    <p:spPr>
                      <a:xfrm>
                        <a:off x="7737120" y="4032000"/>
                        <a:ext cx="325440" cy="2214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1" h="83">
                            <a:moveTo>
                              <a:pt x="60" y="0"/>
                            </a:moveTo>
                            <a:cubicBezTo>
                              <a:pt x="94" y="0"/>
                              <a:pt x="121" y="27"/>
                              <a:pt x="121" y="61"/>
                            </a:cubicBezTo>
                            <a:cubicBezTo>
                              <a:pt x="121" y="83"/>
                              <a:pt x="121" y="83"/>
                              <a:pt x="121" y="83"/>
                            </a:cubicBezTo>
                            <a:cubicBezTo>
                              <a:pt x="0" y="83"/>
                              <a:pt x="0" y="83"/>
                              <a:pt x="0" y="83"/>
                            </a:cubicBezTo>
                            <a:cubicBezTo>
                              <a:pt x="0" y="61"/>
                              <a:pt x="0" y="61"/>
                              <a:pt x="0" y="61"/>
                            </a:cubicBezTo>
                            <a:cubicBezTo>
                              <a:pt x="0" y="27"/>
                              <a:pt x="27" y="0"/>
                              <a:pt x="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6" name="CustomShape 145"/>
                      <p:cNvSpPr/>
                      <p:nvPr/>
                    </p:nvSpPr>
                    <p:spPr>
                      <a:xfrm>
                        <a:off x="7737120" y="4200840"/>
                        <a:ext cx="323640" cy="30132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0" h="113">
                            <a:moveTo>
                              <a:pt x="120" y="0"/>
                            </a:moveTo>
                            <a:cubicBezTo>
                              <a:pt x="120" y="93"/>
                              <a:pt x="120" y="93"/>
                              <a:pt x="120" y="93"/>
                            </a:cubicBezTo>
                            <a:cubicBezTo>
                              <a:pt x="120" y="93"/>
                              <a:pt x="120" y="93"/>
                              <a:pt x="120" y="93"/>
                            </a:cubicBezTo>
                            <a:cubicBezTo>
                              <a:pt x="103" y="105"/>
                              <a:pt x="83" y="113"/>
                              <a:pt x="61" y="113"/>
                            </a:cubicBezTo>
                            <a:cubicBezTo>
                              <a:pt x="38" y="113"/>
                              <a:pt x="18" y="105"/>
                              <a:pt x="1" y="93"/>
                            </a:cubicBezTo>
                            <a:cubicBezTo>
                              <a:pt x="0" y="93"/>
                              <a:pt x="0" y="93"/>
                              <a:pt x="0" y="93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120" y="0"/>
                            </a:lnTo>
                            <a:close/>
                          </a:path>
                        </a:pathLst>
                      </a:custGeom>
                      <a:solidFill>
                        <a:srgbClr val="C19F87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7" name="CustomShape 146"/>
                      <p:cNvSpPr/>
                      <p:nvPr/>
                    </p:nvSpPr>
                    <p:spPr>
                      <a:xfrm>
                        <a:off x="7815600" y="4352760"/>
                        <a:ext cx="166680" cy="1479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" h="55">
                            <a:moveTo>
                              <a:pt x="31" y="0"/>
                            </a:moveTo>
                            <a:cubicBezTo>
                              <a:pt x="14" y="0"/>
                              <a:pt x="0" y="14"/>
                              <a:pt x="0" y="31"/>
                            </a:cubicBezTo>
                            <a:cubicBezTo>
                              <a:pt x="0" y="49"/>
                              <a:pt x="0" y="49"/>
                              <a:pt x="0" y="49"/>
                            </a:cubicBezTo>
                            <a:cubicBezTo>
                              <a:pt x="0" y="49"/>
                              <a:pt x="1" y="50"/>
                              <a:pt x="1" y="51"/>
                            </a:cubicBezTo>
                            <a:cubicBezTo>
                              <a:pt x="10" y="54"/>
                              <a:pt x="21" y="55"/>
                              <a:pt x="32" y="55"/>
                            </a:cubicBezTo>
                            <a:cubicBezTo>
                              <a:pt x="42" y="55"/>
                              <a:pt x="52" y="54"/>
                              <a:pt x="62" y="51"/>
                            </a:cubicBezTo>
                            <a:cubicBezTo>
                              <a:pt x="62" y="50"/>
                              <a:pt x="62" y="50"/>
                              <a:pt x="62" y="49"/>
                            </a:cubicBezTo>
                            <a:cubicBezTo>
                              <a:pt x="62" y="31"/>
                              <a:pt x="62" y="31"/>
                              <a:pt x="62" y="31"/>
                            </a:cubicBezTo>
                            <a:cubicBezTo>
                              <a:pt x="62" y="14"/>
                              <a:pt x="48" y="0"/>
                              <a:pt x="31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8" name="CustomShape 147"/>
                      <p:cNvSpPr/>
                      <p:nvPr/>
                    </p:nvSpPr>
                    <p:spPr>
                      <a:xfrm>
                        <a:off x="7849440" y="4403880"/>
                        <a:ext cx="100080" cy="543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" h="20">
                            <a:moveTo>
                              <a:pt x="18" y="0"/>
                            </a:moveTo>
                            <a:cubicBezTo>
                              <a:pt x="8" y="0"/>
                              <a:pt x="0" y="1"/>
                              <a:pt x="0" y="11"/>
                            </a:cubicBezTo>
                            <a:cubicBezTo>
                              <a:pt x="0" y="11"/>
                              <a:pt x="0" y="17"/>
                              <a:pt x="0" y="17"/>
                            </a:cubicBezTo>
                            <a:cubicBezTo>
                              <a:pt x="6" y="19"/>
                              <a:pt x="12" y="20"/>
                              <a:pt x="19" y="20"/>
                            </a:cubicBezTo>
                            <a:cubicBezTo>
                              <a:pt x="25" y="20"/>
                              <a:pt x="31" y="19"/>
                              <a:pt x="37" y="17"/>
                            </a:cubicBezTo>
                            <a:cubicBezTo>
                              <a:pt x="37" y="17"/>
                              <a:pt x="37" y="11"/>
                              <a:pt x="37" y="11"/>
                            </a:cubicBezTo>
                            <a:cubicBezTo>
                              <a:pt x="37" y="1"/>
                              <a:pt x="29" y="0"/>
                              <a:pt x="18" y="0"/>
                            </a:cubicBezTo>
                            <a:close/>
                          </a:path>
                        </a:pathLst>
                      </a:custGeom>
                      <a:solidFill>
                        <a:srgbClr val="AF8D72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159" name="CustomShape 148"/>
                      <p:cNvSpPr/>
                      <p:nvPr/>
                    </p:nvSpPr>
                    <p:spPr>
                      <a:xfrm>
                        <a:off x="7885440" y="4432680"/>
                        <a:ext cx="27000" cy="3204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</p:grpSp>
                <p:sp>
                  <p:nvSpPr>
                    <p:cNvPr id="140" name="CustomShape 149"/>
                    <p:cNvSpPr/>
                    <p:nvPr/>
                  </p:nvSpPr>
                  <p:spPr>
                    <a:xfrm>
                      <a:off x="7524000" y="4855320"/>
                      <a:ext cx="144720" cy="623160"/>
                    </a:xfrm>
                    <a:prstGeom prst="rect">
                      <a:avLst/>
                    </a:prstGeom>
                    <a:solidFill>
                      <a:srgbClr val="6DC2E9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/>
                  </p:style>
                </p:sp>
                <p:sp>
                  <p:nvSpPr>
                    <p:cNvPr id="141" name="CustomShape 150"/>
                    <p:cNvSpPr/>
                    <p:nvPr/>
                  </p:nvSpPr>
                  <p:spPr>
                    <a:xfrm>
                      <a:off x="8130960" y="4845240"/>
                      <a:ext cx="144720" cy="627120"/>
                    </a:xfrm>
                    <a:prstGeom prst="rect">
                      <a:avLst/>
                    </a:prstGeom>
                    <a:solidFill>
                      <a:srgbClr val="6DC2E9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/>
                  </p:style>
                </p:sp>
                <p:sp>
                  <p:nvSpPr>
                    <p:cNvPr id="142" name="CustomShape 151"/>
                    <p:cNvSpPr/>
                    <p:nvPr/>
                  </p:nvSpPr>
                  <p:spPr>
                    <a:xfrm rot="10800000">
                      <a:off x="7795080" y="4567680"/>
                      <a:ext cx="209520" cy="128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DC2E9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/>
                  </p:style>
                </p:sp>
              </p:grpSp>
              <p:sp>
                <p:nvSpPr>
                  <p:cNvPr id="136" name="CustomShape 152"/>
                  <p:cNvSpPr/>
                  <p:nvPr/>
                </p:nvSpPr>
                <p:spPr>
                  <a:xfrm>
                    <a:off x="7840440" y="4735440"/>
                    <a:ext cx="141840" cy="421200"/>
                  </a:xfrm>
                  <a:prstGeom prst="trapezoid">
                    <a:avLst>
                      <a:gd name="adj" fmla="val 25000"/>
                    </a:avLst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/>
                </p:style>
              </p:sp>
              <p:sp>
                <p:nvSpPr>
                  <p:cNvPr id="137" name="CustomShape 153"/>
                  <p:cNvSpPr/>
                  <p:nvPr/>
                </p:nvSpPr>
                <p:spPr>
                  <a:xfrm>
                    <a:off x="7977240" y="4710960"/>
                    <a:ext cx="122400" cy="14616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/>
                </p:style>
              </p:sp>
              <p:sp>
                <p:nvSpPr>
                  <p:cNvPr id="138" name="CustomShape 154"/>
                  <p:cNvSpPr/>
                  <p:nvPr/>
                </p:nvSpPr>
                <p:spPr>
                  <a:xfrm rot="10800000">
                    <a:off x="7855200" y="4624920"/>
                    <a:ext cx="112320" cy="97920"/>
                  </a:xfrm>
                  <a:prstGeom prst="trapezoid">
                    <a:avLst>
                      <a:gd name="adj" fmla="val 25000"/>
                    </a:avLst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/>
                </p:style>
              </p:sp>
            </p:grpSp>
            <p:sp>
              <p:nvSpPr>
                <p:cNvPr id="134" name="CustomShape 155"/>
                <p:cNvSpPr/>
                <p:nvPr/>
              </p:nvSpPr>
              <p:spPr>
                <a:xfrm rot="10800000">
                  <a:off x="7826400" y="4567680"/>
                  <a:ext cx="143640" cy="54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19F87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</p:grpSp>
          <p:sp>
            <p:nvSpPr>
              <p:cNvPr id="132" name="CustomShape 156"/>
              <p:cNvSpPr/>
              <p:nvPr/>
            </p:nvSpPr>
            <p:spPr>
              <a:xfrm rot="10800000">
                <a:off x="7840440" y="5154840"/>
                <a:ext cx="142200" cy="75240"/>
              </a:xfrm>
              <a:prstGeom prst="triangle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8409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Prerequisites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25717"/>
          </a:xfrm>
        </p:spPr>
        <p:txBody>
          <a:bodyPr/>
          <a:lstStyle/>
          <a:p>
            <a:pPr marL="0" indent="0">
              <a:buNone/>
            </a:pPr>
            <a:r>
              <a:rPr lang="en-US" sz="2400" noProof="0"/>
              <a:t>N</a:t>
            </a:r>
            <a:r>
              <a:rPr lang="en-US" sz="2400" noProof="0" smtClean="0"/>
              <a:t>o prerequisites or technical experience are required.</a:t>
            </a:r>
          </a:p>
          <a:p>
            <a:pPr marL="0" indent="0">
              <a:buNone/>
            </a:pPr>
            <a:r>
              <a:rPr lang="en-US" sz="2400" noProof="0" smtClean="0"/>
              <a:t>General </a:t>
            </a:r>
            <a:r>
              <a:rPr lang="en-US" sz="2400" noProof="0"/>
              <a:t>IT knowledge or experience is beneficial.</a:t>
            </a:r>
          </a:p>
          <a:p>
            <a:pPr marL="0" indent="0">
              <a:buNone/>
            </a:pPr>
            <a:endParaRPr lang="en-US" sz="2400" noProof="0"/>
          </a:p>
          <a:p>
            <a:pPr marL="0" indent="0">
              <a:buNone/>
            </a:pPr>
            <a:r>
              <a:rPr lang="en-US" sz="2400" noProof="0"/>
              <a:t>A </a:t>
            </a:r>
            <a:r>
              <a:rPr lang="en-US" sz="2400" i="1" noProof="0"/>
              <a:t>free Microsoft Azure account</a:t>
            </a:r>
            <a:r>
              <a:rPr lang="en-US" sz="2400" noProof="0"/>
              <a:t> is recommended. </a:t>
            </a:r>
            <a:endParaRPr lang="en-US" sz="2400" noProof="0" smtClean="0"/>
          </a:p>
          <a:p>
            <a:pPr marL="0" indent="0">
              <a:buNone/>
            </a:pPr>
            <a:endParaRPr lang="en-US" sz="2400" noProof="0"/>
          </a:p>
          <a:p>
            <a:pPr marL="0" indent="0">
              <a:lnSpc>
                <a:spcPct val="150000"/>
              </a:lnSpc>
              <a:buNone/>
            </a:pPr>
            <a:r>
              <a:rPr lang="en-US" sz="2400" noProof="0" smtClean="0"/>
              <a:t>For </a:t>
            </a:r>
            <a:r>
              <a:rPr lang="en-US" sz="2400" noProof="0"/>
              <a:t>help, </a:t>
            </a:r>
            <a:r>
              <a:rPr lang="en-US" sz="2400" noProof="0" smtClean="0"/>
              <a:t>see :</a:t>
            </a:r>
            <a:endParaRPr lang="en-US" sz="2400" noProof="0"/>
          </a:p>
          <a:p>
            <a:pPr>
              <a:lnSpc>
                <a:spcPct val="150000"/>
              </a:lnSpc>
            </a:pPr>
            <a:r>
              <a:rPr lang="en-US" sz="2400" noProof="0"/>
              <a:t>Create your free account today </a:t>
            </a:r>
            <a:r>
              <a:rPr lang="en-US" sz="2400" noProof="0" smtClean="0"/>
              <a:t>: </a:t>
            </a:r>
            <a:r>
              <a:rPr lang="en-US" sz="2400" noProof="0" smtClean="0">
                <a:hlinkClick r:id="rId3"/>
              </a:rPr>
              <a:t>azure.microsoft.com/free</a:t>
            </a:r>
            <a:endParaRPr lang="en-US" sz="2400" noProof="0"/>
          </a:p>
          <a:p>
            <a:pPr>
              <a:lnSpc>
                <a:spcPct val="150000"/>
              </a:lnSpc>
            </a:pPr>
            <a:r>
              <a:rPr lang="en-US" sz="2400" noProof="0" smtClean="0"/>
              <a:t>Create </a:t>
            </a:r>
            <a:r>
              <a:rPr lang="en-US" sz="2400" noProof="0"/>
              <a:t>a free Azure </a:t>
            </a:r>
            <a:r>
              <a:rPr lang="en-US" sz="2400" noProof="0" smtClean="0"/>
              <a:t>Account [Video Demo] : </a:t>
            </a:r>
            <a:r>
              <a:rPr lang="en-US" sz="2400" noProof="0">
                <a:hlinkClick r:id="rId4"/>
              </a:rPr>
              <a:t>youtu.be/H53yVpKB3</a:t>
            </a:r>
            <a:r>
              <a:rPr lang="en-US" sz="2400" b="1" noProof="0">
                <a:hlinkClick r:id="rId4"/>
              </a:rPr>
              <a:t>_</a:t>
            </a:r>
            <a:r>
              <a:rPr lang="en-US" sz="2400" noProof="0">
                <a:hlinkClick r:id="rId4"/>
              </a:rPr>
              <a:t>c</a:t>
            </a:r>
            <a:endParaRPr lang="en-US" sz="2400" noProof="0"/>
          </a:p>
        </p:txBody>
      </p:sp>
      <p:pic>
        <p:nvPicPr>
          <p:cNvPr id="4" name="Picture 7"/>
          <p:cNvPicPr/>
          <p:nvPr/>
        </p:nvPicPr>
        <p:blipFill>
          <a:blip r:embed="rId5"/>
          <a:stretch/>
        </p:blipFill>
        <p:spPr>
          <a:xfrm>
            <a:off x="10264856" y="4362896"/>
            <a:ext cx="973440" cy="973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33E7F-60A8-4B4D-AB34-946E2222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>
                <a:hlinkClick r:id="rId3"/>
              </a:rPr>
              <a:t>Certification areas (AZ-900)</a:t>
            </a:r>
            <a:endParaRPr lang="en-US" noProof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B3CBC4B-6977-4442-95F5-F0528C34F8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257" y="1690134"/>
          <a:ext cx="933268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07">
                  <a:extLst>
                    <a:ext uri="{9D8B030D-6E8A-4147-A177-3AD203B41FA5}">
                      <a16:colId xmlns="" xmlns:a16="http://schemas.microsoft.com/office/drawing/2014/main" val="3164179288"/>
                    </a:ext>
                  </a:extLst>
                </a:gridCol>
                <a:gridCol w="1749879">
                  <a:extLst>
                    <a:ext uri="{9D8B030D-6E8A-4147-A177-3AD203B41FA5}">
                      <a16:colId xmlns="" xmlns:a16="http://schemas.microsoft.com/office/drawing/2014/main" val="3081981001"/>
                    </a:ext>
                  </a:extLst>
                </a:gridCol>
              </a:tblGrid>
              <a:tr h="271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7072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cloud concepts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577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core Azure services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811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security, privacy, compliance, and trust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863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Azure pricing and support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676021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908B94-7199-45B4-9E23-E1987CF9E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4382064"/>
            <a:ext cx="11018520" cy="180972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noProof="0"/>
              <a:t>This course maps directly to the exam AZ-900 Microsoft Azure </a:t>
            </a:r>
            <a:r>
              <a:rPr lang="en-US" altLang="en-US" sz="2400" noProof="0" smtClean="0"/>
              <a:t>Fundamentals.</a:t>
            </a:r>
            <a:endParaRPr lang="en-US" altLang="en-US" sz="2400" noProof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noProof="0"/>
              <a:t>Percentages indicate the relative weight of each area on the exam.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noProof="0"/>
              <a:t>The higher the percentage, the more </a:t>
            </a:r>
            <a:r>
              <a:rPr lang="en-US" altLang="en-US" sz="2400" noProof="0" smtClean="0"/>
              <a:t>questions </a:t>
            </a:r>
            <a:r>
              <a:rPr lang="en-US" altLang="en-US" sz="2400" noProof="0"/>
              <a:t>you </a:t>
            </a:r>
            <a:r>
              <a:rPr lang="en-US" altLang="en-US" sz="2400" noProof="0" smtClean="0"/>
              <a:t>may see </a:t>
            </a:r>
            <a:r>
              <a:rPr lang="en-US" altLang="en-US" sz="2400" noProof="0"/>
              <a:t>in that </a:t>
            </a:r>
            <a:r>
              <a:rPr lang="en-US" altLang="en-US" sz="2400" noProof="0" smtClean="0"/>
              <a:t>area.</a:t>
            </a:r>
            <a:endParaRPr lang="en-US" altLang="en-US" sz="2400" noProof="0"/>
          </a:p>
        </p:txBody>
      </p:sp>
    </p:spTree>
    <p:extLst>
      <p:ext uri="{BB962C8B-B14F-4D97-AF65-F5344CB8AC3E}">
        <p14:creationId xmlns:p14="http://schemas.microsoft.com/office/powerpoint/2010/main" val="2581278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8F4DC-00F6-415B-8661-DE20AEDF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Hands-On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2301B2-0B1A-4E5B-A216-CB6271788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097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noProof="0" dirty="0"/>
              <a:t>No individual or group hands-on lab </a:t>
            </a:r>
            <a:r>
              <a:rPr lang="en-US" noProof="0" dirty="0" smtClean="0"/>
              <a:t>components.</a:t>
            </a:r>
            <a:endParaRPr lang="en-US" noProof="0" dirty="0"/>
          </a:p>
          <a:p>
            <a:pPr>
              <a:lnSpc>
                <a:spcPct val="200000"/>
              </a:lnSpc>
            </a:pPr>
            <a:r>
              <a:rPr lang="en-US" noProof="0" dirty="0"/>
              <a:t>Recorded demos and walkthroughs </a:t>
            </a:r>
            <a:r>
              <a:rPr lang="en-US" noProof="0" dirty="0" smtClean="0"/>
              <a:t>are available throughout.</a:t>
            </a:r>
            <a:endParaRPr lang="en-US" noProof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24296" y="4149944"/>
            <a:ext cx="4343408" cy="1806840"/>
            <a:chOff x="6802136" y="4149944"/>
            <a:chExt cx="4343408" cy="1806840"/>
          </a:xfrm>
        </p:grpSpPr>
        <p:grpSp>
          <p:nvGrpSpPr>
            <p:cNvPr id="4" name="Group 3"/>
            <p:cNvGrpSpPr/>
            <p:nvPr/>
          </p:nvGrpSpPr>
          <p:grpSpPr>
            <a:xfrm>
              <a:off x="9941704" y="4343728"/>
              <a:ext cx="1203840" cy="1591920"/>
              <a:chOff x="9764280" y="4330080"/>
              <a:chExt cx="1203840" cy="159192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764280" y="4330080"/>
                <a:ext cx="1203840" cy="1591920"/>
                <a:chOff x="9764280" y="4330080"/>
                <a:chExt cx="1203840" cy="1591920"/>
              </a:xfrm>
            </p:grpSpPr>
            <p:grpSp>
              <p:nvGrpSpPr>
                <p:cNvPr id="7" name="Group 5"/>
                <p:cNvGrpSpPr/>
                <p:nvPr/>
              </p:nvGrpSpPr>
              <p:grpSpPr>
                <a:xfrm>
                  <a:off x="9764280" y="4330080"/>
                  <a:ext cx="1203840" cy="1591920"/>
                  <a:chOff x="9764280" y="4330080"/>
                  <a:chExt cx="1203840" cy="1591920"/>
                </a:xfrm>
              </p:grpSpPr>
              <p:sp>
                <p:nvSpPr>
                  <p:cNvPr id="13" name="CustomShape 6"/>
                  <p:cNvSpPr/>
                  <p:nvPr/>
                </p:nvSpPr>
                <p:spPr>
                  <a:xfrm>
                    <a:off x="9764280" y="4330080"/>
                    <a:ext cx="1203840" cy="1591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" h="603">
                        <a:moveTo>
                          <a:pt x="456" y="603"/>
                        </a:moveTo>
                        <a:lnTo>
                          <a:pt x="0" y="603"/>
                        </a:lnTo>
                        <a:lnTo>
                          <a:pt x="0" y="136"/>
                        </a:lnTo>
                        <a:lnTo>
                          <a:pt x="144" y="0"/>
                        </a:lnTo>
                        <a:lnTo>
                          <a:pt x="456" y="0"/>
                        </a:lnTo>
                        <a:lnTo>
                          <a:pt x="456" y="60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80">
                    <a:solidFill>
                      <a:srgbClr val="5F5F5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" name="CustomShape 7"/>
                  <p:cNvSpPr/>
                  <p:nvPr/>
                </p:nvSpPr>
                <p:spPr>
                  <a:xfrm>
                    <a:off x="9764280" y="4330080"/>
                    <a:ext cx="379800" cy="358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" h="136">
                        <a:moveTo>
                          <a:pt x="144" y="136"/>
                        </a:moveTo>
                        <a:lnTo>
                          <a:pt x="0" y="136"/>
                        </a:lnTo>
                        <a:lnTo>
                          <a:pt x="144" y="0"/>
                        </a:lnTo>
                        <a:lnTo>
                          <a:pt x="144" y="136"/>
                        </a:lnTo>
                        <a:close/>
                      </a:path>
                    </a:pathLst>
                  </a:custGeom>
                  <a:solidFill>
                    <a:srgbClr val="737373"/>
                  </a:solidFill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8" name="CustomShape 8"/>
                <p:cNvSpPr/>
                <p:nvPr/>
              </p:nvSpPr>
              <p:spPr>
                <a:xfrm>
                  <a:off x="9950400" y="4789080"/>
                  <a:ext cx="182520" cy="182520"/>
                </a:xfrm>
                <a:prstGeom prst="flowChartProcess">
                  <a:avLst/>
                </a:prstGeom>
                <a:noFill/>
                <a:ln w="19080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9" name="CustomShape 9"/>
                <p:cNvSpPr/>
                <p:nvPr/>
              </p:nvSpPr>
              <p:spPr>
                <a:xfrm>
                  <a:off x="9961920" y="5109480"/>
                  <a:ext cx="182520" cy="182520"/>
                </a:xfrm>
                <a:prstGeom prst="flowChartProcess">
                  <a:avLst/>
                </a:prstGeom>
                <a:noFill/>
                <a:ln w="19080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pic>
              <p:nvPicPr>
                <p:cNvPr id="10" name="Picture 197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10020600" y="4751280"/>
                  <a:ext cx="298800" cy="2710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CustomShape 10"/>
                <p:cNvSpPr/>
                <p:nvPr/>
              </p:nvSpPr>
              <p:spPr>
                <a:xfrm>
                  <a:off x="9961920" y="5402160"/>
                  <a:ext cx="182520" cy="182520"/>
                </a:xfrm>
                <a:prstGeom prst="flowChartProcess">
                  <a:avLst/>
                </a:prstGeom>
                <a:noFill/>
                <a:ln w="19080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pic>
              <p:nvPicPr>
                <p:cNvPr id="12" name="Picture 202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10027080" y="5078520"/>
                  <a:ext cx="298800" cy="27108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6" name="Picture 219"/>
              <p:cNvPicPr/>
              <p:nvPr/>
            </p:nvPicPr>
            <p:blipFill>
              <a:blip r:embed="rId3"/>
              <a:stretch/>
            </p:blipFill>
            <p:spPr>
              <a:xfrm>
                <a:off x="10034280" y="5380200"/>
                <a:ext cx="298800" cy="2710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4" name="Group 3"/>
            <p:cNvGrpSpPr/>
            <p:nvPr/>
          </p:nvGrpSpPr>
          <p:grpSpPr>
            <a:xfrm>
              <a:off x="6802136" y="4149944"/>
              <a:ext cx="2515320" cy="1806840"/>
              <a:chOff x="6160680" y="3017160"/>
              <a:chExt cx="2515320" cy="1806840"/>
            </a:xfrm>
          </p:grpSpPr>
          <p:sp>
            <p:nvSpPr>
              <p:cNvPr id="35" name="CustomShape 4"/>
              <p:cNvSpPr/>
              <p:nvPr/>
            </p:nvSpPr>
            <p:spPr>
              <a:xfrm>
                <a:off x="6160680" y="3017160"/>
                <a:ext cx="2515320" cy="180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5"/>
              <p:cNvSpPr/>
              <p:nvPr/>
            </p:nvSpPr>
            <p:spPr>
              <a:xfrm>
                <a:off x="7122240" y="4484880"/>
                <a:ext cx="318960" cy="3139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6"/>
              <p:cNvSpPr/>
              <p:nvPr/>
            </p:nvSpPr>
            <p:spPr>
              <a:xfrm>
                <a:off x="6780240" y="4773600"/>
                <a:ext cx="1003320" cy="468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7"/>
              <p:cNvSpPr/>
              <p:nvPr/>
            </p:nvSpPr>
            <p:spPr>
              <a:xfrm>
                <a:off x="6160680" y="3215520"/>
                <a:ext cx="2249640" cy="13413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72">
                    <a:moveTo>
                      <a:pt x="625" y="352"/>
                    </a:moveTo>
                    <a:cubicBezTo>
                      <a:pt x="625" y="363"/>
                      <a:pt x="616" y="372"/>
                      <a:pt x="604" y="372"/>
                    </a:cubicBezTo>
                    <a:cubicBezTo>
                      <a:pt x="20" y="372"/>
                      <a:pt x="20" y="372"/>
                      <a:pt x="20" y="372"/>
                    </a:cubicBezTo>
                    <a:cubicBezTo>
                      <a:pt x="9" y="372"/>
                      <a:pt x="0" y="363"/>
                      <a:pt x="0" y="3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04" y="0"/>
                      <a:pt x="604" y="0"/>
                      <a:pt x="604" y="0"/>
                    </a:cubicBezTo>
                    <a:cubicBezTo>
                      <a:pt x="616" y="0"/>
                      <a:pt x="625" y="9"/>
                      <a:pt x="625" y="20"/>
                    </a:cubicBezTo>
                    <a:cubicBezTo>
                      <a:pt x="625" y="352"/>
                      <a:pt x="625" y="352"/>
                      <a:pt x="625" y="352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8"/>
              <p:cNvSpPr/>
              <p:nvPr/>
            </p:nvSpPr>
            <p:spPr>
              <a:xfrm>
                <a:off x="6221880" y="3276720"/>
                <a:ext cx="2116080" cy="116856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24">
                    <a:moveTo>
                      <a:pt x="588" y="315"/>
                    </a:moveTo>
                    <a:cubicBezTo>
                      <a:pt x="588" y="320"/>
                      <a:pt x="584" y="324"/>
                      <a:pt x="580" y="324"/>
                    </a:cubicBezTo>
                    <a:cubicBezTo>
                      <a:pt x="9" y="324"/>
                      <a:pt x="9" y="324"/>
                      <a:pt x="9" y="324"/>
                    </a:cubicBezTo>
                    <a:cubicBezTo>
                      <a:pt x="4" y="324"/>
                      <a:pt x="0" y="320"/>
                      <a:pt x="0" y="31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580" y="0"/>
                      <a:pt x="580" y="0"/>
                      <a:pt x="580" y="0"/>
                    </a:cubicBezTo>
                    <a:cubicBezTo>
                      <a:pt x="584" y="0"/>
                      <a:pt x="588" y="3"/>
                      <a:pt x="588" y="8"/>
                    </a:cubicBezTo>
                    <a:cubicBezTo>
                      <a:pt x="588" y="315"/>
                      <a:pt x="588" y="315"/>
                      <a:pt x="588" y="315"/>
                    </a:cubicBezTo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9"/>
              <p:cNvSpPr/>
              <p:nvPr/>
            </p:nvSpPr>
            <p:spPr>
              <a:xfrm>
                <a:off x="6402240" y="3461040"/>
                <a:ext cx="395280" cy="763920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CustomShape 10"/>
              <p:cNvSpPr/>
              <p:nvPr/>
            </p:nvSpPr>
            <p:spPr>
              <a:xfrm>
                <a:off x="6829560" y="3461040"/>
                <a:ext cx="929520" cy="763920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11"/>
              <p:cNvSpPr/>
              <p:nvPr/>
            </p:nvSpPr>
            <p:spPr>
              <a:xfrm>
                <a:off x="6829560" y="3461040"/>
                <a:ext cx="929520" cy="763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12"/>
              <p:cNvSpPr/>
              <p:nvPr/>
            </p:nvSpPr>
            <p:spPr>
              <a:xfrm>
                <a:off x="7787520" y="3461040"/>
                <a:ext cx="363240" cy="16884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13"/>
              <p:cNvSpPr/>
              <p:nvPr/>
            </p:nvSpPr>
            <p:spPr>
              <a:xfrm>
                <a:off x="7787520" y="3659400"/>
                <a:ext cx="363240" cy="16884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14"/>
              <p:cNvSpPr/>
              <p:nvPr/>
            </p:nvSpPr>
            <p:spPr>
              <a:xfrm>
                <a:off x="7787520" y="3659400"/>
                <a:ext cx="363240" cy="16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15"/>
              <p:cNvSpPr/>
              <p:nvPr/>
            </p:nvSpPr>
            <p:spPr>
              <a:xfrm>
                <a:off x="7787520" y="3857760"/>
                <a:ext cx="363240" cy="16884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16"/>
              <p:cNvSpPr/>
              <p:nvPr/>
            </p:nvSpPr>
            <p:spPr>
              <a:xfrm>
                <a:off x="7787520" y="3857760"/>
                <a:ext cx="363240" cy="16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17"/>
              <p:cNvSpPr/>
              <p:nvPr/>
            </p:nvSpPr>
            <p:spPr>
              <a:xfrm>
                <a:off x="7787520" y="4060080"/>
                <a:ext cx="363240" cy="16488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CustomShape 18"/>
              <p:cNvSpPr/>
              <p:nvPr/>
            </p:nvSpPr>
            <p:spPr>
              <a:xfrm>
                <a:off x="7787520" y="4060080"/>
                <a:ext cx="363240" cy="16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CustomShape 19"/>
              <p:cNvSpPr/>
              <p:nvPr/>
            </p:nvSpPr>
            <p:spPr>
              <a:xfrm>
                <a:off x="6402240" y="4298040"/>
                <a:ext cx="1748520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">
                    <a:moveTo>
                      <a:pt x="486" y="8"/>
                    </a:moveTo>
                    <a:cubicBezTo>
                      <a:pt x="486" y="13"/>
                      <a:pt x="482" y="16"/>
                      <a:pt x="47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78" y="0"/>
                      <a:pt x="478" y="0"/>
                      <a:pt x="478" y="0"/>
                    </a:cubicBezTo>
                    <a:cubicBezTo>
                      <a:pt x="482" y="0"/>
                      <a:pt x="486" y="4"/>
                      <a:pt x="486" y="8"/>
                    </a:cubicBezTo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20"/>
              <p:cNvSpPr/>
              <p:nvPr/>
            </p:nvSpPr>
            <p:spPr>
              <a:xfrm>
                <a:off x="6573960" y="3612240"/>
                <a:ext cx="6444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51" h="76">
                    <a:moveTo>
                      <a:pt x="51" y="37"/>
                    </a:moveTo>
                    <a:lnTo>
                      <a:pt x="0" y="0"/>
                    </a:lnTo>
                    <a:lnTo>
                      <a:pt x="0" y="76"/>
                    </a:lnTo>
                    <a:lnTo>
                      <a:pt x="51" y="37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21"/>
              <p:cNvSpPr/>
              <p:nvPr/>
            </p:nvSpPr>
            <p:spPr>
              <a:xfrm>
                <a:off x="6481080" y="3539880"/>
                <a:ext cx="237600" cy="241200"/>
              </a:xfrm>
              <a:custGeom>
                <a:avLst/>
                <a:gdLst/>
                <a:ahLst/>
                <a:cxnLst/>
                <a:rect l="l" t="t" r="r" b="b"/>
                <a:pathLst>
                  <a:path w="66" h="67">
                    <a:moveTo>
                      <a:pt x="33" y="62"/>
                    </a:moveTo>
                    <a:cubicBezTo>
                      <a:pt x="49" y="62"/>
                      <a:pt x="62" y="49"/>
                      <a:pt x="62" y="33"/>
                    </a:cubicBezTo>
                    <a:cubicBezTo>
                      <a:pt x="62" y="17"/>
                      <a:pt x="49" y="4"/>
                      <a:pt x="33" y="4"/>
                    </a:cubicBezTo>
                    <a:cubicBezTo>
                      <a:pt x="17" y="4"/>
                      <a:pt x="4" y="17"/>
                      <a:pt x="4" y="33"/>
                    </a:cubicBezTo>
                    <a:cubicBezTo>
                      <a:pt x="4" y="49"/>
                      <a:pt x="17" y="62"/>
                      <a:pt x="33" y="62"/>
                    </a:cubicBezTo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2"/>
                      <a:pt x="51" y="67"/>
                      <a:pt x="33" y="67"/>
                    </a:cubicBezTo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22"/>
              <p:cNvSpPr/>
              <p:nvPr/>
            </p:nvSpPr>
            <p:spPr>
              <a:xfrm>
                <a:off x="6298200" y="3349080"/>
                <a:ext cx="18648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23"/>
              <p:cNvSpPr/>
              <p:nvPr/>
            </p:nvSpPr>
            <p:spPr>
              <a:xfrm>
                <a:off x="6549840" y="3349080"/>
                <a:ext cx="190440" cy="39240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24"/>
              <p:cNvSpPr/>
              <p:nvPr/>
            </p:nvSpPr>
            <p:spPr>
              <a:xfrm>
                <a:off x="6805440" y="3349080"/>
                <a:ext cx="19044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25"/>
              <p:cNvSpPr/>
              <p:nvPr/>
            </p:nvSpPr>
            <p:spPr>
              <a:xfrm>
                <a:off x="6805440" y="3349080"/>
                <a:ext cx="190440" cy="3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26"/>
              <p:cNvSpPr/>
              <p:nvPr/>
            </p:nvSpPr>
            <p:spPr>
              <a:xfrm>
                <a:off x="7061040" y="3349080"/>
                <a:ext cx="19044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27"/>
              <p:cNvSpPr/>
              <p:nvPr/>
            </p:nvSpPr>
            <p:spPr>
              <a:xfrm>
                <a:off x="7061040" y="3349080"/>
                <a:ext cx="190440" cy="3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28"/>
              <p:cNvSpPr/>
              <p:nvPr/>
            </p:nvSpPr>
            <p:spPr>
              <a:xfrm>
                <a:off x="7315560" y="3349080"/>
                <a:ext cx="19044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29"/>
              <p:cNvSpPr/>
              <p:nvPr/>
            </p:nvSpPr>
            <p:spPr>
              <a:xfrm>
                <a:off x="7315560" y="3349080"/>
                <a:ext cx="190440" cy="3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30"/>
              <p:cNvSpPr/>
              <p:nvPr/>
            </p:nvSpPr>
            <p:spPr>
              <a:xfrm>
                <a:off x="7571160" y="3349080"/>
                <a:ext cx="19044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31"/>
              <p:cNvSpPr/>
              <p:nvPr/>
            </p:nvSpPr>
            <p:spPr>
              <a:xfrm>
                <a:off x="7826760" y="3349080"/>
                <a:ext cx="18648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32"/>
              <p:cNvSpPr/>
              <p:nvPr/>
            </p:nvSpPr>
            <p:spPr>
              <a:xfrm>
                <a:off x="8082360" y="3349080"/>
                <a:ext cx="18648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33"/>
              <p:cNvSpPr/>
              <p:nvPr/>
            </p:nvSpPr>
            <p:spPr>
              <a:xfrm>
                <a:off x="6829560" y="3276720"/>
                <a:ext cx="1508040" cy="116856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24">
                    <a:moveTo>
                      <a:pt x="258" y="119"/>
                    </a:moveTo>
                    <a:cubicBezTo>
                      <a:pt x="258" y="258"/>
                      <a:pt x="258" y="258"/>
                      <a:pt x="258" y="258"/>
                    </a:cubicBezTo>
                    <a:cubicBezTo>
                      <a:pt x="283" y="283"/>
                      <a:pt x="283" y="283"/>
                      <a:pt x="283" y="283"/>
                    </a:cubicBezTo>
                    <a:cubicBezTo>
                      <a:pt x="359" y="283"/>
                      <a:pt x="359" y="283"/>
                      <a:pt x="359" y="283"/>
                    </a:cubicBezTo>
                    <a:cubicBezTo>
                      <a:pt x="363" y="283"/>
                      <a:pt x="367" y="287"/>
                      <a:pt x="367" y="291"/>
                    </a:cubicBezTo>
                    <a:cubicBezTo>
                      <a:pt x="367" y="296"/>
                      <a:pt x="363" y="299"/>
                      <a:pt x="359" y="299"/>
                    </a:cubicBezTo>
                    <a:cubicBezTo>
                      <a:pt x="299" y="299"/>
                      <a:pt x="299" y="299"/>
                      <a:pt x="299" y="299"/>
                    </a:cubicBezTo>
                    <a:cubicBezTo>
                      <a:pt x="324" y="324"/>
                      <a:pt x="324" y="324"/>
                      <a:pt x="324" y="324"/>
                    </a:cubicBezTo>
                    <a:cubicBezTo>
                      <a:pt x="411" y="324"/>
                      <a:pt x="411" y="324"/>
                      <a:pt x="411" y="324"/>
                    </a:cubicBezTo>
                    <a:cubicBezTo>
                      <a:pt x="415" y="324"/>
                      <a:pt x="419" y="320"/>
                      <a:pt x="419" y="315"/>
                    </a:cubicBezTo>
                    <a:cubicBezTo>
                      <a:pt x="419" y="280"/>
                      <a:pt x="419" y="280"/>
                      <a:pt x="419" y="280"/>
                    </a:cubicBezTo>
                    <a:cubicBezTo>
                      <a:pt x="367" y="228"/>
                      <a:pt x="367" y="228"/>
                      <a:pt x="367" y="228"/>
                    </a:cubicBezTo>
                    <a:cubicBezTo>
                      <a:pt x="367" y="263"/>
                      <a:pt x="367" y="263"/>
                      <a:pt x="367" y="263"/>
                    </a:cubicBezTo>
                    <a:cubicBezTo>
                      <a:pt x="266" y="263"/>
                      <a:pt x="266" y="263"/>
                      <a:pt x="266" y="263"/>
                    </a:cubicBezTo>
                    <a:cubicBezTo>
                      <a:pt x="266" y="217"/>
                      <a:pt x="266" y="217"/>
                      <a:pt x="266" y="217"/>
                    </a:cubicBezTo>
                    <a:cubicBezTo>
                      <a:pt x="356" y="217"/>
                      <a:pt x="356" y="217"/>
                      <a:pt x="356" y="217"/>
                    </a:cubicBezTo>
                    <a:cubicBezTo>
                      <a:pt x="348" y="208"/>
                      <a:pt x="348" y="208"/>
                      <a:pt x="348" y="208"/>
                    </a:cubicBezTo>
                    <a:cubicBezTo>
                      <a:pt x="266" y="208"/>
                      <a:pt x="266" y="208"/>
                      <a:pt x="266" y="208"/>
                    </a:cubicBezTo>
                    <a:cubicBezTo>
                      <a:pt x="266" y="161"/>
                      <a:pt x="266" y="161"/>
                      <a:pt x="266" y="161"/>
                    </a:cubicBezTo>
                    <a:cubicBezTo>
                      <a:pt x="301" y="161"/>
                      <a:pt x="301" y="161"/>
                      <a:pt x="301" y="161"/>
                    </a:cubicBezTo>
                    <a:cubicBezTo>
                      <a:pt x="293" y="153"/>
                      <a:pt x="293" y="153"/>
                      <a:pt x="293" y="153"/>
                    </a:cubicBezTo>
                    <a:cubicBezTo>
                      <a:pt x="266" y="153"/>
                      <a:pt x="266" y="153"/>
                      <a:pt x="266" y="153"/>
                    </a:cubicBezTo>
                    <a:cubicBezTo>
                      <a:pt x="266" y="127"/>
                      <a:pt x="266" y="127"/>
                      <a:pt x="266" y="127"/>
                    </a:cubicBezTo>
                    <a:cubicBezTo>
                      <a:pt x="258" y="119"/>
                      <a:pt x="258" y="119"/>
                      <a:pt x="258" y="119"/>
                    </a:cubicBezTo>
                    <a:moveTo>
                      <a:pt x="64" y="31"/>
                    </a:moveTo>
                    <a:cubicBezTo>
                      <a:pt x="64" y="20"/>
                      <a:pt x="64" y="20"/>
                      <a:pt x="64" y="20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64" y="31"/>
                      <a:pt x="64" y="31"/>
                      <a:pt x="64" y="31"/>
                    </a:cubicBezTo>
                    <a:moveTo>
                      <a:pt x="1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191" y="51"/>
                      <a:pt x="191" y="51"/>
                      <a:pt x="191" y="51"/>
                    </a:cubicBezTo>
                    <a:cubicBezTo>
                      <a:pt x="170" y="31"/>
                      <a:pt x="170" y="31"/>
                      <a:pt x="170" y="31"/>
                    </a:cubicBezTo>
                    <a:cubicBezTo>
                      <a:pt x="135" y="31"/>
                      <a:pt x="135" y="31"/>
                      <a:pt x="135" y="31"/>
                    </a:cubicBezTo>
                    <a:cubicBezTo>
                      <a:pt x="135" y="20"/>
                      <a:pt x="135" y="20"/>
                      <a:pt x="135" y="20"/>
                    </a:cubicBezTo>
                    <a:cubicBezTo>
                      <a:pt x="159" y="20"/>
                      <a:pt x="159" y="20"/>
                      <a:pt x="159" y="20"/>
                    </a:cubicBezTo>
                    <a:cubicBezTo>
                      <a:pt x="139" y="0"/>
                      <a:pt x="139" y="0"/>
                      <a:pt x="139" y="0"/>
                    </a:cubicBezTo>
                  </a:path>
                </a:pathLst>
              </a:custGeom>
              <a:solidFill>
                <a:srgbClr val="D5D5D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CustomShape 34"/>
              <p:cNvSpPr/>
              <p:nvPr/>
            </p:nvSpPr>
            <p:spPr>
              <a:xfrm>
                <a:off x="7014240" y="3461040"/>
                <a:ext cx="744840" cy="74628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87">
                    <a:moveTo>
                      <a:pt x="396" y="0"/>
                    </a:moveTo>
                    <a:lnTo>
                      <a:pt x="0" y="0"/>
                    </a:lnTo>
                    <a:lnTo>
                      <a:pt x="586" y="587"/>
                    </a:lnTo>
                    <a:lnTo>
                      <a:pt x="586" y="193"/>
                    </a:lnTo>
                    <a:lnTo>
                      <a:pt x="396" y="0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CustomShape 35"/>
              <p:cNvSpPr/>
              <p:nvPr/>
            </p:nvSpPr>
            <p:spPr>
              <a:xfrm>
                <a:off x="7787520" y="4060080"/>
                <a:ext cx="363240" cy="16488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30">
                    <a:moveTo>
                      <a:pt x="255" y="0"/>
                    </a:moveTo>
                    <a:lnTo>
                      <a:pt x="0" y="0"/>
                    </a:lnTo>
                    <a:lnTo>
                      <a:pt x="0" y="130"/>
                    </a:lnTo>
                    <a:lnTo>
                      <a:pt x="286" y="130"/>
                    </a:lnTo>
                    <a:lnTo>
                      <a:pt x="286" y="31"/>
                    </a:lnTo>
                    <a:lnTo>
                      <a:pt x="255" y="0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36"/>
              <p:cNvSpPr/>
              <p:nvPr/>
            </p:nvSpPr>
            <p:spPr>
              <a:xfrm>
                <a:off x="7848360" y="4298040"/>
                <a:ext cx="302400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6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80" y="16"/>
                      <a:pt x="84" y="13"/>
                      <a:pt x="84" y="8"/>
                    </a:cubicBezTo>
                    <a:cubicBezTo>
                      <a:pt x="84" y="4"/>
                      <a:pt x="80" y="0"/>
                      <a:pt x="76" y="0"/>
                    </a:cubicBezTo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37"/>
              <p:cNvSpPr/>
              <p:nvPr/>
            </p:nvSpPr>
            <p:spPr>
              <a:xfrm>
                <a:off x="6902280" y="3349080"/>
                <a:ext cx="9360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">
                    <a:moveTo>
                      <a:pt x="74" y="0"/>
                    </a:moveTo>
                    <a:lnTo>
                      <a:pt x="0" y="0"/>
                    </a:lnTo>
                    <a:lnTo>
                      <a:pt x="31" y="31"/>
                    </a:lnTo>
                    <a:lnTo>
                      <a:pt x="74" y="3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CustomShape 38"/>
              <p:cNvSpPr/>
              <p:nvPr/>
            </p:nvSpPr>
            <p:spPr>
              <a:xfrm>
                <a:off x="6902280" y="3349080"/>
                <a:ext cx="9360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">
                    <a:moveTo>
                      <a:pt x="74" y="0"/>
                    </a:moveTo>
                    <a:lnTo>
                      <a:pt x="0" y="0"/>
                    </a:lnTo>
                    <a:lnTo>
                      <a:pt x="31" y="31"/>
                    </a:lnTo>
                    <a:lnTo>
                      <a:pt x="74" y="31"/>
                    </a:lnTo>
                    <a:lnTo>
                      <a:pt x="74" y="0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39"/>
              <p:cNvSpPr/>
              <p:nvPr/>
            </p:nvSpPr>
            <p:spPr>
              <a:xfrm>
                <a:off x="7061040" y="3349080"/>
                <a:ext cx="190440" cy="3924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40"/>
              <p:cNvSpPr/>
              <p:nvPr/>
            </p:nvSpPr>
            <p:spPr>
              <a:xfrm>
                <a:off x="7061040" y="3349080"/>
                <a:ext cx="190440" cy="3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41"/>
              <p:cNvSpPr/>
              <p:nvPr/>
            </p:nvSpPr>
            <p:spPr>
              <a:xfrm>
                <a:off x="7315560" y="3349080"/>
                <a:ext cx="12564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99" h="31">
                    <a:moveTo>
                      <a:pt x="6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99" y="31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42"/>
              <p:cNvSpPr/>
              <p:nvPr/>
            </p:nvSpPr>
            <p:spPr>
              <a:xfrm>
                <a:off x="7315560" y="3349080"/>
                <a:ext cx="12564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99" h="31">
                    <a:moveTo>
                      <a:pt x="6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99" y="31"/>
                    </a:lnTo>
                    <a:lnTo>
                      <a:pt x="68" y="0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819544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164</TotalTime>
  <Words>1252</Words>
  <Application>Microsoft Office PowerPoint</Application>
  <PresentationFormat>Custom</PresentationFormat>
  <Paragraphs>132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WHITE TEMPLATE</vt:lpstr>
      <vt:lpstr>SOFT BLACK TEMPLATE</vt:lpstr>
      <vt:lpstr>AZ-900T01: Microsoft Azure Fundamentals</vt:lpstr>
      <vt:lpstr>Course Agenda</vt:lpstr>
      <vt:lpstr>Course Agenda (continued #1)</vt:lpstr>
      <vt:lpstr>Course Agenda (continued #2)</vt:lpstr>
      <vt:lpstr>Course description</vt:lpstr>
      <vt:lpstr>Audience</vt:lpstr>
      <vt:lpstr>Prerequisites</vt:lpstr>
      <vt:lpstr>Certification areas (AZ-900)</vt:lpstr>
      <vt:lpstr>Hands-On Components</vt:lpstr>
    </vt:vector>
  </TitlesOfParts>
  <Manager>&lt;Comms manager name here&gt;</Manager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lastModifiedBy>Windows User</cp:lastModifiedBy>
  <cp:revision>47</cp:revision>
  <dcterms:created xsi:type="dcterms:W3CDTF">2018-07-31T14:16:34Z</dcterms:created>
  <dcterms:modified xsi:type="dcterms:W3CDTF">2019-04-12T07:53:01Z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