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4"/>
  </p:notesMasterIdLst>
  <p:handoutMasterIdLst>
    <p:handoutMasterId r:id="rId55"/>
  </p:handoutMasterIdLst>
  <p:sldIdLst>
    <p:sldId id="256" r:id="rId5"/>
    <p:sldId id="293" r:id="rId6"/>
    <p:sldId id="295" r:id="rId7"/>
    <p:sldId id="296" r:id="rId8"/>
    <p:sldId id="619" r:id="rId9"/>
    <p:sldId id="294" r:id="rId10"/>
    <p:sldId id="299" r:id="rId11"/>
    <p:sldId id="300" r:id="rId12"/>
    <p:sldId id="301" r:id="rId13"/>
    <p:sldId id="297" r:id="rId14"/>
    <p:sldId id="259" r:id="rId15"/>
    <p:sldId id="306" r:id="rId16"/>
    <p:sldId id="307" r:id="rId17"/>
    <p:sldId id="260" r:id="rId18"/>
    <p:sldId id="308" r:id="rId19"/>
    <p:sldId id="616" r:id="rId20"/>
    <p:sldId id="302" r:id="rId21"/>
    <p:sldId id="304" r:id="rId22"/>
    <p:sldId id="611" r:id="rId23"/>
    <p:sldId id="314" r:id="rId24"/>
    <p:sldId id="315" r:id="rId25"/>
    <p:sldId id="274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614" r:id="rId34"/>
    <p:sldId id="615" r:id="rId35"/>
    <p:sldId id="283" r:id="rId36"/>
    <p:sldId id="309" r:id="rId37"/>
    <p:sldId id="310" r:id="rId38"/>
    <p:sldId id="612" r:id="rId39"/>
    <p:sldId id="311" r:id="rId40"/>
    <p:sldId id="312" r:id="rId41"/>
    <p:sldId id="323" r:id="rId42"/>
    <p:sldId id="324" r:id="rId43"/>
    <p:sldId id="325" r:id="rId44"/>
    <p:sldId id="303" r:id="rId45"/>
    <p:sldId id="326" r:id="rId46"/>
    <p:sldId id="327" r:id="rId47"/>
    <p:sldId id="613" r:id="rId48"/>
    <p:sldId id="328" r:id="rId49"/>
    <p:sldId id="261" r:id="rId50"/>
    <p:sldId id="263" r:id="rId51"/>
    <p:sldId id="618" r:id="rId52"/>
    <p:sldId id="32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C"/>
    <a:srgbClr val="00A9B7"/>
    <a:srgbClr val="00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3" autoAdjust="0"/>
    <p:restoredTop sz="95753" autoAdjust="0"/>
  </p:normalViewPr>
  <p:slideViewPr>
    <p:cSldViewPr snapToGrid="0">
      <p:cViewPr varScale="1">
        <p:scale>
          <a:sx n="122" d="100"/>
          <a:sy n="122" d="100"/>
        </p:scale>
        <p:origin x="504" y="184"/>
      </p:cViewPr>
      <p:guideLst/>
    </p:cSldViewPr>
  </p:slideViewPr>
  <p:outlineViewPr>
    <p:cViewPr>
      <p:scale>
        <a:sx n="33" d="100"/>
        <a:sy n="33" d="100"/>
      </p:scale>
      <p:origin x="0" y="-452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76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Miralles" userId="699e2c5a-5018-4326-8814-50a037852b20" providerId="ADAL" clId="{6750E8B9-51D5-EB4F-B168-EAD1EB4EF61E}"/>
    <pc:docChg chg="custSel modSld">
      <pc:chgData name="Luis Miralles" userId="699e2c5a-5018-4326-8814-50a037852b20" providerId="ADAL" clId="{6750E8B9-51D5-EB4F-B168-EAD1EB4EF61E}" dt="2024-11-14T16:58:51.096" v="76" actId="14100"/>
      <pc:docMkLst>
        <pc:docMk/>
      </pc:docMkLst>
      <pc:sldChg chg="modSp">
        <pc:chgData name="Luis Miralles" userId="699e2c5a-5018-4326-8814-50a037852b20" providerId="ADAL" clId="{6750E8B9-51D5-EB4F-B168-EAD1EB4EF61E}" dt="2024-11-14T14:20:04.234" v="37"/>
        <pc:sldMkLst>
          <pc:docMk/>
          <pc:sldMk cId="3875365844" sldId="294"/>
        </pc:sldMkLst>
        <pc:graphicFrameChg chg="mod">
          <ac:chgData name="Luis Miralles" userId="699e2c5a-5018-4326-8814-50a037852b20" providerId="ADAL" clId="{6750E8B9-51D5-EB4F-B168-EAD1EB4EF61E}" dt="2024-11-14T14:20:04.234" v="37"/>
          <ac:graphicFrameMkLst>
            <pc:docMk/>
            <pc:sldMk cId="3875365844" sldId="294"/>
            <ac:graphicFrameMk id="6" creationId="{657131CA-DFB8-F566-E41F-0EEB520BA7DD}"/>
          </ac:graphicFrameMkLst>
        </pc:graphicFrameChg>
      </pc:sldChg>
      <pc:sldChg chg="modSp mod">
        <pc:chgData name="Luis Miralles" userId="699e2c5a-5018-4326-8814-50a037852b20" providerId="ADAL" clId="{6750E8B9-51D5-EB4F-B168-EAD1EB4EF61E}" dt="2024-11-14T14:19:38.657" v="32"/>
        <pc:sldMkLst>
          <pc:docMk/>
          <pc:sldMk cId="2217749266" sldId="295"/>
        </pc:sldMkLst>
        <pc:spChg chg="mod">
          <ac:chgData name="Luis Miralles" userId="699e2c5a-5018-4326-8814-50a037852b20" providerId="ADAL" clId="{6750E8B9-51D5-EB4F-B168-EAD1EB4EF61E}" dt="2024-11-14T14:19:38.657" v="32"/>
          <ac:spMkLst>
            <pc:docMk/>
            <pc:sldMk cId="2217749266" sldId="295"/>
            <ac:spMk id="3" creationId="{FA790D01-B752-AE0F-CA13-ADA26DD3771F}"/>
          </ac:spMkLst>
        </pc:spChg>
      </pc:sldChg>
      <pc:sldChg chg="modSp mod">
        <pc:chgData name="Luis Miralles" userId="699e2c5a-5018-4326-8814-50a037852b20" providerId="ADAL" clId="{6750E8B9-51D5-EB4F-B168-EAD1EB4EF61E}" dt="2024-11-14T16:58:51.096" v="76" actId="14100"/>
        <pc:sldMkLst>
          <pc:docMk/>
          <pc:sldMk cId="3874124479" sldId="297"/>
        </pc:sldMkLst>
        <pc:spChg chg="mod">
          <ac:chgData name="Luis Miralles" userId="699e2c5a-5018-4326-8814-50a037852b20" providerId="ADAL" clId="{6750E8B9-51D5-EB4F-B168-EAD1EB4EF61E}" dt="2024-11-14T16:58:51.096" v="76" actId="14100"/>
          <ac:spMkLst>
            <pc:docMk/>
            <pc:sldMk cId="3874124479" sldId="297"/>
            <ac:spMk id="2" creationId="{A433D208-8F91-CA7D-E91B-7123A6BBC774}"/>
          </ac:spMkLst>
        </pc:spChg>
        <pc:spChg chg="mod">
          <ac:chgData name="Luis Miralles" userId="699e2c5a-5018-4326-8814-50a037852b20" providerId="ADAL" clId="{6750E8B9-51D5-EB4F-B168-EAD1EB4EF61E}" dt="2024-11-14T16:58:43.086" v="74" actId="207"/>
          <ac:spMkLst>
            <pc:docMk/>
            <pc:sldMk cId="3874124479" sldId="297"/>
            <ac:spMk id="3" creationId="{17961248-4FD0-8553-9630-1669A21AB3A6}"/>
          </ac:spMkLst>
        </pc:spChg>
      </pc:sldChg>
      <pc:sldChg chg="modSp mod">
        <pc:chgData name="Luis Miralles" userId="699e2c5a-5018-4326-8814-50a037852b20" providerId="ADAL" clId="{6750E8B9-51D5-EB4F-B168-EAD1EB4EF61E}" dt="2024-11-14T14:29:54.399" v="73" actId="20577"/>
        <pc:sldMkLst>
          <pc:docMk/>
          <pc:sldMk cId="2238053046" sldId="299"/>
        </pc:sldMkLst>
        <pc:spChg chg="mod">
          <ac:chgData name="Luis Miralles" userId="699e2c5a-5018-4326-8814-50a037852b20" providerId="ADAL" clId="{6750E8B9-51D5-EB4F-B168-EAD1EB4EF61E}" dt="2024-11-14T14:29:54.399" v="73" actId="20577"/>
          <ac:spMkLst>
            <pc:docMk/>
            <pc:sldMk cId="2238053046" sldId="299"/>
            <ac:spMk id="3" creationId="{48F1BC06-7501-28F5-B4CE-72F71295CA51}"/>
          </ac:spMkLst>
        </pc:spChg>
      </pc:sldChg>
      <pc:sldChg chg="modSp">
        <pc:chgData name="Luis Miralles" userId="699e2c5a-5018-4326-8814-50a037852b20" providerId="ADAL" clId="{6750E8B9-51D5-EB4F-B168-EAD1EB4EF61E}" dt="2024-11-14T14:19:11.615" v="31"/>
        <pc:sldMkLst>
          <pc:docMk/>
          <pc:sldMk cId="3413565051" sldId="323"/>
        </pc:sldMkLst>
        <pc:graphicFrameChg chg="mod">
          <ac:chgData name="Luis Miralles" userId="699e2c5a-5018-4326-8814-50a037852b20" providerId="ADAL" clId="{6750E8B9-51D5-EB4F-B168-EAD1EB4EF61E}" dt="2024-11-14T14:19:11.615" v="31"/>
          <ac:graphicFrameMkLst>
            <pc:docMk/>
            <pc:sldMk cId="3413565051" sldId="323"/>
            <ac:graphicFrameMk id="10" creationId="{DBC9BA49-0A50-790A-ED26-7A9146B1BB67}"/>
          </ac:graphicFrameMkLst>
        </pc:graphicFrameChg>
      </pc:sldChg>
      <pc:sldChg chg="modSp mod">
        <pc:chgData name="Luis Miralles" userId="699e2c5a-5018-4326-8814-50a037852b20" providerId="ADAL" clId="{6750E8B9-51D5-EB4F-B168-EAD1EB4EF61E}" dt="2024-11-14T13:33:49.442" v="22" actId="1076"/>
        <pc:sldMkLst>
          <pc:docMk/>
          <pc:sldMk cId="3912688198" sldId="324"/>
        </pc:sldMkLst>
        <pc:spChg chg="mod">
          <ac:chgData name="Luis Miralles" userId="699e2c5a-5018-4326-8814-50a037852b20" providerId="ADAL" clId="{6750E8B9-51D5-EB4F-B168-EAD1EB4EF61E}" dt="2024-11-14T13:33:49.442" v="22" actId="1076"/>
          <ac:spMkLst>
            <pc:docMk/>
            <pc:sldMk cId="3912688198" sldId="324"/>
            <ac:spMk id="6" creationId="{4A6FA7C8-E124-98DE-430C-4CD383E931C3}"/>
          </ac:spMkLst>
        </pc:spChg>
      </pc:sldChg>
      <pc:sldChg chg="modSp mod">
        <pc:chgData name="Luis Miralles" userId="699e2c5a-5018-4326-8814-50a037852b20" providerId="ADAL" clId="{6750E8B9-51D5-EB4F-B168-EAD1EB4EF61E}" dt="2024-11-14T13:35:18.939" v="25" actId="1036"/>
        <pc:sldMkLst>
          <pc:docMk/>
          <pc:sldMk cId="1202575754" sldId="326"/>
        </pc:sldMkLst>
        <pc:spChg chg="mod">
          <ac:chgData name="Luis Miralles" userId="699e2c5a-5018-4326-8814-50a037852b20" providerId="ADAL" clId="{6750E8B9-51D5-EB4F-B168-EAD1EB4EF61E}" dt="2024-11-14T13:34:40.086" v="24" actId="13926"/>
          <ac:spMkLst>
            <pc:docMk/>
            <pc:sldMk cId="1202575754" sldId="326"/>
            <ac:spMk id="5" creationId="{F1A1F95D-D74E-AD6F-B298-1179EE7A4FF4}"/>
          </ac:spMkLst>
        </pc:spChg>
        <pc:picChg chg="mod">
          <ac:chgData name="Luis Miralles" userId="699e2c5a-5018-4326-8814-50a037852b20" providerId="ADAL" clId="{6750E8B9-51D5-EB4F-B168-EAD1EB4EF61E}" dt="2024-11-14T13:35:18.939" v="25" actId="1036"/>
          <ac:picMkLst>
            <pc:docMk/>
            <pc:sldMk cId="1202575754" sldId="326"/>
            <ac:picMk id="2052" creationId="{BD1F53C3-A4CD-49B2-EC2D-0DF49E411F1D}"/>
          </ac:picMkLst>
        </pc:picChg>
      </pc:sldChg>
      <pc:sldChg chg="modSp mod">
        <pc:chgData name="Luis Miralles" userId="699e2c5a-5018-4326-8814-50a037852b20" providerId="ADAL" clId="{6750E8B9-51D5-EB4F-B168-EAD1EB4EF61E}" dt="2024-11-14T13:31:55.156" v="21" actId="207"/>
        <pc:sldMkLst>
          <pc:docMk/>
          <pc:sldMk cId="2292022865" sldId="329"/>
        </pc:sldMkLst>
        <pc:spChg chg="mod">
          <ac:chgData name="Luis Miralles" userId="699e2c5a-5018-4326-8814-50a037852b20" providerId="ADAL" clId="{6750E8B9-51D5-EB4F-B168-EAD1EB4EF61E}" dt="2024-11-14T13:31:55.156" v="21" actId="207"/>
          <ac:spMkLst>
            <pc:docMk/>
            <pc:sldMk cId="2292022865" sldId="329"/>
            <ac:spMk id="3" creationId="{84869234-3C5C-B1D3-6055-55A32F8C8C8F}"/>
          </ac:spMkLst>
        </pc:spChg>
      </pc:sldChg>
    </pc:docChg>
  </pc:docChgLst>
  <pc:docChgLst>
    <pc:chgData name="Luis Miralles" userId="699e2c5a-5018-4326-8814-50a037852b20" providerId="ADAL" clId="{32792A3D-D335-2C49-9209-F543A73AB939}"/>
    <pc:docChg chg="modSld">
      <pc:chgData name="Luis Miralles" userId="699e2c5a-5018-4326-8814-50a037852b20" providerId="ADAL" clId="{32792A3D-D335-2C49-9209-F543A73AB939}" dt="2024-12-02T17:27:16.367" v="6" actId="1076"/>
      <pc:docMkLst>
        <pc:docMk/>
      </pc:docMkLst>
      <pc:sldChg chg="addSp modSp mod">
        <pc:chgData name="Luis Miralles" userId="699e2c5a-5018-4326-8814-50a037852b20" providerId="ADAL" clId="{32792A3D-D335-2C49-9209-F543A73AB939}" dt="2024-12-02T17:27:16.367" v="6" actId="1076"/>
        <pc:sldMkLst>
          <pc:docMk/>
          <pc:sldMk cId="2740838320" sldId="256"/>
        </pc:sldMkLst>
        <pc:spChg chg="add mod">
          <ac:chgData name="Luis Miralles" userId="699e2c5a-5018-4326-8814-50a037852b20" providerId="ADAL" clId="{32792A3D-D335-2C49-9209-F543A73AB939}" dt="2024-12-02T17:27:16.367" v="6" actId="1076"/>
          <ac:spMkLst>
            <pc:docMk/>
            <pc:sldMk cId="2740838320" sldId="256"/>
            <ac:spMk id="4" creationId="{81F4C663-C75C-ADA9-CC67-C5CEDFFB68BF}"/>
          </ac:spMkLst>
        </pc:spChg>
        <pc:spChg chg="mod">
          <ac:chgData name="Luis Miralles" userId="699e2c5a-5018-4326-8814-50a037852b20" providerId="ADAL" clId="{32792A3D-D335-2C49-9209-F543A73AB939}" dt="2024-12-02T17:26:47.025" v="0" actId="1076"/>
          <ac:spMkLst>
            <pc:docMk/>
            <pc:sldMk cId="2740838320" sldId="256"/>
            <ac:spMk id="6" creationId="{A59FA92C-B278-E264-6857-68AD13A165C3}"/>
          </ac:spMkLst>
        </pc:spChg>
      </pc:sldChg>
    </pc:docChg>
  </pc:docChgLst>
  <pc:docChgLst>
    <pc:chgData name="Luis Miralles" userId="699e2c5a-5018-4326-8814-50a037852b20" providerId="ADAL" clId="{08F33E41-700C-C24D-929F-F8B69E34AED5}"/>
    <pc:docChg chg="undo redo custSel modSld">
      <pc:chgData name="Luis Miralles" userId="699e2c5a-5018-4326-8814-50a037852b20" providerId="ADAL" clId="{08F33E41-700C-C24D-929F-F8B69E34AED5}" dt="2024-10-24T11:33:41.003" v="465" actId="1076"/>
      <pc:docMkLst>
        <pc:docMk/>
      </pc:docMkLst>
      <pc:sldChg chg="modSp">
        <pc:chgData name="Luis Miralles" userId="699e2c5a-5018-4326-8814-50a037852b20" providerId="ADAL" clId="{08F33E41-700C-C24D-929F-F8B69E34AED5}" dt="2024-10-22T08:55:26" v="250" actId="20577"/>
        <pc:sldMkLst>
          <pc:docMk/>
          <pc:sldMk cId="4057875579" sldId="259"/>
        </pc:sldMkLst>
        <pc:graphicFrameChg chg="mod">
          <ac:chgData name="Luis Miralles" userId="699e2c5a-5018-4326-8814-50a037852b20" providerId="ADAL" clId="{08F33E41-700C-C24D-929F-F8B69E34AED5}" dt="2024-10-22T08:55:26" v="250" actId="20577"/>
          <ac:graphicFrameMkLst>
            <pc:docMk/>
            <pc:sldMk cId="4057875579" sldId="259"/>
            <ac:graphicFrameMk id="10" creationId="{373A52E6-FEC7-CCB4-02B9-C461E682B673}"/>
          </ac:graphicFrameMkLst>
        </pc:graphicFrameChg>
      </pc:sldChg>
      <pc:sldChg chg="modSp mod">
        <pc:chgData name="Luis Miralles" userId="699e2c5a-5018-4326-8814-50a037852b20" providerId="ADAL" clId="{08F33E41-700C-C24D-929F-F8B69E34AED5}" dt="2024-10-22T12:21:02.541" v="434" actId="14100"/>
        <pc:sldMkLst>
          <pc:docMk/>
          <pc:sldMk cId="4189301021" sldId="260"/>
        </pc:sldMkLst>
        <pc:spChg chg="mod">
          <ac:chgData name="Luis Miralles" userId="699e2c5a-5018-4326-8814-50a037852b20" providerId="ADAL" clId="{08F33E41-700C-C24D-929F-F8B69E34AED5}" dt="2024-10-22T12:20:57.323" v="432" actId="14100"/>
          <ac:spMkLst>
            <pc:docMk/>
            <pc:sldMk cId="4189301021" sldId="260"/>
            <ac:spMk id="2" creationId="{C369981F-DAB6-4C52-D97F-CAE3368F1FEC}"/>
          </ac:spMkLst>
        </pc:spChg>
        <pc:graphicFrameChg chg="mod">
          <ac:chgData name="Luis Miralles" userId="699e2c5a-5018-4326-8814-50a037852b20" providerId="ADAL" clId="{08F33E41-700C-C24D-929F-F8B69E34AED5}" dt="2024-10-22T12:21:02.541" v="434" actId="14100"/>
          <ac:graphicFrameMkLst>
            <pc:docMk/>
            <pc:sldMk cId="4189301021" sldId="260"/>
            <ac:graphicFrameMk id="16" creationId="{A1337896-11B9-E0F3-377A-5CAA7AADD853}"/>
          </ac:graphicFrameMkLst>
        </pc:graphicFrameChg>
      </pc:sldChg>
      <pc:sldChg chg="modSp">
        <pc:chgData name="Luis Miralles" userId="699e2c5a-5018-4326-8814-50a037852b20" providerId="ADAL" clId="{08F33E41-700C-C24D-929F-F8B69E34AED5}" dt="2024-10-22T09:48:23.325" v="413"/>
        <pc:sldMkLst>
          <pc:docMk/>
          <pc:sldMk cId="205567363" sldId="261"/>
        </pc:sldMkLst>
        <pc:graphicFrameChg chg="mod">
          <ac:chgData name="Luis Miralles" userId="699e2c5a-5018-4326-8814-50a037852b20" providerId="ADAL" clId="{08F33E41-700C-C24D-929F-F8B69E34AED5}" dt="2024-10-22T09:48:23.325" v="413"/>
          <ac:graphicFrameMkLst>
            <pc:docMk/>
            <pc:sldMk cId="205567363" sldId="261"/>
            <ac:graphicFrameMk id="14" creationId="{8640EF23-5AFE-0FDB-672E-EDED02F06E5A}"/>
          </ac:graphicFrameMkLst>
        </pc:graphicFrameChg>
      </pc:sldChg>
      <pc:sldChg chg="modSp mod">
        <pc:chgData name="Luis Miralles" userId="699e2c5a-5018-4326-8814-50a037852b20" providerId="ADAL" clId="{08F33E41-700C-C24D-929F-F8B69E34AED5}" dt="2024-10-22T12:22:03.462" v="457" actId="113"/>
        <pc:sldMkLst>
          <pc:docMk/>
          <pc:sldMk cId="4157380500" sldId="274"/>
        </pc:sldMkLst>
        <pc:spChg chg="mod">
          <ac:chgData name="Luis Miralles" userId="699e2c5a-5018-4326-8814-50a037852b20" providerId="ADAL" clId="{08F33E41-700C-C24D-929F-F8B69E34AED5}" dt="2024-10-22T12:22:03.462" v="457" actId="113"/>
          <ac:spMkLst>
            <pc:docMk/>
            <pc:sldMk cId="4157380500" sldId="274"/>
            <ac:spMk id="3" creationId="{DFF7FAFD-85FD-E533-987F-DF9E23B36562}"/>
          </ac:spMkLst>
        </pc:spChg>
      </pc:sldChg>
      <pc:sldChg chg="modSp mod">
        <pc:chgData name="Luis Miralles" userId="699e2c5a-5018-4326-8814-50a037852b20" providerId="ADAL" clId="{08F33E41-700C-C24D-929F-F8B69E34AED5}" dt="2024-10-15T12:25:58.905" v="170" actId="122"/>
        <pc:sldMkLst>
          <pc:docMk/>
          <pc:sldMk cId="685495161" sldId="293"/>
        </pc:sldMkLst>
        <pc:spChg chg="mod">
          <ac:chgData name="Luis Miralles" userId="699e2c5a-5018-4326-8814-50a037852b20" providerId="ADAL" clId="{08F33E41-700C-C24D-929F-F8B69E34AED5}" dt="2024-10-15T12:25:58.905" v="170" actId="122"/>
          <ac:spMkLst>
            <pc:docMk/>
            <pc:sldMk cId="685495161" sldId="293"/>
            <ac:spMk id="2" creationId="{1D012F64-C9F3-1A39-08B7-B25FC619415C}"/>
          </ac:spMkLst>
        </pc:spChg>
        <pc:spChg chg="mod">
          <ac:chgData name="Luis Miralles" userId="699e2c5a-5018-4326-8814-50a037852b20" providerId="ADAL" clId="{08F33E41-700C-C24D-929F-F8B69E34AED5}" dt="2024-10-15T12:25:25.991" v="162" actId="2710"/>
          <ac:spMkLst>
            <pc:docMk/>
            <pc:sldMk cId="685495161" sldId="293"/>
            <ac:spMk id="3" creationId="{D13E0FEC-4AA6-3A76-7458-D353B835D942}"/>
          </ac:spMkLst>
        </pc:spChg>
      </pc:sldChg>
      <pc:sldChg chg="modSp mod">
        <pc:chgData name="Luis Miralles" userId="699e2c5a-5018-4326-8814-50a037852b20" providerId="ADAL" clId="{08F33E41-700C-C24D-929F-F8B69E34AED5}" dt="2024-10-22T12:18:33.658" v="423" actId="13926"/>
        <pc:sldMkLst>
          <pc:docMk/>
          <pc:sldMk cId="2217749266" sldId="295"/>
        </pc:sldMkLst>
        <pc:spChg chg="mod">
          <ac:chgData name="Luis Miralles" userId="699e2c5a-5018-4326-8814-50a037852b20" providerId="ADAL" clId="{08F33E41-700C-C24D-929F-F8B69E34AED5}" dt="2024-10-22T12:18:33.658" v="423" actId="13926"/>
          <ac:spMkLst>
            <pc:docMk/>
            <pc:sldMk cId="2217749266" sldId="295"/>
            <ac:spMk id="3" creationId="{FA790D01-B752-AE0F-CA13-ADA26DD3771F}"/>
          </ac:spMkLst>
        </pc:spChg>
      </pc:sldChg>
      <pc:sldChg chg="modSp mod">
        <pc:chgData name="Luis Miralles" userId="699e2c5a-5018-4326-8814-50a037852b20" providerId="ADAL" clId="{08F33E41-700C-C24D-929F-F8B69E34AED5}" dt="2024-10-22T12:18:57.360" v="424" actId="2710"/>
        <pc:sldMkLst>
          <pc:docMk/>
          <pc:sldMk cId="3874124479" sldId="297"/>
        </pc:sldMkLst>
        <pc:spChg chg="mod">
          <ac:chgData name="Luis Miralles" userId="699e2c5a-5018-4326-8814-50a037852b20" providerId="ADAL" clId="{08F33E41-700C-C24D-929F-F8B69E34AED5}" dt="2024-10-22T12:18:57.360" v="424" actId="2710"/>
          <ac:spMkLst>
            <pc:docMk/>
            <pc:sldMk cId="3874124479" sldId="297"/>
            <ac:spMk id="3" creationId="{17961248-4FD0-8553-9630-1669A21AB3A6}"/>
          </ac:spMkLst>
        </pc:spChg>
      </pc:sldChg>
      <pc:sldChg chg="modSp mod">
        <pc:chgData name="Luis Miralles" userId="699e2c5a-5018-4326-8814-50a037852b20" providerId="ADAL" clId="{08F33E41-700C-C24D-929F-F8B69E34AED5}" dt="2024-10-22T08:53:25.939" v="221" actId="20577"/>
        <pc:sldMkLst>
          <pc:docMk/>
          <pc:sldMk cId="2238053046" sldId="299"/>
        </pc:sldMkLst>
        <pc:spChg chg="mod">
          <ac:chgData name="Luis Miralles" userId="699e2c5a-5018-4326-8814-50a037852b20" providerId="ADAL" clId="{08F33E41-700C-C24D-929F-F8B69E34AED5}" dt="2024-10-22T08:53:25.939" v="221" actId="20577"/>
          <ac:spMkLst>
            <pc:docMk/>
            <pc:sldMk cId="2238053046" sldId="299"/>
            <ac:spMk id="2" creationId="{C3C72C51-00DC-7A50-D210-54662506970F}"/>
          </ac:spMkLst>
        </pc:spChg>
        <pc:spChg chg="mod">
          <ac:chgData name="Luis Miralles" userId="699e2c5a-5018-4326-8814-50a037852b20" providerId="ADAL" clId="{08F33E41-700C-C24D-929F-F8B69E34AED5}" dt="2024-10-22T08:52:51.864" v="206" actId="20577"/>
          <ac:spMkLst>
            <pc:docMk/>
            <pc:sldMk cId="2238053046" sldId="299"/>
            <ac:spMk id="3" creationId="{48F1BC06-7501-28F5-B4CE-72F71295CA51}"/>
          </ac:spMkLst>
        </pc:spChg>
      </pc:sldChg>
      <pc:sldChg chg="modSp">
        <pc:chgData name="Luis Miralles" userId="699e2c5a-5018-4326-8814-50a037852b20" providerId="ADAL" clId="{08F33E41-700C-C24D-929F-F8B69E34AED5}" dt="2024-10-22T08:54:25.382" v="248" actId="20577"/>
        <pc:sldMkLst>
          <pc:docMk/>
          <pc:sldMk cId="4082983949" sldId="300"/>
        </pc:sldMkLst>
        <pc:graphicFrameChg chg="mod">
          <ac:chgData name="Luis Miralles" userId="699e2c5a-5018-4326-8814-50a037852b20" providerId="ADAL" clId="{08F33E41-700C-C24D-929F-F8B69E34AED5}" dt="2024-10-22T08:54:25.382" v="248" actId="20577"/>
          <ac:graphicFrameMkLst>
            <pc:docMk/>
            <pc:sldMk cId="4082983949" sldId="300"/>
            <ac:graphicFrameMk id="7" creationId="{1191D9F7-BF85-18AE-C9F6-EEC826ED9800}"/>
          </ac:graphicFrameMkLst>
        </pc:graphicFrameChg>
      </pc:sldChg>
      <pc:sldChg chg="modSp mod">
        <pc:chgData name="Luis Miralles" userId="699e2c5a-5018-4326-8814-50a037852b20" providerId="ADAL" clId="{08F33E41-700C-C24D-929F-F8B69E34AED5}" dt="2024-10-22T08:56:07.496" v="254" actId="208"/>
        <pc:sldMkLst>
          <pc:docMk/>
          <pc:sldMk cId="603160757" sldId="302"/>
        </pc:sldMkLst>
        <pc:spChg chg="mod">
          <ac:chgData name="Luis Miralles" userId="699e2c5a-5018-4326-8814-50a037852b20" providerId="ADAL" clId="{08F33E41-700C-C24D-929F-F8B69E34AED5}" dt="2024-10-15T12:17:34.655" v="20" actId="2710"/>
          <ac:spMkLst>
            <pc:docMk/>
            <pc:sldMk cId="603160757" sldId="302"/>
            <ac:spMk id="3" creationId="{299921BF-0919-2D88-F736-65760A160BF6}"/>
          </ac:spMkLst>
        </pc:spChg>
        <pc:picChg chg="mod">
          <ac:chgData name="Luis Miralles" userId="699e2c5a-5018-4326-8814-50a037852b20" providerId="ADAL" clId="{08F33E41-700C-C24D-929F-F8B69E34AED5}" dt="2024-10-22T08:56:07.496" v="254" actId="208"/>
          <ac:picMkLst>
            <pc:docMk/>
            <pc:sldMk cId="603160757" sldId="302"/>
            <ac:picMk id="65" creationId="{0180A7CD-409E-BA14-CDE2-D2129897115A}"/>
          </ac:picMkLst>
        </pc:picChg>
      </pc:sldChg>
      <pc:sldChg chg="modSp mod">
        <pc:chgData name="Luis Miralles" userId="699e2c5a-5018-4326-8814-50a037852b20" providerId="ADAL" clId="{08F33E41-700C-C24D-929F-F8B69E34AED5}" dt="2024-10-22T12:20:37.473" v="429"/>
        <pc:sldMkLst>
          <pc:docMk/>
          <pc:sldMk cId="1152313962" sldId="306"/>
        </pc:sldMkLst>
        <pc:spChg chg="mod">
          <ac:chgData name="Luis Miralles" userId="699e2c5a-5018-4326-8814-50a037852b20" providerId="ADAL" clId="{08F33E41-700C-C24D-929F-F8B69E34AED5}" dt="2024-10-22T12:20:37.473" v="429"/>
          <ac:spMkLst>
            <pc:docMk/>
            <pc:sldMk cId="1152313962" sldId="306"/>
            <ac:spMk id="3" creationId="{1B722FD1-A08B-15C9-EFA2-7A0F1AA89988}"/>
          </ac:spMkLst>
        </pc:spChg>
      </pc:sldChg>
      <pc:sldChg chg="modSp mod">
        <pc:chgData name="Luis Miralles" userId="699e2c5a-5018-4326-8814-50a037852b20" providerId="ADAL" clId="{08F33E41-700C-C24D-929F-F8B69E34AED5}" dt="2024-10-15T12:16:35.600" v="11"/>
        <pc:sldMkLst>
          <pc:docMk/>
          <pc:sldMk cId="158080132" sldId="307"/>
        </pc:sldMkLst>
        <pc:spChg chg="mod">
          <ac:chgData name="Luis Miralles" userId="699e2c5a-5018-4326-8814-50a037852b20" providerId="ADAL" clId="{08F33E41-700C-C24D-929F-F8B69E34AED5}" dt="2024-10-15T12:16:35.600" v="11"/>
          <ac:spMkLst>
            <pc:docMk/>
            <pc:sldMk cId="158080132" sldId="307"/>
            <ac:spMk id="3" creationId="{FA0FA173-A1BC-3237-D450-3306B5E6234C}"/>
          </ac:spMkLst>
        </pc:spChg>
      </pc:sldChg>
      <pc:sldChg chg="modSp mod">
        <pc:chgData name="Luis Miralles" userId="699e2c5a-5018-4326-8814-50a037852b20" providerId="ADAL" clId="{08F33E41-700C-C24D-929F-F8B69E34AED5}" dt="2024-10-22T12:21:19.040" v="452" actId="20577"/>
        <pc:sldMkLst>
          <pc:docMk/>
          <pc:sldMk cId="3605989854" sldId="308"/>
        </pc:sldMkLst>
        <pc:spChg chg="mod">
          <ac:chgData name="Luis Miralles" userId="699e2c5a-5018-4326-8814-50a037852b20" providerId="ADAL" clId="{08F33E41-700C-C24D-929F-F8B69E34AED5}" dt="2024-10-15T12:17:04.184" v="17" actId="20577"/>
          <ac:spMkLst>
            <pc:docMk/>
            <pc:sldMk cId="3605989854" sldId="308"/>
            <ac:spMk id="2" creationId="{BB1262D7-68B9-84FD-99A6-541C0A40C5BB}"/>
          </ac:spMkLst>
        </pc:spChg>
        <pc:graphicFrameChg chg="mod">
          <ac:chgData name="Luis Miralles" userId="699e2c5a-5018-4326-8814-50a037852b20" providerId="ADAL" clId="{08F33E41-700C-C24D-929F-F8B69E34AED5}" dt="2024-10-22T12:21:19.040" v="452" actId="20577"/>
          <ac:graphicFrameMkLst>
            <pc:docMk/>
            <pc:sldMk cId="3605989854" sldId="308"/>
            <ac:graphicFrameMk id="15" creationId="{5F07127A-FB23-B765-5B90-EEEEB915BEB5}"/>
          </ac:graphicFrameMkLst>
        </pc:graphicFrameChg>
      </pc:sldChg>
      <pc:sldChg chg="modSp mod">
        <pc:chgData name="Luis Miralles" userId="699e2c5a-5018-4326-8814-50a037852b20" providerId="ADAL" clId="{08F33E41-700C-C24D-929F-F8B69E34AED5}" dt="2024-10-15T12:21:06.882" v="74"/>
        <pc:sldMkLst>
          <pc:docMk/>
          <pc:sldMk cId="1144928499" sldId="310"/>
        </pc:sldMkLst>
        <pc:spChg chg="mod">
          <ac:chgData name="Luis Miralles" userId="699e2c5a-5018-4326-8814-50a037852b20" providerId="ADAL" clId="{08F33E41-700C-C24D-929F-F8B69E34AED5}" dt="2024-10-15T12:21:06.882" v="74"/>
          <ac:spMkLst>
            <pc:docMk/>
            <pc:sldMk cId="1144928499" sldId="310"/>
            <ac:spMk id="3" creationId="{1D8D3787-2230-079B-C120-14C648F85103}"/>
          </ac:spMkLst>
        </pc:spChg>
      </pc:sldChg>
      <pc:sldChg chg="modSp mod">
        <pc:chgData name="Luis Miralles" userId="699e2c5a-5018-4326-8814-50a037852b20" providerId="ADAL" clId="{08F33E41-700C-C24D-929F-F8B69E34AED5}" dt="2024-10-24T11:33:32.821" v="464"/>
        <pc:sldMkLst>
          <pc:docMk/>
          <pc:sldMk cId="891867108" sldId="311"/>
        </pc:sldMkLst>
        <pc:spChg chg="mod">
          <ac:chgData name="Luis Miralles" userId="699e2c5a-5018-4326-8814-50a037852b20" providerId="ADAL" clId="{08F33E41-700C-C24D-929F-F8B69E34AED5}" dt="2024-10-24T11:33:32.821" v="464"/>
          <ac:spMkLst>
            <pc:docMk/>
            <pc:sldMk cId="891867108" sldId="311"/>
            <ac:spMk id="2" creationId="{58554A93-DD6B-98AC-A49B-88A001F0C729}"/>
          </ac:spMkLst>
        </pc:spChg>
        <pc:spChg chg="mod">
          <ac:chgData name="Luis Miralles" userId="699e2c5a-5018-4326-8814-50a037852b20" providerId="ADAL" clId="{08F33E41-700C-C24D-929F-F8B69E34AED5}" dt="2024-10-22T12:22:44.092" v="462" actId="20577"/>
          <ac:spMkLst>
            <pc:docMk/>
            <pc:sldMk cId="891867108" sldId="311"/>
            <ac:spMk id="3" creationId="{71033195-2DDA-E226-70A7-6BEADA945654}"/>
          </ac:spMkLst>
        </pc:spChg>
      </pc:sldChg>
      <pc:sldChg chg="modSp mod">
        <pc:chgData name="Luis Miralles" userId="699e2c5a-5018-4326-8814-50a037852b20" providerId="ADAL" clId="{08F33E41-700C-C24D-929F-F8B69E34AED5}" dt="2024-10-24T11:33:41.003" v="465" actId="1076"/>
        <pc:sldMkLst>
          <pc:docMk/>
          <pc:sldMk cId="2508245394" sldId="312"/>
        </pc:sldMkLst>
        <pc:spChg chg="mod">
          <ac:chgData name="Luis Miralles" userId="699e2c5a-5018-4326-8814-50a037852b20" providerId="ADAL" clId="{08F33E41-700C-C24D-929F-F8B69E34AED5}" dt="2024-10-24T11:33:41.003" v="465" actId="1076"/>
          <ac:spMkLst>
            <pc:docMk/>
            <pc:sldMk cId="2508245394" sldId="312"/>
            <ac:spMk id="2" creationId="{C1CC5211-C087-8632-0876-07614F1F6535}"/>
          </ac:spMkLst>
        </pc:spChg>
        <pc:spChg chg="mod">
          <ac:chgData name="Luis Miralles" userId="699e2c5a-5018-4326-8814-50a037852b20" providerId="ADAL" clId="{08F33E41-700C-C24D-929F-F8B69E34AED5}" dt="2024-10-15T12:21:52.727" v="83" actId="403"/>
          <ac:spMkLst>
            <pc:docMk/>
            <pc:sldMk cId="2508245394" sldId="312"/>
            <ac:spMk id="3" creationId="{4F99442C-6F1E-0479-B732-9AA37EE851E1}"/>
          </ac:spMkLst>
        </pc:spChg>
      </pc:sldChg>
      <pc:sldChg chg="modSp mod">
        <pc:chgData name="Luis Miralles" userId="699e2c5a-5018-4326-8814-50a037852b20" providerId="ADAL" clId="{08F33E41-700C-C24D-929F-F8B69E34AED5}" dt="2024-10-22T12:21:42.542" v="455" actId="313"/>
        <pc:sldMkLst>
          <pc:docMk/>
          <pc:sldMk cId="401504042" sldId="314"/>
        </pc:sldMkLst>
        <pc:spChg chg="mod">
          <ac:chgData name="Luis Miralles" userId="699e2c5a-5018-4326-8814-50a037852b20" providerId="ADAL" clId="{08F33E41-700C-C24D-929F-F8B69E34AED5}" dt="2024-10-22T08:56:41.395" v="264" actId="1076"/>
          <ac:spMkLst>
            <pc:docMk/>
            <pc:sldMk cId="401504042" sldId="314"/>
            <ac:spMk id="2" creationId="{C68D7E6F-EDB5-C382-594D-4C73523276CE}"/>
          </ac:spMkLst>
        </pc:spChg>
        <pc:spChg chg="mod">
          <ac:chgData name="Luis Miralles" userId="699e2c5a-5018-4326-8814-50a037852b20" providerId="ADAL" clId="{08F33E41-700C-C24D-929F-F8B69E34AED5}" dt="2024-10-22T12:21:42.542" v="455" actId="313"/>
          <ac:spMkLst>
            <pc:docMk/>
            <pc:sldMk cId="401504042" sldId="314"/>
            <ac:spMk id="3" creationId="{17B05E9E-1420-A998-15D3-602F645F3862}"/>
          </ac:spMkLst>
        </pc:spChg>
      </pc:sldChg>
      <pc:sldChg chg="modSp mod">
        <pc:chgData name="Luis Miralles" userId="699e2c5a-5018-4326-8814-50a037852b20" providerId="ADAL" clId="{08F33E41-700C-C24D-929F-F8B69E34AED5}" dt="2024-10-22T08:57:00.601" v="269" actId="114"/>
        <pc:sldMkLst>
          <pc:docMk/>
          <pc:sldMk cId="281084687" sldId="315"/>
        </pc:sldMkLst>
        <pc:spChg chg="mod">
          <ac:chgData name="Luis Miralles" userId="699e2c5a-5018-4326-8814-50a037852b20" providerId="ADAL" clId="{08F33E41-700C-C24D-929F-F8B69E34AED5}" dt="2024-10-22T08:57:00.601" v="269" actId="114"/>
          <ac:spMkLst>
            <pc:docMk/>
            <pc:sldMk cId="281084687" sldId="315"/>
            <ac:spMk id="3" creationId="{B5ED4795-B4FF-EB40-1F87-EEA8A8563341}"/>
          </ac:spMkLst>
        </pc:spChg>
      </pc:sldChg>
      <pc:sldChg chg="modSp mod">
        <pc:chgData name="Luis Miralles" userId="699e2c5a-5018-4326-8814-50a037852b20" providerId="ADAL" clId="{08F33E41-700C-C24D-929F-F8B69E34AED5}" dt="2024-10-15T12:19:12.294" v="50" actId="27636"/>
        <pc:sldMkLst>
          <pc:docMk/>
          <pc:sldMk cId="2964605065" sldId="316"/>
        </pc:sldMkLst>
        <pc:spChg chg="mod">
          <ac:chgData name="Luis Miralles" userId="699e2c5a-5018-4326-8814-50a037852b20" providerId="ADAL" clId="{08F33E41-700C-C24D-929F-F8B69E34AED5}" dt="2024-10-15T12:19:12.294" v="50" actId="27636"/>
          <ac:spMkLst>
            <pc:docMk/>
            <pc:sldMk cId="2964605065" sldId="316"/>
            <ac:spMk id="3" creationId="{3CC21AFE-ACDC-5097-F0F8-13C81C7FC477}"/>
          </ac:spMkLst>
        </pc:spChg>
      </pc:sldChg>
      <pc:sldChg chg="modSp mod">
        <pc:chgData name="Luis Miralles" userId="699e2c5a-5018-4326-8814-50a037852b20" providerId="ADAL" clId="{08F33E41-700C-C24D-929F-F8B69E34AED5}" dt="2024-10-15T12:19:31.628" v="53"/>
        <pc:sldMkLst>
          <pc:docMk/>
          <pc:sldMk cId="735216753" sldId="317"/>
        </pc:sldMkLst>
        <pc:spChg chg="mod">
          <ac:chgData name="Luis Miralles" userId="699e2c5a-5018-4326-8814-50a037852b20" providerId="ADAL" clId="{08F33E41-700C-C24D-929F-F8B69E34AED5}" dt="2024-10-15T12:19:31.628" v="53"/>
          <ac:spMkLst>
            <pc:docMk/>
            <pc:sldMk cId="735216753" sldId="317"/>
            <ac:spMk id="3" creationId="{04FA8279-A30C-AF19-EDFB-732CF45A90CC}"/>
          </ac:spMkLst>
        </pc:spChg>
      </pc:sldChg>
      <pc:sldChg chg="modSp mod">
        <pc:chgData name="Luis Miralles" userId="699e2c5a-5018-4326-8814-50a037852b20" providerId="ADAL" clId="{08F33E41-700C-C24D-929F-F8B69E34AED5}" dt="2024-10-22T08:57:21.598" v="271" actId="114"/>
        <pc:sldMkLst>
          <pc:docMk/>
          <pc:sldMk cId="1188355353" sldId="318"/>
        </pc:sldMkLst>
        <pc:spChg chg="mod">
          <ac:chgData name="Luis Miralles" userId="699e2c5a-5018-4326-8814-50a037852b20" providerId="ADAL" clId="{08F33E41-700C-C24D-929F-F8B69E34AED5}" dt="2024-10-22T08:57:21.598" v="271" actId="114"/>
          <ac:spMkLst>
            <pc:docMk/>
            <pc:sldMk cId="1188355353" sldId="318"/>
            <ac:spMk id="3" creationId="{01B0C0B9-5EE2-286B-19EB-417A238E3410}"/>
          </ac:spMkLst>
        </pc:spChg>
      </pc:sldChg>
      <pc:sldChg chg="modSp mod">
        <pc:chgData name="Luis Miralles" userId="699e2c5a-5018-4326-8814-50a037852b20" providerId="ADAL" clId="{08F33E41-700C-C24D-929F-F8B69E34AED5}" dt="2024-10-22T12:22:24.549" v="458" actId="2710"/>
        <pc:sldMkLst>
          <pc:docMk/>
          <pc:sldMk cId="1381961235" sldId="319"/>
        </pc:sldMkLst>
        <pc:spChg chg="mod">
          <ac:chgData name="Luis Miralles" userId="699e2c5a-5018-4326-8814-50a037852b20" providerId="ADAL" clId="{08F33E41-700C-C24D-929F-F8B69E34AED5}" dt="2024-10-22T12:22:24.549" v="458" actId="2710"/>
          <ac:spMkLst>
            <pc:docMk/>
            <pc:sldMk cId="1381961235" sldId="319"/>
            <ac:spMk id="3" creationId="{4E7027A9-6AA6-A785-8D1B-2E11E68185F4}"/>
          </ac:spMkLst>
        </pc:spChg>
        <pc:picChg chg="mod">
          <ac:chgData name="Luis Miralles" userId="699e2c5a-5018-4326-8814-50a037852b20" providerId="ADAL" clId="{08F33E41-700C-C24D-929F-F8B69E34AED5}" dt="2024-10-22T08:57:47.790" v="278" actId="1076"/>
          <ac:picMkLst>
            <pc:docMk/>
            <pc:sldMk cId="1381961235" sldId="319"/>
            <ac:picMk id="9218" creationId="{8059E8AD-E5A1-B01E-AF62-9F4481412F35}"/>
          </ac:picMkLst>
        </pc:picChg>
      </pc:sldChg>
      <pc:sldChg chg="modSp mod">
        <pc:chgData name="Luis Miralles" userId="699e2c5a-5018-4326-8814-50a037852b20" providerId="ADAL" clId="{08F33E41-700C-C24D-929F-F8B69E34AED5}" dt="2024-10-22T08:58:22.529" v="289"/>
        <pc:sldMkLst>
          <pc:docMk/>
          <pc:sldMk cId="2549331425" sldId="320"/>
        </pc:sldMkLst>
        <pc:spChg chg="mod">
          <ac:chgData name="Luis Miralles" userId="699e2c5a-5018-4326-8814-50a037852b20" providerId="ADAL" clId="{08F33E41-700C-C24D-929F-F8B69E34AED5}" dt="2024-10-22T08:58:22.529" v="289"/>
          <ac:spMkLst>
            <pc:docMk/>
            <pc:sldMk cId="2549331425" sldId="320"/>
            <ac:spMk id="3" creationId="{716AF8AC-A4C6-936B-78E1-ED7CEB4A4764}"/>
          </ac:spMkLst>
        </pc:spChg>
      </pc:sldChg>
      <pc:sldChg chg="modSp">
        <pc:chgData name="Luis Miralles" userId="699e2c5a-5018-4326-8814-50a037852b20" providerId="ADAL" clId="{08F33E41-700C-C24D-929F-F8B69E34AED5}" dt="2024-10-22T08:58:49.125" v="295" actId="1076"/>
        <pc:sldMkLst>
          <pc:docMk/>
          <pc:sldMk cId="2429613786" sldId="321"/>
        </pc:sldMkLst>
        <pc:spChg chg="mod">
          <ac:chgData name="Luis Miralles" userId="699e2c5a-5018-4326-8814-50a037852b20" providerId="ADAL" clId="{08F33E41-700C-C24D-929F-F8B69E34AED5}" dt="2024-10-22T08:58:42.660" v="293" actId="14100"/>
          <ac:spMkLst>
            <pc:docMk/>
            <pc:sldMk cId="2429613786" sldId="321"/>
            <ac:spMk id="6" creationId="{4B00545D-222B-4BAE-200C-DA6BD66C42EA}"/>
          </ac:spMkLst>
        </pc:spChg>
        <pc:spChg chg="mod">
          <ac:chgData name="Luis Miralles" userId="699e2c5a-5018-4326-8814-50a037852b20" providerId="ADAL" clId="{08F33E41-700C-C24D-929F-F8B69E34AED5}" dt="2024-10-22T08:58:49.125" v="295" actId="1076"/>
          <ac:spMkLst>
            <pc:docMk/>
            <pc:sldMk cId="2429613786" sldId="321"/>
            <ac:spMk id="7" creationId="{1BF6BB36-D048-4796-CE33-0C60756D5FA5}"/>
          </ac:spMkLst>
        </pc:spChg>
        <pc:spChg chg="mod">
          <ac:chgData name="Luis Miralles" userId="699e2c5a-5018-4326-8814-50a037852b20" providerId="ADAL" clId="{08F33E41-700C-C24D-929F-F8B69E34AED5}" dt="2024-10-22T08:58:38.481" v="292" actId="14100"/>
          <ac:spMkLst>
            <pc:docMk/>
            <pc:sldMk cId="2429613786" sldId="321"/>
            <ac:spMk id="9" creationId="{25AE5D5D-FBEA-E385-301E-4ACE13BC1037}"/>
          </ac:spMkLst>
        </pc:spChg>
        <pc:graphicFrameChg chg="mod">
          <ac:chgData name="Luis Miralles" userId="699e2c5a-5018-4326-8814-50a037852b20" providerId="ADAL" clId="{08F33E41-700C-C24D-929F-F8B69E34AED5}" dt="2024-10-15T12:20:13.132" v="59" actId="20577"/>
          <ac:graphicFrameMkLst>
            <pc:docMk/>
            <pc:sldMk cId="2429613786" sldId="321"/>
            <ac:graphicFrameMk id="11" creationId="{1B3B17EA-06D6-6A4E-4882-6BFDA3C921D1}"/>
          </ac:graphicFrameMkLst>
        </pc:graphicFrameChg>
        <pc:picChg chg="mod">
          <ac:chgData name="Luis Miralles" userId="699e2c5a-5018-4326-8814-50a037852b20" providerId="ADAL" clId="{08F33E41-700C-C24D-929F-F8B69E34AED5}" dt="2024-10-22T08:58:33.259" v="291" actId="208"/>
          <ac:picMkLst>
            <pc:docMk/>
            <pc:sldMk cId="2429613786" sldId="321"/>
            <ac:picMk id="5" creationId="{BA1A1333-A9D4-2AEE-C20B-01882793E27B}"/>
          </ac:picMkLst>
        </pc:picChg>
      </pc:sldChg>
      <pc:sldChg chg="modSp mod">
        <pc:chgData name="Luis Miralles" userId="699e2c5a-5018-4326-8814-50a037852b20" providerId="ADAL" clId="{08F33E41-700C-C24D-929F-F8B69E34AED5}" dt="2024-10-22T08:59:11.432" v="297" actId="2710"/>
        <pc:sldMkLst>
          <pc:docMk/>
          <pc:sldMk cId="1845137175" sldId="322"/>
        </pc:sldMkLst>
        <pc:spChg chg="mod">
          <ac:chgData name="Luis Miralles" userId="699e2c5a-5018-4326-8814-50a037852b20" providerId="ADAL" clId="{08F33E41-700C-C24D-929F-F8B69E34AED5}" dt="2024-10-15T12:20:32.470" v="65" actId="403"/>
          <ac:spMkLst>
            <pc:docMk/>
            <pc:sldMk cId="1845137175" sldId="322"/>
            <ac:spMk id="2" creationId="{6D457580-60E5-385C-1932-DFF92E3D708F}"/>
          </ac:spMkLst>
        </pc:spChg>
        <pc:spChg chg="mod">
          <ac:chgData name="Luis Miralles" userId="699e2c5a-5018-4326-8814-50a037852b20" providerId="ADAL" clId="{08F33E41-700C-C24D-929F-F8B69E34AED5}" dt="2024-10-22T08:59:11.432" v="297" actId="2710"/>
          <ac:spMkLst>
            <pc:docMk/>
            <pc:sldMk cId="1845137175" sldId="322"/>
            <ac:spMk id="3" creationId="{F64326D9-21E5-D659-510B-FB74A4920E42}"/>
          </ac:spMkLst>
        </pc:spChg>
        <pc:picChg chg="mod">
          <ac:chgData name="Luis Miralles" userId="699e2c5a-5018-4326-8814-50a037852b20" providerId="ADAL" clId="{08F33E41-700C-C24D-929F-F8B69E34AED5}" dt="2024-10-15T12:20:45.241" v="70" actId="208"/>
          <ac:picMkLst>
            <pc:docMk/>
            <pc:sldMk cId="1845137175" sldId="322"/>
            <ac:picMk id="5" creationId="{00BBD303-AF1D-1C18-F302-847639B045F8}"/>
          </ac:picMkLst>
        </pc:picChg>
      </pc:sldChg>
      <pc:sldChg chg="modSp mod">
        <pc:chgData name="Luis Miralles" userId="699e2c5a-5018-4326-8814-50a037852b20" providerId="ADAL" clId="{08F33E41-700C-C24D-929F-F8B69E34AED5}" dt="2024-10-22T09:50:53.458" v="422" actId="1076"/>
        <pc:sldMkLst>
          <pc:docMk/>
          <pc:sldMk cId="3912688198" sldId="324"/>
        </pc:sldMkLst>
        <pc:spChg chg="mod">
          <ac:chgData name="Luis Miralles" userId="699e2c5a-5018-4326-8814-50a037852b20" providerId="ADAL" clId="{08F33E41-700C-C24D-929F-F8B69E34AED5}" dt="2024-10-22T09:50:50.660" v="421" actId="1076"/>
          <ac:spMkLst>
            <pc:docMk/>
            <pc:sldMk cId="3912688198" sldId="324"/>
            <ac:spMk id="2" creationId="{FDFC7394-00BF-FAED-F6BD-92F18820E776}"/>
          </ac:spMkLst>
        </pc:spChg>
        <pc:spChg chg="mod">
          <ac:chgData name="Luis Miralles" userId="699e2c5a-5018-4326-8814-50a037852b20" providerId="ADAL" clId="{08F33E41-700C-C24D-929F-F8B69E34AED5}" dt="2024-10-22T09:50:53.458" v="422" actId="1076"/>
          <ac:spMkLst>
            <pc:docMk/>
            <pc:sldMk cId="3912688198" sldId="324"/>
            <ac:spMk id="3" creationId="{1EB2C8AD-91F6-EF4B-7164-0C9FEA383F1B}"/>
          </ac:spMkLst>
        </pc:spChg>
      </pc:sldChg>
      <pc:sldChg chg="modSp mod">
        <pc:chgData name="Luis Miralles" userId="699e2c5a-5018-4326-8814-50a037852b20" providerId="ADAL" clId="{08F33E41-700C-C24D-929F-F8B69E34AED5}" dt="2024-10-22T09:30:56.804" v="405" actId="20577"/>
        <pc:sldMkLst>
          <pc:docMk/>
          <pc:sldMk cId="1202575754" sldId="326"/>
        </pc:sldMkLst>
        <pc:spChg chg="mod">
          <ac:chgData name="Luis Miralles" userId="699e2c5a-5018-4326-8814-50a037852b20" providerId="ADAL" clId="{08F33E41-700C-C24D-929F-F8B69E34AED5}" dt="2024-10-22T09:30:56.804" v="405" actId="20577"/>
          <ac:spMkLst>
            <pc:docMk/>
            <pc:sldMk cId="1202575754" sldId="326"/>
            <ac:spMk id="5" creationId="{F1A1F95D-D74E-AD6F-B298-1179EE7A4FF4}"/>
          </ac:spMkLst>
        </pc:spChg>
      </pc:sldChg>
      <pc:sldChg chg="modSp mod">
        <pc:chgData name="Luis Miralles" userId="699e2c5a-5018-4326-8814-50a037852b20" providerId="ADAL" clId="{08F33E41-700C-C24D-929F-F8B69E34AED5}" dt="2024-10-22T09:47:45.432" v="407" actId="20577"/>
        <pc:sldMkLst>
          <pc:docMk/>
          <pc:sldMk cId="1715802646" sldId="327"/>
        </pc:sldMkLst>
        <pc:spChg chg="mod">
          <ac:chgData name="Luis Miralles" userId="699e2c5a-5018-4326-8814-50a037852b20" providerId="ADAL" clId="{08F33E41-700C-C24D-929F-F8B69E34AED5}" dt="2024-10-22T09:30:02.774" v="389" actId="208"/>
          <ac:spMkLst>
            <pc:docMk/>
            <pc:sldMk cId="1715802646" sldId="327"/>
            <ac:spMk id="2" creationId="{AFF3964F-FF66-F02D-A881-B6867F2DAAD7}"/>
          </ac:spMkLst>
        </pc:spChg>
        <pc:spChg chg="mod">
          <ac:chgData name="Luis Miralles" userId="699e2c5a-5018-4326-8814-50a037852b20" providerId="ADAL" clId="{08F33E41-700C-C24D-929F-F8B69E34AED5}" dt="2024-10-22T09:47:45.432" v="407" actId="20577"/>
          <ac:spMkLst>
            <pc:docMk/>
            <pc:sldMk cId="1715802646" sldId="327"/>
            <ac:spMk id="3" creationId="{1469B5E1-17C8-2465-0E9A-A6648CA4A443}"/>
          </ac:spMkLst>
        </pc:spChg>
      </pc:sldChg>
      <pc:sldChg chg="modSp mod">
        <pc:chgData name="Luis Miralles" userId="699e2c5a-5018-4326-8814-50a037852b20" providerId="ADAL" clId="{08F33E41-700C-C24D-929F-F8B69E34AED5}" dt="2024-10-22T09:48:06.164" v="410" actId="14100"/>
        <pc:sldMkLst>
          <pc:docMk/>
          <pc:sldMk cId="864605722" sldId="328"/>
        </pc:sldMkLst>
        <pc:spChg chg="mod">
          <ac:chgData name="Luis Miralles" userId="699e2c5a-5018-4326-8814-50a037852b20" providerId="ADAL" clId="{08F33E41-700C-C24D-929F-F8B69E34AED5}" dt="2024-10-15T12:24:28.403" v="145" actId="404"/>
          <ac:spMkLst>
            <pc:docMk/>
            <pc:sldMk cId="864605722" sldId="328"/>
            <ac:spMk id="2" creationId="{F39CF054-72BB-1AEC-CE8F-643DB33D2D19}"/>
          </ac:spMkLst>
        </pc:spChg>
        <pc:spChg chg="mod">
          <ac:chgData name="Luis Miralles" userId="699e2c5a-5018-4326-8814-50a037852b20" providerId="ADAL" clId="{08F33E41-700C-C24D-929F-F8B69E34AED5}" dt="2024-10-22T09:48:06.164" v="410" actId="14100"/>
          <ac:spMkLst>
            <pc:docMk/>
            <pc:sldMk cId="864605722" sldId="328"/>
            <ac:spMk id="3" creationId="{7324B831-EB73-7B56-FCDB-1474034F7239}"/>
          </ac:spMkLst>
        </pc:spChg>
      </pc:sldChg>
      <pc:sldChg chg="modSp mod">
        <pc:chgData name="Luis Miralles" userId="699e2c5a-5018-4326-8814-50a037852b20" providerId="ADAL" clId="{08F33E41-700C-C24D-929F-F8B69E34AED5}" dt="2024-10-21T07:27:25.939" v="198" actId="1076"/>
        <pc:sldMkLst>
          <pc:docMk/>
          <pc:sldMk cId="2292022865" sldId="329"/>
        </pc:sldMkLst>
        <pc:spChg chg="mod">
          <ac:chgData name="Luis Miralles" userId="699e2c5a-5018-4326-8814-50a037852b20" providerId="ADAL" clId="{08F33E41-700C-C24D-929F-F8B69E34AED5}" dt="2024-10-21T07:27:25.939" v="198" actId="1076"/>
          <ac:spMkLst>
            <pc:docMk/>
            <pc:sldMk cId="2292022865" sldId="329"/>
            <ac:spMk id="3" creationId="{84869234-3C5C-B1D3-6055-55A32F8C8C8F}"/>
          </ac:spMkLst>
        </pc:spChg>
      </pc:sldChg>
      <pc:sldChg chg="modSp mod">
        <pc:chgData name="Luis Miralles" userId="699e2c5a-5018-4326-8814-50a037852b20" providerId="ADAL" clId="{08F33E41-700C-C24D-929F-F8B69E34AED5}" dt="2024-10-15T12:20:50.310" v="71" actId="208"/>
        <pc:sldMkLst>
          <pc:docMk/>
          <pc:sldMk cId="1574911287" sldId="614"/>
        </pc:sldMkLst>
        <pc:picChg chg="mod">
          <ac:chgData name="Luis Miralles" userId="699e2c5a-5018-4326-8814-50a037852b20" providerId="ADAL" clId="{08F33E41-700C-C24D-929F-F8B69E34AED5}" dt="2024-10-15T12:20:50.310" v="71" actId="208"/>
          <ac:picMkLst>
            <pc:docMk/>
            <pc:sldMk cId="1574911287" sldId="614"/>
            <ac:picMk id="10" creationId="{CB709EF6-EEAB-8545-CC7A-E455B7B18D8C}"/>
          </ac:picMkLst>
        </pc:picChg>
      </pc:sldChg>
      <pc:sldChg chg="modSp mod">
        <pc:chgData name="Luis Miralles" userId="699e2c5a-5018-4326-8814-50a037852b20" providerId="ADAL" clId="{08F33E41-700C-C24D-929F-F8B69E34AED5}" dt="2024-10-22T09:50:18.266" v="415" actId="14100"/>
        <pc:sldMkLst>
          <pc:docMk/>
          <pc:sldMk cId="1852145191" sldId="618"/>
        </pc:sldMkLst>
        <pc:spChg chg="mod">
          <ac:chgData name="Luis Miralles" userId="699e2c5a-5018-4326-8814-50a037852b20" providerId="ADAL" clId="{08F33E41-700C-C24D-929F-F8B69E34AED5}" dt="2024-10-22T09:50:18.266" v="415" actId="14100"/>
          <ac:spMkLst>
            <pc:docMk/>
            <pc:sldMk cId="1852145191" sldId="618"/>
            <ac:spMk id="2" creationId="{C90C3C86-B1E4-F5CF-F0F2-C09CE3D79885}"/>
          </ac:spMkLst>
        </pc:spChg>
        <pc:graphicFrameChg chg="modGraphic">
          <ac:chgData name="Luis Miralles" userId="699e2c5a-5018-4326-8814-50a037852b20" providerId="ADAL" clId="{08F33E41-700C-C24D-929F-F8B69E34AED5}" dt="2024-10-22T09:50:14.273" v="414" actId="207"/>
          <ac:graphicFrameMkLst>
            <pc:docMk/>
            <pc:sldMk cId="1852145191" sldId="618"/>
            <ac:graphicFrameMk id="5" creationId="{53E76B20-7FEE-834B-05DD-3A20C215A69B}"/>
          </ac:graphicFrameMkLst>
        </pc:graphicFrameChg>
      </pc:sldChg>
      <pc:sldChg chg="modSp mod">
        <pc:chgData name="Luis Miralles" userId="699e2c5a-5018-4326-8814-50a037852b20" providerId="ADAL" clId="{08F33E41-700C-C24D-929F-F8B69E34AED5}" dt="2024-10-17T10:52:44.181" v="176" actId="1076"/>
        <pc:sldMkLst>
          <pc:docMk/>
          <pc:sldMk cId="692843357" sldId="619"/>
        </pc:sldMkLst>
        <pc:spChg chg="mod">
          <ac:chgData name="Luis Miralles" userId="699e2c5a-5018-4326-8814-50a037852b20" providerId="ADAL" clId="{08F33E41-700C-C24D-929F-F8B69E34AED5}" dt="2024-10-17T10:52:44.181" v="176" actId="1076"/>
          <ac:spMkLst>
            <pc:docMk/>
            <pc:sldMk cId="692843357" sldId="619"/>
            <ac:spMk id="2" creationId="{102BAA09-ACF3-2F7E-BBDA-1A736142DC62}"/>
          </ac:spMkLst>
        </pc:spChg>
        <pc:picChg chg="mod">
          <ac:chgData name="Luis Miralles" userId="699e2c5a-5018-4326-8814-50a037852b20" providerId="ADAL" clId="{08F33E41-700C-C24D-929F-F8B69E34AED5}" dt="2024-10-17T10:52:32.141" v="172" actId="1076"/>
          <ac:picMkLst>
            <pc:docMk/>
            <pc:sldMk cId="692843357" sldId="619"/>
            <ac:picMk id="2050" creationId="{DAB4D8BF-C53B-9ACA-55F6-0F89166E139C}"/>
          </ac:picMkLst>
        </pc:picChg>
      </pc:sldChg>
    </pc:docChg>
  </pc:docChgLst>
  <pc:docChgLst>
    <pc:chgData name="Luis Miralles" userId="699e2c5a-5018-4326-8814-50a037852b20" providerId="ADAL" clId="{26050521-4654-4345-9735-36C73A1AC328}"/>
    <pc:docChg chg="custSel modSld">
      <pc:chgData name="Luis Miralles" userId="699e2c5a-5018-4326-8814-50a037852b20" providerId="ADAL" clId="{26050521-4654-4345-9735-36C73A1AC328}" dt="2024-10-16T10:36:58.667" v="60" actId="208"/>
      <pc:docMkLst>
        <pc:docMk/>
      </pc:docMkLst>
      <pc:sldChg chg="delSp modSp mod">
        <pc:chgData name="Luis Miralles" userId="699e2c5a-5018-4326-8814-50a037852b20" providerId="ADAL" clId="{26050521-4654-4345-9735-36C73A1AC328}" dt="2024-10-16T10:36:58.667" v="60" actId="208"/>
        <pc:sldMkLst>
          <pc:docMk/>
          <pc:sldMk cId="2740838320" sldId="256"/>
        </pc:sldMkLst>
        <pc:spChg chg="mod">
          <ac:chgData name="Luis Miralles" userId="699e2c5a-5018-4326-8814-50a037852b20" providerId="ADAL" clId="{26050521-4654-4345-9735-36C73A1AC328}" dt="2024-10-16T10:36:58.667" v="60" actId="208"/>
          <ac:spMkLst>
            <pc:docMk/>
            <pc:sldMk cId="2740838320" sldId="256"/>
            <ac:spMk id="6" creationId="{A59FA92C-B278-E264-6857-68AD13A165C3}"/>
          </ac:spMkLst>
        </pc:spChg>
      </pc:sldChg>
    </pc:docChg>
  </pc:docChgLst>
  <pc:docChgLst>
    <pc:chgData name="Luis Miralles" userId="699e2c5a-5018-4326-8814-50a037852b20" providerId="ADAL" clId="{71169776-EBD0-B149-9243-5F25BF74B5B3}"/>
    <pc:docChg chg="undo custSel addSld delSld modSld sldOrd">
      <pc:chgData name="Luis Miralles" userId="699e2c5a-5018-4326-8814-50a037852b20" providerId="ADAL" clId="{71169776-EBD0-B149-9243-5F25BF74B5B3}" dt="2023-12-05T10:07:34.034" v="246"/>
      <pc:docMkLst>
        <pc:docMk/>
      </pc:docMkLst>
      <pc:sldChg chg="ord">
        <pc:chgData name="Luis Miralles" userId="699e2c5a-5018-4326-8814-50a037852b20" providerId="ADAL" clId="{71169776-EBD0-B149-9243-5F25BF74B5B3}" dt="2023-11-30T10:08:06.983" v="6" actId="20578"/>
        <pc:sldMkLst>
          <pc:docMk/>
          <pc:sldMk cId="4189301021" sldId="260"/>
        </pc:sldMkLst>
      </pc:sldChg>
      <pc:sldChg chg="delSp del mod">
        <pc:chgData name="Luis Miralles" userId="699e2c5a-5018-4326-8814-50a037852b20" providerId="ADAL" clId="{71169776-EBD0-B149-9243-5F25BF74B5B3}" dt="2023-11-30T10:09:33.649" v="12" actId="2696"/>
        <pc:sldMkLst>
          <pc:docMk/>
          <pc:sldMk cId="489298579" sldId="283"/>
        </pc:sldMkLst>
      </pc:sldChg>
      <pc:sldChg chg="add">
        <pc:chgData name="Luis Miralles" userId="699e2c5a-5018-4326-8814-50a037852b20" providerId="ADAL" clId="{71169776-EBD0-B149-9243-5F25BF74B5B3}" dt="2023-11-30T10:09:56.497" v="13"/>
        <pc:sldMkLst>
          <pc:docMk/>
          <pc:sldMk cId="569598070" sldId="283"/>
        </pc:sldMkLst>
      </pc:sldChg>
      <pc:sldChg chg="addSp modSp mod">
        <pc:chgData name="Luis Miralles" userId="699e2c5a-5018-4326-8814-50a037852b20" providerId="ADAL" clId="{71169776-EBD0-B149-9243-5F25BF74B5B3}" dt="2023-11-30T11:33:15.033" v="59" actId="1076"/>
        <pc:sldMkLst>
          <pc:docMk/>
          <pc:sldMk cId="3875365844" sldId="294"/>
        </pc:sldMkLst>
      </pc:sldChg>
      <pc:sldChg chg="ord">
        <pc:chgData name="Luis Miralles" userId="699e2c5a-5018-4326-8814-50a037852b20" providerId="ADAL" clId="{71169776-EBD0-B149-9243-5F25BF74B5B3}" dt="2023-11-30T10:07:10.818" v="1" actId="20578"/>
        <pc:sldMkLst>
          <pc:docMk/>
          <pc:sldMk cId="2217749266" sldId="295"/>
        </pc:sldMkLst>
      </pc:sldChg>
      <pc:sldChg chg="ord">
        <pc:chgData name="Luis Miralles" userId="699e2c5a-5018-4326-8814-50a037852b20" providerId="ADAL" clId="{71169776-EBD0-B149-9243-5F25BF74B5B3}" dt="2023-11-30T10:07:13.325" v="2" actId="20578"/>
        <pc:sldMkLst>
          <pc:docMk/>
          <pc:sldMk cId="2732218110" sldId="296"/>
        </pc:sldMkLst>
      </pc:sldChg>
      <pc:sldChg chg="modSp mod">
        <pc:chgData name="Luis Miralles" userId="699e2c5a-5018-4326-8814-50a037852b20" providerId="ADAL" clId="{71169776-EBD0-B149-9243-5F25BF74B5B3}" dt="2023-11-30T11:33:50.088" v="95" actId="20577"/>
        <pc:sldMkLst>
          <pc:docMk/>
          <pc:sldMk cId="3874124479" sldId="297"/>
        </pc:sldMkLst>
      </pc:sldChg>
      <pc:sldChg chg="ord">
        <pc:chgData name="Luis Miralles" userId="699e2c5a-5018-4326-8814-50a037852b20" providerId="ADAL" clId="{71169776-EBD0-B149-9243-5F25BF74B5B3}" dt="2023-11-30T10:07:22.359" v="3" actId="20578"/>
        <pc:sldMkLst>
          <pc:docMk/>
          <pc:sldMk cId="2238053046" sldId="299"/>
        </pc:sldMkLst>
      </pc:sldChg>
      <pc:sldChg chg="ord">
        <pc:chgData name="Luis Miralles" userId="699e2c5a-5018-4326-8814-50a037852b20" providerId="ADAL" clId="{71169776-EBD0-B149-9243-5F25BF74B5B3}" dt="2023-11-30T10:07:25.625" v="4" actId="20578"/>
        <pc:sldMkLst>
          <pc:docMk/>
          <pc:sldMk cId="4082983949" sldId="300"/>
        </pc:sldMkLst>
      </pc:sldChg>
      <pc:sldChg chg="ord">
        <pc:chgData name="Luis Miralles" userId="699e2c5a-5018-4326-8814-50a037852b20" providerId="ADAL" clId="{71169776-EBD0-B149-9243-5F25BF74B5B3}" dt="2023-11-30T10:07:35.022" v="5" actId="20578"/>
        <pc:sldMkLst>
          <pc:docMk/>
          <pc:sldMk cId="1453816520" sldId="301"/>
        </pc:sldMkLst>
      </pc:sldChg>
      <pc:sldChg chg="del">
        <pc:chgData name="Luis Miralles" userId="699e2c5a-5018-4326-8814-50a037852b20" providerId="ADAL" clId="{71169776-EBD0-B149-9243-5F25BF74B5B3}" dt="2023-11-28T10:06:29.900" v="0" actId="2696"/>
        <pc:sldMkLst>
          <pc:docMk/>
          <pc:sldMk cId="177003974" sldId="305"/>
        </pc:sldMkLst>
      </pc:sldChg>
      <pc:sldChg chg="ord">
        <pc:chgData name="Luis Miralles" userId="699e2c5a-5018-4326-8814-50a037852b20" providerId="ADAL" clId="{71169776-EBD0-B149-9243-5F25BF74B5B3}" dt="2023-11-30T10:08:33.818" v="8" actId="20578"/>
        <pc:sldMkLst>
          <pc:docMk/>
          <pc:sldMk cId="1152313962" sldId="306"/>
        </pc:sldMkLst>
      </pc:sldChg>
      <pc:sldChg chg="ord">
        <pc:chgData name="Luis Miralles" userId="699e2c5a-5018-4326-8814-50a037852b20" providerId="ADAL" clId="{71169776-EBD0-B149-9243-5F25BF74B5B3}" dt="2023-11-30T10:08:38.347" v="9" actId="20578"/>
        <pc:sldMkLst>
          <pc:docMk/>
          <pc:sldMk cId="158080132" sldId="307"/>
        </pc:sldMkLst>
      </pc:sldChg>
      <pc:sldChg chg="ord">
        <pc:chgData name="Luis Miralles" userId="699e2c5a-5018-4326-8814-50a037852b20" providerId="ADAL" clId="{71169776-EBD0-B149-9243-5F25BF74B5B3}" dt="2023-11-30T10:08:56.479" v="10" actId="20578"/>
        <pc:sldMkLst>
          <pc:docMk/>
          <pc:sldMk cId="3605989854" sldId="308"/>
        </pc:sldMkLst>
      </pc:sldChg>
      <pc:sldChg chg="add">
        <pc:chgData name="Luis Miralles" userId="699e2c5a-5018-4326-8814-50a037852b20" providerId="ADAL" clId="{71169776-EBD0-B149-9243-5F25BF74B5B3}" dt="2023-11-30T10:09:56.497" v="13"/>
        <pc:sldMkLst>
          <pc:docMk/>
          <pc:sldMk cId="255006123" sldId="309"/>
        </pc:sldMkLst>
      </pc:sldChg>
      <pc:sldChg chg="del">
        <pc:chgData name="Luis Miralles" userId="699e2c5a-5018-4326-8814-50a037852b20" providerId="ADAL" clId="{71169776-EBD0-B149-9243-5F25BF74B5B3}" dt="2023-11-30T10:09:33.649" v="12" actId="2696"/>
        <pc:sldMkLst>
          <pc:docMk/>
          <pc:sldMk cId="2861367004" sldId="309"/>
        </pc:sldMkLst>
      </pc:sldChg>
      <pc:sldChg chg="add">
        <pc:chgData name="Luis Miralles" userId="699e2c5a-5018-4326-8814-50a037852b20" providerId="ADAL" clId="{71169776-EBD0-B149-9243-5F25BF74B5B3}" dt="2023-11-30T10:09:56.497" v="13"/>
        <pc:sldMkLst>
          <pc:docMk/>
          <pc:sldMk cId="1144928499" sldId="310"/>
        </pc:sldMkLst>
      </pc:sldChg>
      <pc:sldChg chg="del">
        <pc:chgData name="Luis Miralles" userId="699e2c5a-5018-4326-8814-50a037852b20" providerId="ADAL" clId="{71169776-EBD0-B149-9243-5F25BF74B5B3}" dt="2023-11-30T10:09:33.649" v="12" actId="2696"/>
        <pc:sldMkLst>
          <pc:docMk/>
          <pc:sldMk cId="3116578158" sldId="310"/>
        </pc:sldMkLst>
      </pc:sldChg>
      <pc:sldChg chg="add">
        <pc:chgData name="Luis Miralles" userId="699e2c5a-5018-4326-8814-50a037852b20" providerId="ADAL" clId="{71169776-EBD0-B149-9243-5F25BF74B5B3}" dt="2023-11-30T10:09:56.497" v="13"/>
        <pc:sldMkLst>
          <pc:docMk/>
          <pc:sldMk cId="891867108" sldId="311"/>
        </pc:sldMkLst>
      </pc:sldChg>
      <pc:sldChg chg="del">
        <pc:chgData name="Luis Miralles" userId="699e2c5a-5018-4326-8814-50a037852b20" providerId="ADAL" clId="{71169776-EBD0-B149-9243-5F25BF74B5B3}" dt="2023-11-30T10:09:33.649" v="12" actId="2696"/>
        <pc:sldMkLst>
          <pc:docMk/>
          <pc:sldMk cId="2418532004" sldId="311"/>
        </pc:sldMkLst>
      </pc:sldChg>
      <pc:sldChg chg="add">
        <pc:chgData name="Luis Miralles" userId="699e2c5a-5018-4326-8814-50a037852b20" providerId="ADAL" clId="{71169776-EBD0-B149-9243-5F25BF74B5B3}" dt="2023-11-30T10:09:56.497" v="13"/>
        <pc:sldMkLst>
          <pc:docMk/>
          <pc:sldMk cId="2508245394" sldId="312"/>
        </pc:sldMkLst>
      </pc:sldChg>
      <pc:sldChg chg="del">
        <pc:chgData name="Luis Miralles" userId="699e2c5a-5018-4326-8814-50a037852b20" providerId="ADAL" clId="{71169776-EBD0-B149-9243-5F25BF74B5B3}" dt="2023-11-30T10:09:33.649" v="12" actId="2696"/>
        <pc:sldMkLst>
          <pc:docMk/>
          <pc:sldMk cId="4055827037" sldId="312"/>
        </pc:sldMkLst>
      </pc:sldChg>
      <pc:sldChg chg="modSp mod">
        <pc:chgData name="Luis Miralles" userId="699e2c5a-5018-4326-8814-50a037852b20" providerId="ADAL" clId="{71169776-EBD0-B149-9243-5F25BF74B5B3}" dt="2023-11-30T11:35:30.753" v="100" actId="27636"/>
        <pc:sldMkLst>
          <pc:docMk/>
          <pc:sldMk cId="401504042" sldId="314"/>
        </pc:sldMkLst>
      </pc:sldChg>
      <pc:sldChg chg="modSp mod">
        <pc:chgData name="Luis Miralles" userId="699e2c5a-5018-4326-8814-50a037852b20" providerId="ADAL" clId="{71169776-EBD0-B149-9243-5F25BF74B5B3}" dt="2023-12-05T10:07:34.034" v="246"/>
        <pc:sldMkLst>
          <pc:docMk/>
          <pc:sldMk cId="281084687" sldId="315"/>
        </pc:sldMkLst>
      </pc:sldChg>
      <pc:sldChg chg="addSp modSp mod">
        <pc:chgData name="Luis Miralles" userId="699e2c5a-5018-4326-8814-50a037852b20" providerId="ADAL" clId="{71169776-EBD0-B149-9243-5F25BF74B5B3}" dt="2023-11-30T11:29:54.398" v="51" actId="115"/>
        <pc:sldMkLst>
          <pc:docMk/>
          <pc:sldMk cId="3413565051" sldId="323"/>
        </pc:sldMkLst>
      </pc:sldChg>
      <pc:sldChg chg="add">
        <pc:chgData name="Luis Miralles" userId="699e2c5a-5018-4326-8814-50a037852b20" providerId="ADAL" clId="{71169776-EBD0-B149-9243-5F25BF74B5B3}" dt="2023-11-30T10:09:56.497" v="13"/>
        <pc:sldMkLst>
          <pc:docMk/>
          <pc:sldMk cId="448814257" sldId="612"/>
        </pc:sldMkLst>
      </pc:sldChg>
      <pc:sldChg chg="del">
        <pc:chgData name="Luis Miralles" userId="699e2c5a-5018-4326-8814-50a037852b20" providerId="ADAL" clId="{71169776-EBD0-B149-9243-5F25BF74B5B3}" dt="2023-11-30T10:09:33.649" v="12" actId="2696"/>
        <pc:sldMkLst>
          <pc:docMk/>
          <pc:sldMk cId="4012931595" sldId="612"/>
        </pc:sldMkLst>
      </pc:sldChg>
      <pc:sldChg chg="add">
        <pc:chgData name="Luis Miralles" userId="699e2c5a-5018-4326-8814-50a037852b20" providerId="ADAL" clId="{71169776-EBD0-B149-9243-5F25BF74B5B3}" dt="2023-11-30T10:10:39.439" v="15"/>
        <pc:sldMkLst>
          <pc:docMk/>
          <pc:sldMk cId="1574911287" sldId="614"/>
        </pc:sldMkLst>
      </pc:sldChg>
      <pc:sldChg chg="del">
        <pc:chgData name="Luis Miralles" userId="699e2c5a-5018-4326-8814-50a037852b20" providerId="ADAL" clId="{71169776-EBD0-B149-9243-5F25BF74B5B3}" dt="2023-11-30T10:10:22.505" v="14" actId="2696"/>
        <pc:sldMkLst>
          <pc:docMk/>
          <pc:sldMk cId="1817387191" sldId="614"/>
        </pc:sldMkLst>
      </pc:sldChg>
      <pc:sldChg chg="add">
        <pc:chgData name="Luis Miralles" userId="699e2c5a-5018-4326-8814-50a037852b20" providerId="ADAL" clId="{71169776-EBD0-B149-9243-5F25BF74B5B3}" dt="2023-11-30T10:10:39.439" v="15"/>
        <pc:sldMkLst>
          <pc:docMk/>
          <pc:sldMk cId="432031791" sldId="615"/>
        </pc:sldMkLst>
      </pc:sldChg>
      <pc:sldChg chg="del">
        <pc:chgData name="Luis Miralles" userId="699e2c5a-5018-4326-8814-50a037852b20" providerId="ADAL" clId="{71169776-EBD0-B149-9243-5F25BF74B5B3}" dt="2023-11-30T10:10:22.505" v="14" actId="2696"/>
        <pc:sldMkLst>
          <pc:docMk/>
          <pc:sldMk cId="908634627" sldId="615"/>
        </pc:sldMkLst>
      </pc:sldChg>
      <pc:sldChg chg="ord">
        <pc:chgData name="Luis Miralles" userId="699e2c5a-5018-4326-8814-50a037852b20" providerId="ADAL" clId="{71169776-EBD0-B149-9243-5F25BF74B5B3}" dt="2023-11-30T10:08:21.339" v="7" actId="20578"/>
        <pc:sldMkLst>
          <pc:docMk/>
          <pc:sldMk cId="1318281569" sldId="616"/>
        </pc:sldMkLst>
      </pc:sldChg>
      <pc:sldChg chg="modSp new del mod">
        <pc:chgData name="Luis Miralles" userId="699e2c5a-5018-4326-8814-50a037852b20" providerId="ADAL" clId="{71169776-EBD0-B149-9243-5F25BF74B5B3}" dt="2023-12-02T15:36:10.418" v="239" actId="2696"/>
        <pc:sldMkLst>
          <pc:docMk/>
          <pc:sldMk cId="3322585768" sldId="617"/>
        </pc:sldMkLst>
      </pc:sldChg>
      <pc:sldChg chg="addSp delSp modSp new mod">
        <pc:chgData name="Luis Miralles" userId="699e2c5a-5018-4326-8814-50a037852b20" providerId="ADAL" clId="{71169776-EBD0-B149-9243-5F25BF74B5B3}" dt="2023-11-30T11:43:42.531" v="186" actId="13926"/>
        <pc:sldMkLst>
          <pc:docMk/>
          <pc:sldMk cId="1852145191" sldId="618"/>
        </pc:sldMkLst>
      </pc:sldChg>
      <pc:sldChg chg="addSp delSp modSp new mod">
        <pc:chgData name="Luis Miralles" userId="699e2c5a-5018-4326-8814-50a037852b20" providerId="ADAL" clId="{71169776-EBD0-B149-9243-5F25BF74B5B3}" dt="2023-11-30T11:51:28.383" v="238" actId="692"/>
        <pc:sldMkLst>
          <pc:docMk/>
          <pc:sldMk cId="692843357" sldId="619"/>
        </pc:sldMkLst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6" Type="http://schemas.openxmlformats.org/officeDocument/2006/relationships/image" Target="../media/image26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4" Type="http://schemas.openxmlformats.org/officeDocument/2006/relationships/image" Target="../media/image5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6" Type="http://schemas.openxmlformats.org/officeDocument/2006/relationships/image" Target="../media/image26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4" Type="http://schemas.openxmlformats.org/officeDocument/2006/relationships/image" Target="../media/image5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377696-4583-4AA0-8508-C7AF06F18EC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B1142D0-3A6A-4488-91D9-00703B683E19}">
      <dgm:prSet/>
      <dgm:spPr/>
      <dgm:t>
        <a:bodyPr/>
        <a:lstStyle/>
        <a:p>
          <a:r>
            <a:rPr lang="en-US" dirty="0"/>
            <a:t>The </a:t>
          </a:r>
          <a:r>
            <a:rPr lang="en-US" dirty="0">
              <a:highlight>
                <a:srgbClr val="FFFF00"/>
              </a:highlight>
            </a:rPr>
            <a:t>amount of text </a:t>
          </a:r>
          <a:r>
            <a:rPr lang="en-US" dirty="0"/>
            <a:t>generated on the web has </a:t>
          </a:r>
          <a:r>
            <a:rPr lang="en-GB" dirty="0"/>
            <a:t>dramatically increased</a:t>
          </a:r>
          <a:r>
            <a:rPr lang="en-US" dirty="0"/>
            <a:t> </a:t>
          </a:r>
          <a:r>
            <a:rPr lang="en-US" dirty="0">
              <a:highlight>
                <a:srgbClr val="FFFF00"/>
              </a:highlight>
            </a:rPr>
            <a:t>in the last few years</a:t>
          </a:r>
          <a:r>
            <a:rPr lang="en-US" dirty="0"/>
            <a:t>.</a:t>
          </a:r>
        </a:p>
      </dgm:t>
    </dgm:pt>
    <dgm:pt modelId="{1141607F-1CDA-4EAE-AAA0-2E642461F276}" type="parTrans" cxnId="{2B4B8AA8-D714-4B7E-AF0A-1C2BA399D848}">
      <dgm:prSet/>
      <dgm:spPr/>
      <dgm:t>
        <a:bodyPr/>
        <a:lstStyle/>
        <a:p>
          <a:endParaRPr lang="en-US"/>
        </a:p>
      </dgm:t>
    </dgm:pt>
    <dgm:pt modelId="{DF4ED695-62A4-429D-9BEA-4A733925D5FA}" type="sibTrans" cxnId="{2B4B8AA8-D714-4B7E-AF0A-1C2BA399D848}">
      <dgm:prSet/>
      <dgm:spPr/>
      <dgm:t>
        <a:bodyPr/>
        <a:lstStyle/>
        <a:p>
          <a:endParaRPr lang="en-US"/>
        </a:p>
      </dgm:t>
    </dgm:pt>
    <dgm:pt modelId="{1983CEDA-7A1B-450A-B71E-5B31B272A828}">
      <dgm:prSet/>
      <dgm:spPr/>
      <dgm:t>
        <a:bodyPr/>
        <a:lstStyle/>
        <a:p>
          <a:r>
            <a:rPr lang="en-US" dirty="0"/>
            <a:t>Think </a:t>
          </a:r>
          <a:r>
            <a:rPr lang="en-GB" dirty="0"/>
            <a:t>about</a:t>
          </a:r>
          <a:r>
            <a:rPr lang="en-US" dirty="0"/>
            <a:t> the number of </a:t>
          </a:r>
          <a:r>
            <a:rPr lang="en-US" dirty="0">
              <a:highlight>
                <a:srgbClr val="FFFF00"/>
              </a:highlight>
            </a:rPr>
            <a:t>websites, blogs, tweets, and other material </a:t>
          </a:r>
          <a:r>
            <a:rPr lang="en-US" dirty="0"/>
            <a:t>you can find on the internet. </a:t>
          </a:r>
        </a:p>
      </dgm:t>
    </dgm:pt>
    <dgm:pt modelId="{6ED0BA03-13B7-477A-93C1-C51F47C6F4FB}" type="parTrans" cxnId="{89E49FB0-77CF-464E-93EA-4FFC343FBAF5}">
      <dgm:prSet/>
      <dgm:spPr/>
      <dgm:t>
        <a:bodyPr/>
        <a:lstStyle/>
        <a:p>
          <a:endParaRPr lang="en-US"/>
        </a:p>
      </dgm:t>
    </dgm:pt>
    <dgm:pt modelId="{F25D1FB2-BCFE-4B95-B3FC-09BFDEACB72F}" type="sibTrans" cxnId="{89E49FB0-77CF-464E-93EA-4FFC343FBAF5}">
      <dgm:prSet/>
      <dgm:spPr/>
      <dgm:t>
        <a:bodyPr/>
        <a:lstStyle/>
        <a:p>
          <a:endParaRPr lang="en-US"/>
        </a:p>
      </dgm:t>
    </dgm:pt>
    <dgm:pt modelId="{4053A87A-4179-4844-8288-86FE64888CB0}">
      <dgm:prSet/>
      <dgm:spPr/>
      <dgm:t>
        <a:bodyPr/>
        <a:lstStyle/>
        <a:p>
          <a:r>
            <a:rPr lang="en-US" dirty="0"/>
            <a:t>The amount of </a:t>
          </a:r>
          <a:r>
            <a:rPr lang="en-US" dirty="0">
              <a:highlight>
                <a:srgbClr val="FFFF00"/>
              </a:highlight>
            </a:rPr>
            <a:t>data</a:t>
          </a:r>
          <a:r>
            <a:rPr lang="en-US" dirty="0"/>
            <a:t> has been </a:t>
          </a:r>
          <a:r>
            <a:rPr lang="en-US" dirty="0">
              <a:highlight>
                <a:srgbClr val="FFFF00"/>
              </a:highlight>
            </a:rPr>
            <a:t>doubling every two years.</a:t>
          </a:r>
        </a:p>
      </dgm:t>
    </dgm:pt>
    <dgm:pt modelId="{4BEA9DF5-2F38-46E1-80AE-91FF66E30D5E}" type="parTrans" cxnId="{0A00112E-4960-44E5-B971-1A748E997A19}">
      <dgm:prSet/>
      <dgm:spPr/>
      <dgm:t>
        <a:bodyPr/>
        <a:lstStyle/>
        <a:p>
          <a:endParaRPr lang="en-US"/>
        </a:p>
      </dgm:t>
    </dgm:pt>
    <dgm:pt modelId="{BA1FBA73-B87D-42C1-A3FA-06EB8C7DFBB7}" type="sibTrans" cxnId="{0A00112E-4960-44E5-B971-1A748E997A19}">
      <dgm:prSet/>
      <dgm:spPr/>
      <dgm:t>
        <a:bodyPr/>
        <a:lstStyle/>
        <a:p>
          <a:endParaRPr lang="en-US"/>
        </a:p>
      </dgm:t>
    </dgm:pt>
    <dgm:pt modelId="{35A448AC-AD62-A343-BADC-6C9092918027}" type="pres">
      <dgm:prSet presAssocID="{01377696-4583-4AA0-8508-C7AF06F18EC9}" presName="vert0" presStyleCnt="0">
        <dgm:presLayoutVars>
          <dgm:dir/>
          <dgm:animOne val="branch"/>
          <dgm:animLvl val="lvl"/>
        </dgm:presLayoutVars>
      </dgm:prSet>
      <dgm:spPr/>
    </dgm:pt>
    <dgm:pt modelId="{9DD3B823-4D36-B14D-AA11-C22D1A404DBC}" type="pres">
      <dgm:prSet presAssocID="{6B1142D0-3A6A-4488-91D9-00703B683E19}" presName="thickLine" presStyleLbl="alignNode1" presStyleIdx="0" presStyleCnt="3"/>
      <dgm:spPr/>
    </dgm:pt>
    <dgm:pt modelId="{2D96CA1D-3DFB-174A-8C6A-D2280BCAD8E1}" type="pres">
      <dgm:prSet presAssocID="{6B1142D0-3A6A-4488-91D9-00703B683E19}" presName="horz1" presStyleCnt="0"/>
      <dgm:spPr/>
    </dgm:pt>
    <dgm:pt modelId="{448973E9-7CCB-4F4B-800A-CF9B9F72D832}" type="pres">
      <dgm:prSet presAssocID="{6B1142D0-3A6A-4488-91D9-00703B683E19}" presName="tx1" presStyleLbl="revTx" presStyleIdx="0" presStyleCnt="3"/>
      <dgm:spPr/>
    </dgm:pt>
    <dgm:pt modelId="{30DD331C-0FF6-DF4C-BB5E-420D7F2E7FBF}" type="pres">
      <dgm:prSet presAssocID="{6B1142D0-3A6A-4488-91D9-00703B683E19}" presName="vert1" presStyleCnt="0"/>
      <dgm:spPr/>
    </dgm:pt>
    <dgm:pt modelId="{C493BE17-6E02-8542-9D58-C0D1FA8E20EA}" type="pres">
      <dgm:prSet presAssocID="{1983CEDA-7A1B-450A-B71E-5B31B272A828}" presName="thickLine" presStyleLbl="alignNode1" presStyleIdx="1" presStyleCnt="3"/>
      <dgm:spPr/>
    </dgm:pt>
    <dgm:pt modelId="{E3F05A5D-3382-E347-8250-7B98AFEE32F2}" type="pres">
      <dgm:prSet presAssocID="{1983CEDA-7A1B-450A-B71E-5B31B272A828}" presName="horz1" presStyleCnt="0"/>
      <dgm:spPr/>
    </dgm:pt>
    <dgm:pt modelId="{EB390828-E77E-6344-803A-758B73C2A6D3}" type="pres">
      <dgm:prSet presAssocID="{1983CEDA-7A1B-450A-B71E-5B31B272A828}" presName="tx1" presStyleLbl="revTx" presStyleIdx="1" presStyleCnt="3"/>
      <dgm:spPr/>
    </dgm:pt>
    <dgm:pt modelId="{82F0AB3A-4A57-D048-B152-EBA0B5F2BDEF}" type="pres">
      <dgm:prSet presAssocID="{1983CEDA-7A1B-450A-B71E-5B31B272A828}" presName="vert1" presStyleCnt="0"/>
      <dgm:spPr/>
    </dgm:pt>
    <dgm:pt modelId="{D4076B20-4EB3-6946-96F6-73ED8F281C88}" type="pres">
      <dgm:prSet presAssocID="{4053A87A-4179-4844-8288-86FE64888CB0}" presName="thickLine" presStyleLbl="alignNode1" presStyleIdx="2" presStyleCnt="3"/>
      <dgm:spPr/>
    </dgm:pt>
    <dgm:pt modelId="{FB1DA220-9E8B-114B-8316-786AD1765315}" type="pres">
      <dgm:prSet presAssocID="{4053A87A-4179-4844-8288-86FE64888CB0}" presName="horz1" presStyleCnt="0"/>
      <dgm:spPr/>
    </dgm:pt>
    <dgm:pt modelId="{89027268-1A8E-E547-8E9F-F05A1ACAFA1D}" type="pres">
      <dgm:prSet presAssocID="{4053A87A-4179-4844-8288-86FE64888CB0}" presName="tx1" presStyleLbl="revTx" presStyleIdx="2" presStyleCnt="3"/>
      <dgm:spPr/>
    </dgm:pt>
    <dgm:pt modelId="{0CDA1F80-1398-F042-A706-D9E5C9049CF6}" type="pres">
      <dgm:prSet presAssocID="{4053A87A-4179-4844-8288-86FE64888CB0}" presName="vert1" presStyleCnt="0"/>
      <dgm:spPr/>
    </dgm:pt>
  </dgm:ptLst>
  <dgm:cxnLst>
    <dgm:cxn modelId="{2381E00C-D154-7440-84AE-DAD2FAEB4400}" type="presOf" srcId="{6B1142D0-3A6A-4488-91D9-00703B683E19}" destId="{448973E9-7CCB-4F4B-800A-CF9B9F72D832}" srcOrd="0" destOrd="0" presId="urn:microsoft.com/office/officeart/2008/layout/LinedList"/>
    <dgm:cxn modelId="{0A00112E-4960-44E5-B971-1A748E997A19}" srcId="{01377696-4583-4AA0-8508-C7AF06F18EC9}" destId="{4053A87A-4179-4844-8288-86FE64888CB0}" srcOrd="2" destOrd="0" parTransId="{4BEA9DF5-2F38-46E1-80AE-91FF66E30D5E}" sibTransId="{BA1FBA73-B87D-42C1-A3FA-06EB8C7DFBB7}"/>
    <dgm:cxn modelId="{2B64CA37-FC05-FD45-AFC3-F043E32D291C}" type="presOf" srcId="{4053A87A-4179-4844-8288-86FE64888CB0}" destId="{89027268-1A8E-E547-8E9F-F05A1ACAFA1D}" srcOrd="0" destOrd="0" presId="urn:microsoft.com/office/officeart/2008/layout/LinedList"/>
    <dgm:cxn modelId="{2B4B8AA8-D714-4B7E-AF0A-1C2BA399D848}" srcId="{01377696-4583-4AA0-8508-C7AF06F18EC9}" destId="{6B1142D0-3A6A-4488-91D9-00703B683E19}" srcOrd="0" destOrd="0" parTransId="{1141607F-1CDA-4EAE-AAA0-2E642461F276}" sibTransId="{DF4ED695-62A4-429D-9BEA-4A733925D5FA}"/>
    <dgm:cxn modelId="{89E49FB0-77CF-464E-93EA-4FFC343FBAF5}" srcId="{01377696-4583-4AA0-8508-C7AF06F18EC9}" destId="{1983CEDA-7A1B-450A-B71E-5B31B272A828}" srcOrd="1" destOrd="0" parTransId="{6ED0BA03-13B7-477A-93C1-C51F47C6F4FB}" sibTransId="{F25D1FB2-BCFE-4B95-B3FC-09BFDEACB72F}"/>
    <dgm:cxn modelId="{7FB0C8EE-E0C3-C141-957D-EC201F14CBB0}" type="presOf" srcId="{1983CEDA-7A1B-450A-B71E-5B31B272A828}" destId="{EB390828-E77E-6344-803A-758B73C2A6D3}" srcOrd="0" destOrd="0" presId="urn:microsoft.com/office/officeart/2008/layout/LinedList"/>
    <dgm:cxn modelId="{02929AF2-8C16-204D-8AE2-2C6C625AD1DC}" type="presOf" srcId="{01377696-4583-4AA0-8508-C7AF06F18EC9}" destId="{35A448AC-AD62-A343-BADC-6C9092918027}" srcOrd="0" destOrd="0" presId="urn:microsoft.com/office/officeart/2008/layout/LinedList"/>
    <dgm:cxn modelId="{FBE05C01-12E8-B242-B15B-E151577EA65B}" type="presParOf" srcId="{35A448AC-AD62-A343-BADC-6C9092918027}" destId="{9DD3B823-4D36-B14D-AA11-C22D1A404DBC}" srcOrd="0" destOrd="0" presId="urn:microsoft.com/office/officeart/2008/layout/LinedList"/>
    <dgm:cxn modelId="{4D0617C4-EE63-FC46-9279-FB8E946CF4BB}" type="presParOf" srcId="{35A448AC-AD62-A343-BADC-6C9092918027}" destId="{2D96CA1D-3DFB-174A-8C6A-D2280BCAD8E1}" srcOrd="1" destOrd="0" presId="urn:microsoft.com/office/officeart/2008/layout/LinedList"/>
    <dgm:cxn modelId="{E243304C-BAC0-EF45-985B-27661A5B3047}" type="presParOf" srcId="{2D96CA1D-3DFB-174A-8C6A-D2280BCAD8E1}" destId="{448973E9-7CCB-4F4B-800A-CF9B9F72D832}" srcOrd="0" destOrd="0" presId="urn:microsoft.com/office/officeart/2008/layout/LinedList"/>
    <dgm:cxn modelId="{6566CC05-0863-3548-9D2E-A108BD7053CF}" type="presParOf" srcId="{2D96CA1D-3DFB-174A-8C6A-D2280BCAD8E1}" destId="{30DD331C-0FF6-DF4C-BB5E-420D7F2E7FBF}" srcOrd="1" destOrd="0" presId="urn:microsoft.com/office/officeart/2008/layout/LinedList"/>
    <dgm:cxn modelId="{F0B9DBDA-479D-0C47-AB8D-35324560E21F}" type="presParOf" srcId="{35A448AC-AD62-A343-BADC-6C9092918027}" destId="{C493BE17-6E02-8542-9D58-C0D1FA8E20EA}" srcOrd="2" destOrd="0" presId="urn:microsoft.com/office/officeart/2008/layout/LinedList"/>
    <dgm:cxn modelId="{86C49627-31F6-A945-8BF6-D75B34267F22}" type="presParOf" srcId="{35A448AC-AD62-A343-BADC-6C9092918027}" destId="{E3F05A5D-3382-E347-8250-7B98AFEE32F2}" srcOrd="3" destOrd="0" presId="urn:microsoft.com/office/officeart/2008/layout/LinedList"/>
    <dgm:cxn modelId="{1AE1CC54-8C5B-BE42-92F8-03BB7DD172F8}" type="presParOf" srcId="{E3F05A5D-3382-E347-8250-7B98AFEE32F2}" destId="{EB390828-E77E-6344-803A-758B73C2A6D3}" srcOrd="0" destOrd="0" presId="urn:microsoft.com/office/officeart/2008/layout/LinedList"/>
    <dgm:cxn modelId="{896E7C42-E52A-BA44-A96E-EF4F42B22851}" type="presParOf" srcId="{E3F05A5D-3382-E347-8250-7B98AFEE32F2}" destId="{82F0AB3A-4A57-D048-B152-EBA0B5F2BDEF}" srcOrd="1" destOrd="0" presId="urn:microsoft.com/office/officeart/2008/layout/LinedList"/>
    <dgm:cxn modelId="{5027DB63-62FC-C049-80B5-884B4F4F2B37}" type="presParOf" srcId="{35A448AC-AD62-A343-BADC-6C9092918027}" destId="{D4076B20-4EB3-6946-96F6-73ED8F281C88}" srcOrd="4" destOrd="0" presId="urn:microsoft.com/office/officeart/2008/layout/LinedList"/>
    <dgm:cxn modelId="{12F7983D-C11A-8F45-97E8-F0515D29AF9A}" type="presParOf" srcId="{35A448AC-AD62-A343-BADC-6C9092918027}" destId="{FB1DA220-9E8B-114B-8316-786AD1765315}" srcOrd="5" destOrd="0" presId="urn:microsoft.com/office/officeart/2008/layout/LinedList"/>
    <dgm:cxn modelId="{84595060-9B74-4B49-B7F7-74870BC05204}" type="presParOf" srcId="{FB1DA220-9E8B-114B-8316-786AD1765315}" destId="{89027268-1A8E-E547-8E9F-F05A1ACAFA1D}" srcOrd="0" destOrd="0" presId="urn:microsoft.com/office/officeart/2008/layout/LinedList"/>
    <dgm:cxn modelId="{D049B91D-6730-5F4D-96A5-927DA7C9AE81}" type="presParOf" srcId="{FB1DA220-9E8B-114B-8316-786AD1765315}" destId="{0CDA1F80-1398-F042-A706-D9E5C9049C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3C71E0-16AD-4526-B7B1-210605F5A3A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525147-0248-4617-9C1D-DCE49952E587}">
      <dgm:prSet/>
      <dgm:spPr/>
      <dgm:t>
        <a:bodyPr anchor="ctr"/>
        <a:lstStyle/>
        <a:p>
          <a:r>
            <a:rPr lang="en-US" dirty="0">
              <a:highlight>
                <a:srgbClr val="FFFF00"/>
              </a:highlight>
            </a:rPr>
            <a:t>Flexibility</a:t>
          </a:r>
          <a:r>
            <a:rPr lang="en-US" dirty="0"/>
            <a:t>: There are multiple ways of saying the same thing.</a:t>
          </a:r>
        </a:p>
      </dgm:t>
    </dgm:pt>
    <dgm:pt modelId="{03A30F17-F06A-4194-8E32-C5712396E200}" type="parTrans" cxnId="{10C872D6-82F7-4E46-82A3-3A4F6136A126}">
      <dgm:prSet/>
      <dgm:spPr/>
      <dgm:t>
        <a:bodyPr/>
        <a:lstStyle/>
        <a:p>
          <a:endParaRPr lang="en-US"/>
        </a:p>
      </dgm:t>
    </dgm:pt>
    <dgm:pt modelId="{B29378F9-491B-4076-9BB3-C2E30890BDD9}" type="sibTrans" cxnId="{10C872D6-82F7-4E46-82A3-3A4F6136A126}">
      <dgm:prSet/>
      <dgm:spPr/>
      <dgm:t>
        <a:bodyPr/>
        <a:lstStyle/>
        <a:p>
          <a:endParaRPr lang="en-US"/>
        </a:p>
      </dgm:t>
    </dgm:pt>
    <dgm:pt modelId="{EA649ABE-285A-4550-B437-CB07F432BB1E}">
      <dgm:prSet/>
      <dgm:spPr/>
      <dgm:t>
        <a:bodyPr anchor="ctr"/>
        <a:lstStyle/>
        <a:p>
          <a:r>
            <a:rPr lang="en-US" dirty="0">
              <a:highlight>
                <a:srgbClr val="FFFF00"/>
              </a:highlight>
            </a:rPr>
            <a:t>Texts have multiple lines</a:t>
          </a:r>
          <a:r>
            <a:rPr lang="en-US" dirty="0"/>
            <a:t>. And does not have a fixed longitude.</a:t>
          </a:r>
        </a:p>
      </dgm:t>
    </dgm:pt>
    <dgm:pt modelId="{9E28096C-9D3C-4F3E-AC76-0461426AF96F}" type="parTrans" cxnId="{BEE15DE9-0C8E-4DD6-861A-D6460B7C66F8}">
      <dgm:prSet/>
      <dgm:spPr/>
      <dgm:t>
        <a:bodyPr/>
        <a:lstStyle/>
        <a:p>
          <a:endParaRPr lang="en-US"/>
        </a:p>
      </dgm:t>
    </dgm:pt>
    <dgm:pt modelId="{535469C0-C297-44AF-A93C-A26614A367EB}" type="sibTrans" cxnId="{BEE15DE9-0C8E-4DD6-861A-D6460B7C66F8}">
      <dgm:prSet/>
      <dgm:spPr/>
      <dgm:t>
        <a:bodyPr/>
        <a:lstStyle/>
        <a:p>
          <a:endParaRPr lang="en-US"/>
        </a:p>
      </dgm:t>
    </dgm:pt>
    <dgm:pt modelId="{4EFC6263-2A9B-4809-B5E6-8DE0CC47D986}">
      <dgm:prSet/>
      <dgm:spPr/>
      <dgm:t>
        <a:bodyPr anchor="ctr"/>
        <a:lstStyle/>
        <a:p>
          <a:r>
            <a:rPr lang="en-US" dirty="0">
              <a:highlight>
                <a:srgbClr val="FFFF00"/>
              </a:highlight>
            </a:rPr>
            <a:t>Multiword expressions (idioms): </a:t>
          </a:r>
          <a:r>
            <a:rPr lang="en-US" dirty="0"/>
            <a:t>bit around the bush, go bananas, in a nutshell, etc.</a:t>
          </a:r>
        </a:p>
      </dgm:t>
    </dgm:pt>
    <dgm:pt modelId="{7FD4EC41-AB80-45D3-A567-7FE90130C3CD}" type="parTrans" cxnId="{DCB4DA83-AA3F-4B61-AA0E-86CDB0A29B68}">
      <dgm:prSet/>
      <dgm:spPr/>
      <dgm:t>
        <a:bodyPr/>
        <a:lstStyle/>
        <a:p>
          <a:endParaRPr lang="en-US"/>
        </a:p>
      </dgm:t>
    </dgm:pt>
    <dgm:pt modelId="{5CDE7AE8-3E75-4DB2-947C-A4706AD7663F}" type="sibTrans" cxnId="{DCB4DA83-AA3F-4B61-AA0E-86CDB0A29B68}">
      <dgm:prSet/>
      <dgm:spPr/>
      <dgm:t>
        <a:bodyPr/>
        <a:lstStyle/>
        <a:p>
          <a:endParaRPr lang="en-US"/>
        </a:p>
      </dgm:t>
    </dgm:pt>
    <dgm:pt modelId="{26C28271-8FB6-4537-BB20-1A661617DC28}">
      <dgm:prSet/>
      <dgm:spPr/>
      <dgm:t>
        <a:bodyPr anchor="ctr"/>
        <a:lstStyle/>
        <a:p>
          <a:r>
            <a:rPr lang="en-US" dirty="0">
              <a:highlight>
                <a:srgbClr val="FFFF00"/>
              </a:highlight>
            </a:rPr>
            <a:t>Expressivity</a:t>
          </a:r>
          <a:r>
            <a:rPr lang="en-US" dirty="0"/>
            <a:t>: Multiple way</a:t>
          </a:r>
          <a:r>
            <a:rPr lang="en-GB" dirty="0"/>
            <a:t>s</a:t>
          </a:r>
          <a:r>
            <a:rPr lang="en-US" dirty="0"/>
            <a:t> of saying the same thing: </a:t>
          </a:r>
          <a:r>
            <a:rPr lang="en-US" i="1" dirty="0"/>
            <a:t>“He gave the phone to Jack.” or “He gave Jack the phone.”</a:t>
          </a:r>
        </a:p>
      </dgm:t>
    </dgm:pt>
    <dgm:pt modelId="{DD99A7E9-0F9F-4041-BAE6-4CE2E1F994AE}" type="parTrans" cxnId="{D31082C9-8935-4420-AE5B-BD6E30AC8AE9}">
      <dgm:prSet/>
      <dgm:spPr/>
      <dgm:t>
        <a:bodyPr/>
        <a:lstStyle/>
        <a:p>
          <a:endParaRPr lang="en-US"/>
        </a:p>
      </dgm:t>
    </dgm:pt>
    <dgm:pt modelId="{06AB47B8-394C-48EF-9C1E-F0DF1CFA9F59}" type="sibTrans" cxnId="{D31082C9-8935-4420-AE5B-BD6E30AC8AE9}">
      <dgm:prSet/>
      <dgm:spPr/>
      <dgm:t>
        <a:bodyPr/>
        <a:lstStyle/>
        <a:p>
          <a:endParaRPr lang="en-US"/>
        </a:p>
      </dgm:t>
    </dgm:pt>
    <dgm:pt modelId="{82168D72-7164-BC42-9BF1-C12315DE7C5B}" type="pres">
      <dgm:prSet presAssocID="{AF3C71E0-16AD-4526-B7B1-210605F5A3A3}" presName="vert0" presStyleCnt="0">
        <dgm:presLayoutVars>
          <dgm:dir/>
          <dgm:animOne val="branch"/>
          <dgm:animLvl val="lvl"/>
        </dgm:presLayoutVars>
      </dgm:prSet>
      <dgm:spPr/>
    </dgm:pt>
    <dgm:pt modelId="{1E8EE39A-9BEF-744E-86C8-428D4117C459}" type="pres">
      <dgm:prSet presAssocID="{92525147-0248-4617-9C1D-DCE49952E587}" presName="thickLine" presStyleLbl="alignNode1" presStyleIdx="0" presStyleCnt="4"/>
      <dgm:spPr/>
    </dgm:pt>
    <dgm:pt modelId="{3013C6C8-0C44-134D-AB08-B39112A7A9F1}" type="pres">
      <dgm:prSet presAssocID="{92525147-0248-4617-9C1D-DCE49952E587}" presName="horz1" presStyleCnt="0"/>
      <dgm:spPr/>
    </dgm:pt>
    <dgm:pt modelId="{434F5E98-F362-A44D-968C-C4A5FB1B3120}" type="pres">
      <dgm:prSet presAssocID="{92525147-0248-4617-9C1D-DCE49952E587}" presName="tx1" presStyleLbl="revTx" presStyleIdx="0" presStyleCnt="4"/>
      <dgm:spPr/>
    </dgm:pt>
    <dgm:pt modelId="{FADB3FB8-C983-3A4C-80C8-D73682C2BF3D}" type="pres">
      <dgm:prSet presAssocID="{92525147-0248-4617-9C1D-DCE49952E587}" presName="vert1" presStyleCnt="0"/>
      <dgm:spPr/>
    </dgm:pt>
    <dgm:pt modelId="{06E91C9D-288F-974A-AF06-5A7C1C9ABAA5}" type="pres">
      <dgm:prSet presAssocID="{EA649ABE-285A-4550-B437-CB07F432BB1E}" presName="thickLine" presStyleLbl="alignNode1" presStyleIdx="1" presStyleCnt="4"/>
      <dgm:spPr/>
    </dgm:pt>
    <dgm:pt modelId="{C65C4451-9081-B849-A3BC-B7B7BDEA7024}" type="pres">
      <dgm:prSet presAssocID="{EA649ABE-285A-4550-B437-CB07F432BB1E}" presName="horz1" presStyleCnt="0"/>
      <dgm:spPr/>
    </dgm:pt>
    <dgm:pt modelId="{827CD6A2-6EA5-634B-BEAE-C5B552FE9662}" type="pres">
      <dgm:prSet presAssocID="{EA649ABE-285A-4550-B437-CB07F432BB1E}" presName="tx1" presStyleLbl="revTx" presStyleIdx="1" presStyleCnt="4"/>
      <dgm:spPr/>
    </dgm:pt>
    <dgm:pt modelId="{2D9510BA-62BE-814E-9C90-27EEFD2E88ED}" type="pres">
      <dgm:prSet presAssocID="{EA649ABE-285A-4550-B437-CB07F432BB1E}" presName="vert1" presStyleCnt="0"/>
      <dgm:spPr/>
    </dgm:pt>
    <dgm:pt modelId="{B9F18281-702F-7144-B15D-EF388A2D86A2}" type="pres">
      <dgm:prSet presAssocID="{4EFC6263-2A9B-4809-B5E6-8DE0CC47D986}" presName="thickLine" presStyleLbl="alignNode1" presStyleIdx="2" presStyleCnt="4"/>
      <dgm:spPr/>
    </dgm:pt>
    <dgm:pt modelId="{4BA6D6E6-3685-9F44-9544-DEF1F4855C38}" type="pres">
      <dgm:prSet presAssocID="{4EFC6263-2A9B-4809-B5E6-8DE0CC47D986}" presName="horz1" presStyleCnt="0"/>
      <dgm:spPr/>
    </dgm:pt>
    <dgm:pt modelId="{B4DFECF8-9D73-7A43-946E-D9541FD332A2}" type="pres">
      <dgm:prSet presAssocID="{4EFC6263-2A9B-4809-B5E6-8DE0CC47D986}" presName="tx1" presStyleLbl="revTx" presStyleIdx="2" presStyleCnt="4"/>
      <dgm:spPr/>
    </dgm:pt>
    <dgm:pt modelId="{0944DA6B-5E63-6442-B2BC-93690E8C1D5B}" type="pres">
      <dgm:prSet presAssocID="{4EFC6263-2A9B-4809-B5E6-8DE0CC47D986}" presName="vert1" presStyleCnt="0"/>
      <dgm:spPr/>
    </dgm:pt>
    <dgm:pt modelId="{BC974296-F90F-AE42-8074-73836765384C}" type="pres">
      <dgm:prSet presAssocID="{26C28271-8FB6-4537-BB20-1A661617DC28}" presName="thickLine" presStyleLbl="alignNode1" presStyleIdx="3" presStyleCnt="4"/>
      <dgm:spPr/>
    </dgm:pt>
    <dgm:pt modelId="{94812AA1-A7C2-D749-8599-C23DB6D1E4A4}" type="pres">
      <dgm:prSet presAssocID="{26C28271-8FB6-4537-BB20-1A661617DC28}" presName="horz1" presStyleCnt="0"/>
      <dgm:spPr/>
    </dgm:pt>
    <dgm:pt modelId="{A5A55F01-BAC2-AE4C-B3DC-A63D5C89E549}" type="pres">
      <dgm:prSet presAssocID="{26C28271-8FB6-4537-BB20-1A661617DC28}" presName="tx1" presStyleLbl="revTx" presStyleIdx="3" presStyleCnt="4"/>
      <dgm:spPr/>
    </dgm:pt>
    <dgm:pt modelId="{B8D80CC5-27BF-AB44-BAC4-84F17B529893}" type="pres">
      <dgm:prSet presAssocID="{26C28271-8FB6-4537-BB20-1A661617DC28}" presName="vert1" presStyleCnt="0"/>
      <dgm:spPr/>
    </dgm:pt>
  </dgm:ptLst>
  <dgm:cxnLst>
    <dgm:cxn modelId="{93349141-E973-7D47-BC74-253CEE09F02D}" type="presOf" srcId="{26C28271-8FB6-4537-BB20-1A661617DC28}" destId="{A5A55F01-BAC2-AE4C-B3DC-A63D5C89E549}" srcOrd="0" destOrd="0" presId="urn:microsoft.com/office/officeart/2008/layout/LinedList"/>
    <dgm:cxn modelId="{7C878077-A5BA-3940-A044-AC05FE36E4CB}" type="presOf" srcId="{EA649ABE-285A-4550-B437-CB07F432BB1E}" destId="{827CD6A2-6EA5-634B-BEAE-C5B552FE9662}" srcOrd="0" destOrd="0" presId="urn:microsoft.com/office/officeart/2008/layout/LinedList"/>
    <dgm:cxn modelId="{DCB4DA83-AA3F-4B61-AA0E-86CDB0A29B68}" srcId="{AF3C71E0-16AD-4526-B7B1-210605F5A3A3}" destId="{4EFC6263-2A9B-4809-B5E6-8DE0CC47D986}" srcOrd="2" destOrd="0" parTransId="{7FD4EC41-AB80-45D3-A567-7FE90130C3CD}" sibTransId="{5CDE7AE8-3E75-4DB2-947C-A4706AD7663F}"/>
    <dgm:cxn modelId="{8596EA95-2712-C244-BC19-B1D1B9D1A80F}" type="presOf" srcId="{AF3C71E0-16AD-4526-B7B1-210605F5A3A3}" destId="{82168D72-7164-BC42-9BF1-C12315DE7C5B}" srcOrd="0" destOrd="0" presId="urn:microsoft.com/office/officeart/2008/layout/LinedList"/>
    <dgm:cxn modelId="{95A021C0-5805-4B42-8886-FAFE20E312CA}" type="presOf" srcId="{92525147-0248-4617-9C1D-DCE49952E587}" destId="{434F5E98-F362-A44D-968C-C4A5FB1B3120}" srcOrd="0" destOrd="0" presId="urn:microsoft.com/office/officeart/2008/layout/LinedList"/>
    <dgm:cxn modelId="{D31082C9-8935-4420-AE5B-BD6E30AC8AE9}" srcId="{AF3C71E0-16AD-4526-B7B1-210605F5A3A3}" destId="{26C28271-8FB6-4537-BB20-1A661617DC28}" srcOrd="3" destOrd="0" parTransId="{DD99A7E9-0F9F-4041-BAE6-4CE2E1F994AE}" sibTransId="{06AB47B8-394C-48EF-9C1E-F0DF1CFA9F59}"/>
    <dgm:cxn modelId="{10C872D6-82F7-4E46-82A3-3A4F6136A126}" srcId="{AF3C71E0-16AD-4526-B7B1-210605F5A3A3}" destId="{92525147-0248-4617-9C1D-DCE49952E587}" srcOrd="0" destOrd="0" parTransId="{03A30F17-F06A-4194-8E32-C5712396E200}" sibTransId="{B29378F9-491B-4076-9BB3-C2E30890BDD9}"/>
    <dgm:cxn modelId="{BEE15DE9-0C8E-4DD6-861A-D6460B7C66F8}" srcId="{AF3C71E0-16AD-4526-B7B1-210605F5A3A3}" destId="{EA649ABE-285A-4550-B437-CB07F432BB1E}" srcOrd="1" destOrd="0" parTransId="{9E28096C-9D3C-4F3E-AC76-0461426AF96F}" sibTransId="{535469C0-C297-44AF-A93C-A26614A367EB}"/>
    <dgm:cxn modelId="{33265DFA-D55E-B04D-9CD1-E955EDAEE794}" type="presOf" srcId="{4EFC6263-2A9B-4809-B5E6-8DE0CC47D986}" destId="{B4DFECF8-9D73-7A43-946E-D9541FD332A2}" srcOrd="0" destOrd="0" presId="urn:microsoft.com/office/officeart/2008/layout/LinedList"/>
    <dgm:cxn modelId="{FD214500-B8E2-F540-94F8-AEA936B9BBD4}" type="presParOf" srcId="{82168D72-7164-BC42-9BF1-C12315DE7C5B}" destId="{1E8EE39A-9BEF-744E-86C8-428D4117C459}" srcOrd="0" destOrd="0" presId="urn:microsoft.com/office/officeart/2008/layout/LinedList"/>
    <dgm:cxn modelId="{37580E6F-63F7-1446-A838-BECBBE463061}" type="presParOf" srcId="{82168D72-7164-BC42-9BF1-C12315DE7C5B}" destId="{3013C6C8-0C44-134D-AB08-B39112A7A9F1}" srcOrd="1" destOrd="0" presId="urn:microsoft.com/office/officeart/2008/layout/LinedList"/>
    <dgm:cxn modelId="{8A847FC6-BE80-6643-98A4-E6815C71F8AC}" type="presParOf" srcId="{3013C6C8-0C44-134D-AB08-B39112A7A9F1}" destId="{434F5E98-F362-A44D-968C-C4A5FB1B3120}" srcOrd="0" destOrd="0" presId="urn:microsoft.com/office/officeart/2008/layout/LinedList"/>
    <dgm:cxn modelId="{E3B2E010-59B3-B24D-B0E8-9E2412C76906}" type="presParOf" srcId="{3013C6C8-0C44-134D-AB08-B39112A7A9F1}" destId="{FADB3FB8-C983-3A4C-80C8-D73682C2BF3D}" srcOrd="1" destOrd="0" presId="urn:microsoft.com/office/officeart/2008/layout/LinedList"/>
    <dgm:cxn modelId="{6E6F6E51-D6A9-AF45-9E25-2C0CA8CF053A}" type="presParOf" srcId="{82168D72-7164-BC42-9BF1-C12315DE7C5B}" destId="{06E91C9D-288F-974A-AF06-5A7C1C9ABAA5}" srcOrd="2" destOrd="0" presId="urn:microsoft.com/office/officeart/2008/layout/LinedList"/>
    <dgm:cxn modelId="{6FE1D403-F3E1-434E-B30B-12852A52ADBF}" type="presParOf" srcId="{82168D72-7164-BC42-9BF1-C12315DE7C5B}" destId="{C65C4451-9081-B849-A3BC-B7B7BDEA7024}" srcOrd="3" destOrd="0" presId="urn:microsoft.com/office/officeart/2008/layout/LinedList"/>
    <dgm:cxn modelId="{BED4A0C1-75E9-4445-B972-766DA4091FF2}" type="presParOf" srcId="{C65C4451-9081-B849-A3BC-B7B7BDEA7024}" destId="{827CD6A2-6EA5-634B-BEAE-C5B552FE9662}" srcOrd="0" destOrd="0" presId="urn:microsoft.com/office/officeart/2008/layout/LinedList"/>
    <dgm:cxn modelId="{10927F42-E530-444B-8ADB-BAC3F7865170}" type="presParOf" srcId="{C65C4451-9081-B849-A3BC-B7B7BDEA7024}" destId="{2D9510BA-62BE-814E-9C90-27EEFD2E88ED}" srcOrd="1" destOrd="0" presId="urn:microsoft.com/office/officeart/2008/layout/LinedList"/>
    <dgm:cxn modelId="{F3B7DDCC-8A2C-7149-8100-1473423F6FF5}" type="presParOf" srcId="{82168D72-7164-BC42-9BF1-C12315DE7C5B}" destId="{B9F18281-702F-7144-B15D-EF388A2D86A2}" srcOrd="4" destOrd="0" presId="urn:microsoft.com/office/officeart/2008/layout/LinedList"/>
    <dgm:cxn modelId="{6D8BCA81-43AA-4744-84A0-CA684BEB54DD}" type="presParOf" srcId="{82168D72-7164-BC42-9BF1-C12315DE7C5B}" destId="{4BA6D6E6-3685-9F44-9544-DEF1F4855C38}" srcOrd="5" destOrd="0" presId="urn:microsoft.com/office/officeart/2008/layout/LinedList"/>
    <dgm:cxn modelId="{B70FB093-8F1C-F147-88C6-042C4D7EDE51}" type="presParOf" srcId="{4BA6D6E6-3685-9F44-9544-DEF1F4855C38}" destId="{B4DFECF8-9D73-7A43-946E-D9541FD332A2}" srcOrd="0" destOrd="0" presId="urn:microsoft.com/office/officeart/2008/layout/LinedList"/>
    <dgm:cxn modelId="{4D1096A3-B72F-2E4E-A868-A141A35C94D7}" type="presParOf" srcId="{4BA6D6E6-3685-9F44-9544-DEF1F4855C38}" destId="{0944DA6B-5E63-6442-B2BC-93690E8C1D5B}" srcOrd="1" destOrd="0" presId="urn:microsoft.com/office/officeart/2008/layout/LinedList"/>
    <dgm:cxn modelId="{1C034A44-00FB-2F42-B288-9B9706D91FA6}" type="presParOf" srcId="{82168D72-7164-BC42-9BF1-C12315DE7C5B}" destId="{BC974296-F90F-AE42-8074-73836765384C}" srcOrd="6" destOrd="0" presId="urn:microsoft.com/office/officeart/2008/layout/LinedList"/>
    <dgm:cxn modelId="{2E2F1D36-C05A-E945-9DE4-748F446B642E}" type="presParOf" srcId="{82168D72-7164-BC42-9BF1-C12315DE7C5B}" destId="{94812AA1-A7C2-D749-8599-C23DB6D1E4A4}" srcOrd="7" destOrd="0" presId="urn:microsoft.com/office/officeart/2008/layout/LinedList"/>
    <dgm:cxn modelId="{2F164993-6565-1743-BCA3-E40E1FB9C38E}" type="presParOf" srcId="{94812AA1-A7C2-D749-8599-C23DB6D1E4A4}" destId="{A5A55F01-BAC2-AE4C-B3DC-A63D5C89E549}" srcOrd="0" destOrd="0" presId="urn:microsoft.com/office/officeart/2008/layout/LinedList"/>
    <dgm:cxn modelId="{8F8DF648-7678-E34B-B805-7CA3A0E41E19}" type="presParOf" srcId="{94812AA1-A7C2-D749-8599-C23DB6D1E4A4}" destId="{B8D80CC5-27BF-AB44-BAC4-84F17B5298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82B761-B058-4710-912C-E810740ECBF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01B3F0-8874-4F09-B88D-EE59D03E33FE}">
      <dgm:prSet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Text preprocessing</a:t>
          </a:r>
          <a:r>
            <a:rPr lang="en-US" dirty="0"/>
            <a:t>: In this step</a:t>
          </a:r>
          <a:r>
            <a:rPr lang="en-GB" dirty="0"/>
            <a:t>,</a:t>
          </a:r>
          <a:r>
            <a:rPr lang="en-US" dirty="0"/>
            <a:t> we make the information more suitable for the TM algorithms. E.</a:t>
          </a:r>
          <a:r>
            <a:rPr lang="en-GB" dirty="0"/>
            <a:t> g., removing unimportant words (stopping</a:t>
          </a:r>
          <a:r>
            <a:rPr lang="en-US" dirty="0"/>
            <a:t> words) or counting the number of words.</a:t>
          </a:r>
        </a:p>
      </dgm:t>
    </dgm:pt>
    <dgm:pt modelId="{A8EF0702-538D-4262-836D-A67C5ADB0002}" type="parTrans" cxnId="{3D51CD5B-584A-4B63-9ADD-D02C6D5948DC}">
      <dgm:prSet/>
      <dgm:spPr/>
      <dgm:t>
        <a:bodyPr/>
        <a:lstStyle/>
        <a:p>
          <a:endParaRPr lang="en-US"/>
        </a:p>
      </dgm:t>
    </dgm:pt>
    <dgm:pt modelId="{FDF25E3B-5ABB-4AA4-997C-8E979F10FEFF}" type="sibTrans" cxnId="{3D51CD5B-584A-4B63-9ADD-D02C6D5948DC}">
      <dgm:prSet/>
      <dgm:spPr/>
      <dgm:t>
        <a:bodyPr/>
        <a:lstStyle/>
        <a:p>
          <a:endParaRPr lang="en-US"/>
        </a:p>
      </dgm:t>
    </dgm:pt>
    <dgm:pt modelId="{CDBF1925-2C25-4D70-A7E4-7556014ABA1B}">
      <dgm:prSet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Categorization</a:t>
          </a:r>
          <a:r>
            <a:rPr lang="en-US" dirty="0"/>
            <a:t>: It labels the documents with one or more categories based on experience.</a:t>
          </a:r>
        </a:p>
      </dgm:t>
    </dgm:pt>
    <dgm:pt modelId="{BDB99218-F510-4823-81D5-54B13C253C80}" type="parTrans" cxnId="{4BF49DFD-881D-4DEE-8171-41A401B4F34B}">
      <dgm:prSet/>
      <dgm:spPr/>
      <dgm:t>
        <a:bodyPr/>
        <a:lstStyle/>
        <a:p>
          <a:endParaRPr lang="en-US"/>
        </a:p>
      </dgm:t>
    </dgm:pt>
    <dgm:pt modelId="{3E401407-95D3-4816-BBC3-CE8C3EDC4DA3}" type="sibTrans" cxnId="{4BF49DFD-881D-4DEE-8171-41A401B4F34B}">
      <dgm:prSet/>
      <dgm:spPr/>
      <dgm:t>
        <a:bodyPr/>
        <a:lstStyle/>
        <a:p>
          <a:endParaRPr lang="en-US"/>
        </a:p>
      </dgm:t>
    </dgm:pt>
    <dgm:pt modelId="{3B47CE1D-94A7-4B75-AF6C-566C0E341BED}">
      <dgm:prSet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Clustering: </a:t>
          </a:r>
          <a:r>
            <a:rPr lang="en-US" dirty="0"/>
            <a:t>It means creating groups of documents that have similar texts.</a:t>
          </a:r>
        </a:p>
      </dgm:t>
    </dgm:pt>
    <dgm:pt modelId="{47CC8C6B-07FB-4AF0-96E6-215231DFD20C}" type="parTrans" cxnId="{DBDCE23D-57DA-41D6-B567-AEED38EDE4FD}">
      <dgm:prSet/>
      <dgm:spPr/>
      <dgm:t>
        <a:bodyPr/>
        <a:lstStyle/>
        <a:p>
          <a:endParaRPr lang="en-US"/>
        </a:p>
      </dgm:t>
    </dgm:pt>
    <dgm:pt modelId="{461F60A3-36D5-4575-90C5-91D1901B5F5A}" type="sibTrans" cxnId="{DBDCE23D-57DA-41D6-B567-AEED38EDE4FD}">
      <dgm:prSet/>
      <dgm:spPr/>
      <dgm:t>
        <a:bodyPr/>
        <a:lstStyle/>
        <a:p>
          <a:endParaRPr lang="en-US"/>
        </a:p>
      </dgm:t>
    </dgm:pt>
    <dgm:pt modelId="{7A6F6206-C86A-41DC-A079-3D0C2AEDAAED}">
      <dgm:prSet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Visualization: </a:t>
          </a:r>
          <a:r>
            <a:rPr lang="en-US" dirty="0"/>
            <a:t>It helps to display information in a way humans can understand it </a:t>
          </a:r>
          <a:r>
            <a:rPr lang="en-GB" dirty="0"/>
            <a:t>quick</a:t>
          </a:r>
          <a:r>
            <a:rPr lang="en-US" dirty="0" err="1"/>
            <a:t>ly</a:t>
          </a:r>
          <a:r>
            <a:rPr lang="en-US" dirty="0"/>
            <a:t>.</a:t>
          </a:r>
        </a:p>
      </dgm:t>
    </dgm:pt>
    <dgm:pt modelId="{1FA09A42-988A-40FA-81C6-0BE051197539}" type="parTrans" cxnId="{D8EBCC37-81EC-47C3-ADEB-8499C0C754AB}">
      <dgm:prSet/>
      <dgm:spPr/>
      <dgm:t>
        <a:bodyPr/>
        <a:lstStyle/>
        <a:p>
          <a:endParaRPr lang="en-US"/>
        </a:p>
      </dgm:t>
    </dgm:pt>
    <dgm:pt modelId="{6119B815-E54A-484B-BF1E-4AEBEAEA0DF7}" type="sibTrans" cxnId="{D8EBCC37-81EC-47C3-ADEB-8499C0C754AB}">
      <dgm:prSet/>
      <dgm:spPr/>
      <dgm:t>
        <a:bodyPr/>
        <a:lstStyle/>
        <a:p>
          <a:endParaRPr lang="en-US"/>
        </a:p>
      </dgm:t>
    </dgm:pt>
    <dgm:pt modelId="{5E8DFDDE-9FB6-4D1A-815D-5B2BC6D57840}">
      <dgm:prSet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Patter identification: </a:t>
          </a:r>
          <a:r>
            <a:rPr lang="en-US" dirty="0"/>
            <a:t>Extracting useful information from the data (email, phones…). It can be done with regular expressions.</a:t>
          </a:r>
        </a:p>
      </dgm:t>
    </dgm:pt>
    <dgm:pt modelId="{169F13F7-8862-4A51-8E26-00ABDAD7AA50}" type="parTrans" cxnId="{CFF8348B-EE0B-424F-9ACE-5315B9AB6C64}">
      <dgm:prSet/>
      <dgm:spPr/>
      <dgm:t>
        <a:bodyPr/>
        <a:lstStyle/>
        <a:p>
          <a:endParaRPr lang="en-US"/>
        </a:p>
      </dgm:t>
    </dgm:pt>
    <dgm:pt modelId="{965E8D85-FE91-4AAE-A63D-A74FCFF679F5}" type="sibTrans" cxnId="{CFF8348B-EE0B-424F-9ACE-5315B9AB6C64}">
      <dgm:prSet/>
      <dgm:spPr/>
      <dgm:t>
        <a:bodyPr/>
        <a:lstStyle/>
        <a:p>
          <a:endParaRPr lang="en-US"/>
        </a:p>
      </dgm:t>
    </dgm:pt>
    <dgm:pt modelId="{041AE9BA-FF0F-420B-88DE-8A0D379B28E7}">
      <dgm:prSet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Write Summaries: </a:t>
          </a:r>
          <a:r>
            <a:rPr lang="en-US" dirty="0"/>
            <a:t>It is possible to use text mining to select highlights of the different information to create short documents with the essential information.</a:t>
          </a:r>
        </a:p>
      </dgm:t>
    </dgm:pt>
    <dgm:pt modelId="{AEFE0C05-A292-44B5-AC8A-669F3812EAE9}" type="parTrans" cxnId="{BEEC6FED-C246-4710-86C9-F2F06EF66A37}">
      <dgm:prSet/>
      <dgm:spPr/>
      <dgm:t>
        <a:bodyPr/>
        <a:lstStyle/>
        <a:p>
          <a:endParaRPr lang="en-US"/>
        </a:p>
      </dgm:t>
    </dgm:pt>
    <dgm:pt modelId="{94547F5A-A69C-427B-914A-C25959C374A8}" type="sibTrans" cxnId="{BEEC6FED-C246-4710-86C9-F2F06EF66A37}">
      <dgm:prSet/>
      <dgm:spPr/>
      <dgm:t>
        <a:bodyPr/>
        <a:lstStyle/>
        <a:p>
          <a:endParaRPr lang="en-US"/>
        </a:p>
      </dgm:t>
    </dgm:pt>
    <dgm:pt modelId="{E4568B30-68B6-7C43-AA96-598D53186804}" type="pres">
      <dgm:prSet presAssocID="{5C82B761-B058-4710-912C-E810740ECBF1}" presName="vert0" presStyleCnt="0">
        <dgm:presLayoutVars>
          <dgm:dir/>
          <dgm:animOne val="branch"/>
          <dgm:animLvl val="lvl"/>
        </dgm:presLayoutVars>
      </dgm:prSet>
      <dgm:spPr/>
    </dgm:pt>
    <dgm:pt modelId="{36DA8C29-5563-C449-B44C-615808C63394}" type="pres">
      <dgm:prSet presAssocID="{1201B3F0-8874-4F09-B88D-EE59D03E33FE}" presName="thickLine" presStyleLbl="alignNode1" presStyleIdx="0" presStyleCnt="6"/>
      <dgm:spPr/>
    </dgm:pt>
    <dgm:pt modelId="{CA4B369D-B856-E947-AE8F-D22E68E88E81}" type="pres">
      <dgm:prSet presAssocID="{1201B3F0-8874-4F09-B88D-EE59D03E33FE}" presName="horz1" presStyleCnt="0"/>
      <dgm:spPr/>
    </dgm:pt>
    <dgm:pt modelId="{F8DD0672-99E3-3A49-BFCB-074728C35045}" type="pres">
      <dgm:prSet presAssocID="{1201B3F0-8874-4F09-B88D-EE59D03E33FE}" presName="tx1" presStyleLbl="revTx" presStyleIdx="0" presStyleCnt="6"/>
      <dgm:spPr/>
    </dgm:pt>
    <dgm:pt modelId="{798E9029-66EE-6046-A732-FC7E76FEBA26}" type="pres">
      <dgm:prSet presAssocID="{1201B3F0-8874-4F09-B88D-EE59D03E33FE}" presName="vert1" presStyleCnt="0"/>
      <dgm:spPr/>
    </dgm:pt>
    <dgm:pt modelId="{20825ECD-B86E-6040-AB8A-8B22FB575290}" type="pres">
      <dgm:prSet presAssocID="{CDBF1925-2C25-4D70-A7E4-7556014ABA1B}" presName="thickLine" presStyleLbl="alignNode1" presStyleIdx="1" presStyleCnt="6"/>
      <dgm:spPr/>
    </dgm:pt>
    <dgm:pt modelId="{5BF57472-9286-AD47-ADB8-0FA0C03B6C44}" type="pres">
      <dgm:prSet presAssocID="{CDBF1925-2C25-4D70-A7E4-7556014ABA1B}" presName="horz1" presStyleCnt="0"/>
      <dgm:spPr/>
    </dgm:pt>
    <dgm:pt modelId="{C2A696F9-04C2-AE4C-A347-39E593E7CA52}" type="pres">
      <dgm:prSet presAssocID="{CDBF1925-2C25-4D70-A7E4-7556014ABA1B}" presName="tx1" presStyleLbl="revTx" presStyleIdx="1" presStyleCnt="6"/>
      <dgm:spPr/>
    </dgm:pt>
    <dgm:pt modelId="{4EAB5FD2-CFF6-EE4D-A0DA-65509E504930}" type="pres">
      <dgm:prSet presAssocID="{CDBF1925-2C25-4D70-A7E4-7556014ABA1B}" presName="vert1" presStyleCnt="0"/>
      <dgm:spPr/>
    </dgm:pt>
    <dgm:pt modelId="{54BE5EF0-1A37-764A-820B-AD9629C0593B}" type="pres">
      <dgm:prSet presAssocID="{3B47CE1D-94A7-4B75-AF6C-566C0E341BED}" presName="thickLine" presStyleLbl="alignNode1" presStyleIdx="2" presStyleCnt="6"/>
      <dgm:spPr/>
    </dgm:pt>
    <dgm:pt modelId="{6711644F-4BDB-AC46-8CB7-A1C2E5AFC2E7}" type="pres">
      <dgm:prSet presAssocID="{3B47CE1D-94A7-4B75-AF6C-566C0E341BED}" presName="horz1" presStyleCnt="0"/>
      <dgm:spPr/>
    </dgm:pt>
    <dgm:pt modelId="{1E5CD22A-A045-6F43-806D-FAC42F38117A}" type="pres">
      <dgm:prSet presAssocID="{3B47CE1D-94A7-4B75-AF6C-566C0E341BED}" presName="tx1" presStyleLbl="revTx" presStyleIdx="2" presStyleCnt="6"/>
      <dgm:spPr/>
    </dgm:pt>
    <dgm:pt modelId="{17296D3E-8051-2443-B6FC-E345088AEB04}" type="pres">
      <dgm:prSet presAssocID="{3B47CE1D-94A7-4B75-AF6C-566C0E341BED}" presName="vert1" presStyleCnt="0"/>
      <dgm:spPr/>
    </dgm:pt>
    <dgm:pt modelId="{4637013E-D8A4-0142-9974-D7DC9BC718C1}" type="pres">
      <dgm:prSet presAssocID="{7A6F6206-C86A-41DC-A079-3D0C2AEDAAED}" presName="thickLine" presStyleLbl="alignNode1" presStyleIdx="3" presStyleCnt="6"/>
      <dgm:spPr/>
    </dgm:pt>
    <dgm:pt modelId="{EE00FACD-F3ED-3146-83B0-450ED1CF4015}" type="pres">
      <dgm:prSet presAssocID="{7A6F6206-C86A-41DC-A079-3D0C2AEDAAED}" presName="horz1" presStyleCnt="0"/>
      <dgm:spPr/>
    </dgm:pt>
    <dgm:pt modelId="{C1BD2442-7EDD-5F4A-B7EC-61C90BD5D707}" type="pres">
      <dgm:prSet presAssocID="{7A6F6206-C86A-41DC-A079-3D0C2AEDAAED}" presName="tx1" presStyleLbl="revTx" presStyleIdx="3" presStyleCnt="6"/>
      <dgm:spPr/>
    </dgm:pt>
    <dgm:pt modelId="{459410C4-5945-E042-B9FE-2383A42F6DFA}" type="pres">
      <dgm:prSet presAssocID="{7A6F6206-C86A-41DC-A079-3D0C2AEDAAED}" presName="vert1" presStyleCnt="0"/>
      <dgm:spPr/>
    </dgm:pt>
    <dgm:pt modelId="{52EE6817-1A49-954F-9385-3DA9702CD656}" type="pres">
      <dgm:prSet presAssocID="{5E8DFDDE-9FB6-4D1A-815D-5B2BC6D57840}" presName="thickLine" presStyleLbl="alignNode1" presStyleIdx="4" presStyleCnt="6"/>
      <dgm:spPr/>
    </dgm:pt>
    <dgm:pt modelId="{22AA93EB-4664-5A45-86F2-ABBF83055B7B}" type="pres">
      <dgm:prSet presAssocID="{5E8DFDDE-9FB6-4D1A-815D-5B2BC6D57840}" presName="horz1" presStyleCnt="0"/>
      <dgm:spPr/>
    </dgm:pt>
    <dgm:pt modelId="{EE60384F-5B44-EA45-8F36-41E7BA8724F1}" type="pres">
      <dgm:prSet presAssocID="{5E8DFDDE-9FB6-4D1A-815D-5B2BC6D57840}" presName="tx1" presStyleLbl="revTx" presStyleIdx="4" presStyleCnt="6"/>
      <dgm:spPr/>
    </dgm:pt>
    <dgm:pt modelId="{CB99B8B0-62E8-E242-8DBF-E419616DC6A2}" type="pres">
      <dgm:prSet presAssocID="{5E8DFDDE-9FB6-4D1A-815D-5B2BC6D57840}" presName="vert1" presStyleCnt="0"/>
      <dgm:spPr/>
    </dgm:pt>
    <dgm:pt modelId="{53D197F3-CFD8-3245-97A6-561831ADABE7}" type="pres">
      <dgm:prSet presAssocID="{041AE9BA-FF0F-420B-88DE-8A0D379B28E7}" presName="thickLine" presStyleLbl="alignNode1" presStyleIdx="5" presStyleCnt="6"/>
      <dgm:spPr/>
    </dgm:pt>
    <dgm:pt modelId="{DB541B93-5837-6445-AEF7-BDF9A6DF51D3}" type="pres">
      <dgm:prSet presAssocID="{041AE9BA-FF0F-420B-88DE-8A0D379B28E7}" presName="horz1" presStyleCnt="0"/>
      <dgm:spPr/>
    </dgm:pt>
    <dgm:pt modelId="{5F965365-FDF1-AB4F-B261-9214E45DEAD4}" type="pres">
      <dgm:prSet presAssocID="{041AE9BA-FF0F-420B-88DE-8A0D379B28E7}" presName="tx1" presStyleLbl="revTx" presStyleIdx="5" presStyleCnt="6"/>
      <dgm:spPr/>
    </dgm:pt>
    <dgm:pt modelId="{AD8EA0C4-9A4C-2B43-A275-A56A0C0EDA10}" type="pres">
      <dgm:prSet presAssocID="{041AE9BA-FF0F-420B-88DE-8A0D379B28E7}" presName="vert1" presStyleCnt="0"/>
      <dgm:spPr/>
    </dgm:pt>
  </dgm:ptLst>
  <dgm:cxnLst>
    <dgm:cxn modelId="{1AC6262D-720C-244C-BC28-79B5AD3A39E8}" type="presOf" srcId="{3B47CE1D-94A7-4B75-AF6C-566C0E341BED}" destId="{1E5CD22A-A045-6F43-806D-FAC42F38117A}" srcOrd="0" destOrd="0" presId="urn:microsoft.com/office/officeart/2008/layout/LinedList"/>
    <dgm:cxn modelId="{48316834-4161-9646-B37B-87858EE69197}" type="presOf" srcId="{1201B3F0-8874-4F09-B88D-EE59D03E33FE}" destId="{F8DD0672-99E3-3A49-BFCB-074728C35045}" srcOrd="0" destOrd="0" presId="urn:microsoft.com/office/officeart/2008/layout/LinedList"/>
    <dgm:cxn modelId="{D8EBCC37-81EC-47C3-ADEB-8499C0C754AB}" srcId="{5C82B761-B058-4710-912C-E810740ECBF1}" destId="{7A6F6206-C86A-41DC-A079-3D0C2AEDAAED}" srcOrd="3" destOrd="0" parTransId="{1FA09A42-988A-40FA-81C6-0BE051197539}" sibTransId="{6119B815-E54A-484B-BF1E-4AEBEAEA0DF7}"/>
    <dgm:cxn modelId="{C841763C-E8C4-5545-BF46-0AEACDFF7F2D}" type="presOf" srcId="{CDBF1925-2C25-4D70-A7E4-7556014ABA1B}" destId="{C2A696F9-04C2-AE4C-A347-39E593E7CA52}" srcOrd="0" destOrd="0" presId="urn:microsoft.com/office/officeart/2008/layout/LinedList"/>
    <dgm:cxn modelId="{DBDCE23D-57DA-41D6-B567-AEED38EDE4FD}" srcId="{5C82B761-B058-4710-912C-E810740ECBF1}" destId="{3B47CE1D-94A7-4B75-AF6C-566C0E341BED}" srcOrd="2" destOrd="0" parTransId="{47CC8C6B-07FB-4AF0-96E6-215231DFD20C}" sibTransId="{461F60A3-36D5-4575-90C5-91D1901B5F5A}"/>
    <dgm:cxn modelId="{3D51CD5B-584A-4B63-9ADD-D02C6D5948DC}" srcId="{5C82B761-B058-4710-912C-E810740ECBF1}" destId="{1201B3F0-8874-4F09-B88D-EE59D03E33FE}" srcOrd="0" destOrd="0" parTransId="{A8EF0702-538D-4262-836D-A67C5ADB0002}" sibTransId="{FDF25E3B-5ABB-4AA4-997C-8E979F10FEFF}"/>
    <dgm:cxn modelId="{3A384A76-9D3A-3D46-9594-6EF2998F85F8}" type="presOf" srcId="{5C82B761-B058-4710-912C-E810740ECBF1}" destId="{E4568B30-68B6-7C43-AA96-598D53186804}" srcOrd="0" destOrd="0" presId="urn:microsoft.com/office/officeart/2008/layout/LinedList"/>
    <dgm:cxn modelId="{CFF8348B-EE0B-424F-9ACE-5315B9AB6C64}" srcId="{5C82B761-B058-4710-912C-E810740ECBF1}" destId="{5E8DFDDE-9FB6-4D1A-815D-5B2BC6D57840}" srcOrd="4" destOrd="0" parTransId="{169F13F7-8862-4A51-8E26-00ABDAD7AA50}" sibTransId="{965E8D85-FE91-4AAE-A63D-A74FCFF679F5}"/>
    <dgm:cxn modelId="{9B3EF2B7-7FA8-884C-8092-9BD8C23BBAE8}" type="presOf" srcId="{5E8DFDDE-9FB6-4D1A-815D-5B2BC6D57840}" destId="{EE60384F-5B44-EA45-8F36-41E7BA8724F1}" srcOrd="0" destOrd="0" presId="urn:microsoft.com/office/officeart/2008/layout/LinedList"/>
    <dgm:cxn modelId="{C972F3BC-F464-F345-98BF-B0A9B226E6EC}" type="presOf" srcId="{041AE9BA-FF0F-420B-88DE-8A0D379B28E7}" destId="{5F965365-FDF1-AB4F-B261-9214E45DEAD4}" srcOrd="0" destOrd="0" presId="urn:microsoft.com/office/officeart/2008/layout/LinedList"/>
    <dgm:cxn modelId="{2D178FD7-C15C-5F47-8C64-897BA8271D7B}" type="presOf" srcId="{7A6F6206-C86A-41DC-A079-3D0C2AEDAAED}" destId="{C1BD2442-7EDD-5F4A-B7EC-61C90BD5D707}" srcOrd="0" destOrd="0" presId="urn:microsoft.com/office/officeart/2008/layout/LinedList"/>
    <dgm:cxn modelId="{BEEC6FED-C246-4710-86C9-F2F06EF66A37}" srcId="{5C82B761-B058-4710-912C-E810740ECBF1}" destId="{041AE9BA-FF0F-420B-88DE-8A0D379B28E7}" srcOrd="5" destOrd="0" parTransId="{AEFE0C05-A292-44B5-AC8A-669F3812EAE9}" sibTransId="{94547F5A-A69C-427B-914A-C25959C374A8}"/>
    <dgm:cxn modelId="{4BF49DFD-881D-4DEE-8171-41A401B4F34B}" srcId="{5C82B761-B058-4710-912C-E810740ECBF1}" destId="{CDBF1925-2C25-4D70-A7E4-7556014ABA1B}" srcOrd="1" destOrd="0" parTransId="{BDB99218-F510-4823-81D5-54B13C253C80}" sibTransId="{3E401407-95D3-4816-BBC3-CE8C3EDC4DA3}"/>
    <dgm:cxn modelId="{A86A938C-C5ED-F045-8706-54F81D1B0A98}" type="presParOf" srcId="{E4568B30-68B6-7C43-AA96-598D53186804}" destId="{36DA8C29-5563-C449-B44C-615808C63394}" srcOrd="0" destOrd="0" presId="urn:microsoft.com/office/officeart/2008/layout/LinedList"/>
    <dgm:cxn modelId="{120EACA9-55A5-6644-953F-31375C7CACD3}" type="presParOf" srcId="{E4568B30-68B6-7C43-AA96-598D53186804}" destId="{CA4B369D-B856-E947-AE8F-D22E68E88E81}" srcOrd="1" destOrd="0" presId="urn:microsoft.com/office/officeart/2008/layout/LinedList"/>
    <dgm:cxn modelId="{7427D3AB-9477-244C-B700-0AB0F8F345CC}" type="presParOf" srcId="{CA4B369D-B856-E947-AE8F-D22E68E88E81}" destId="{F8DD0672-99E3-3A49-BFCB-074728C35045}" srcOrd="0" destOrd="0" presId="urn:microsoft.com/office/officeart/2008/layout/LinedList"/>
    <dgm:cxn modelId="{39B8F3D5-8898-1D4E-BF15-1AE3B159725F}" type="presParOf" srcId="{CA4B369D-B856-E947-AE8F-D22E68E88E81}" destId="{798E9029-66EE-6046-A732-FC7E76FEBA26}" srcOrd="1" destOrd="0" presId="urn:microsoft.com/office/officeart/2008/layout/LinedList"/>
    <dgm:cxn modelId="{E056DD89-6817-0448-890A-2B4B29160DCD}" type="presParOf" srcId="{E4568B30-68B6-7C43-AA96-598D53186804}" destId="{20825ECD-B86E-6040-AB8A-8B22FB575290}" srcOrd="2" destOrd="0" presId="urn:microsoft.com/office/officeart/2008/layout/LinedList"/>
    <dgm:cxn modelId="{CDA98248-5129-0947-9510-D9525B6856E1}" type="presParOf" srcId="{E4568B30-68B6-7C43-AA96-598D53186804}" destId="{5BF57472-9286-AD47-ADB8-0FA0C03B6C44}" srcOrd="3" destOrd="0" presId="urn:microsoft.com/office/officeart/2008/layout/LinedList"/>
    <dgm:cxn modelId="{706FCA44-C52F-0E43-A36D-B3281E834FF1}" type="presParOf" srcId="{5BF57472-9286-AD47-ADB8-0FA0C03B6C44}" destId="{C2A696F9-04C2-AE4C-A347-39E593E7CA52}" srcOrd="0" destOrd="0" presId="urn:microsoft.com/office/officeart/2008/layout/LinedList"/>
    <dgm:cxn modelId="{CAED94CB-58BE-1A4A-933E-8337311970F7}" type="presParOf" srcId="{5BF57472-9286-AD47-ADB8-0FA0C03B6C44}" destId="{4EAB5FD2-CFF6-EE4D-A0DA-65509E504930}" srcOrd="1" destOrd="0" presId="urn:microsoft.com/office/officeart/2008/layout/LinedList"/>
    <dgm:cxn modelId="{46CE0C3D-81B2-6848-8FE7-0F1967F444A9}" type="presParOf" srcId="{E4568B30-68B6-7C43-AA96-598D53186804}" destId="{54BE5EF0-1A37-764A-820B-AD9629C0593B}" srcOrd="4" destOrd="0" presId="urn:microsoft.com/office/officeart/2008/layout/LinedList"/>
    <dgm:cxn modelId="{5D4143C6-EB67-AC45-A468-E6D4AD647B59}" type="presParOf" srcId="{E4568B30-68B6-7C43-AA96-598D53186804}" destId="{6711644F-4BDB-AC46-8CB7-A1C2E5AFC2E7}" srcOrd="5" destOrd="0" presId="urn:microsoft.com/office/officeart/2008/layout/LinedList"/>
    <dgm:cxn modelId="{55873CE2-DFD5-9F46-B2AF-854A34B05836}" type="presParOf" srcId="{6711644F-4BDB-AC46-8CB7-A1C2E5AFC2E7}" destId="{1E5CD22A-A045-6F43-806D-FAC42F38117A}" srcOrd="0" destOrd="0" presId="urn:microsoft.com/office/officeart/2008/layout/LinedList"/>
    <dgm:cxn modelId="{CAF07A33-D4C7-3C41-9E84-57DDE9413F55}" type="presParOf" srcId="{6711644F-4BDB-AC46-8CB7-A1C2E5AFC2E7}" destId="{17296D3E-8051-2443-B6FC-E345088AEB04}" srcOrd="1" destOrd="0" presId="urn:microsoft.com/office/officeart/2008/layout/LinedList"/>
    <dgm:cxn modelId="{86126DAA-ADC6-1B42-A616-A3B49E76766B}" type="presParOf" srcId="{E4568B30-68B6-7C43-AA96-598D53186804}" destId="{4637013E-D8A4-0142-9974-D7DC9BC718C1}" srcOrd="6" destOrd="0" presId="urn:microsoft.com/office/officeart/2008/layout/LinedList"/>
    <dgm:cxn modelId="{5C893010-A138-7A4E-B3B4-425A867FED50}" type="presParOf" srcId="{E4568B30-68B6-7C43-AA96-598D53186804}" destId="{EE00FACD-F3ED-3146-83B0-450ED1CF4015}" srcOrd="7" destOrd="0" presId="urn:microsoft.com/office/officeart/2008/layout/LinedList"/>
    <dgm:cxn modelId="{F5C18DAC-F6DF-9B47-B93C-48DD8666505B}" type="presParOf" srcId="{EE00FACD-F3ED-3146-83B0-450ED1CF4015}" destId="{C1BD2442-7EDD-5F4A-B7EC-61C90BD5D707}" srcOrd="0" destOrd="0" presId="urn:microsoft.com/office/officeart/2008/layout/LinedList"/>
    <dgm:cxn modelId="{6EC57946-2E7B-6540-BE1D-B89328688804}" type="presParOf" srcId="{EE00FACD-F3ED-3146-83B0-450ED1CF4015}" destId="{459410C4-5945-E042-B9FE-2383A42F6DFA}" srcOrd="1" destOrd="0" presId="urn:microsoft.com/office/officeart/2008/layout/LinedList"/>
    <dgm:cxn modelId="{58440FDE-3BDA-424D-BE94-D4DA346F89A1}" type="presParOf" srcId="{E4568B30-68B6-7C43-AA96-598D53186804}" destId="{52EE6817-1A49-954F-9385-3DA9702CD656}" srcOrd="8" destOrd="0" presId="urn:microsoft.com/office/officeart/2008/layout/LinedList"/>
    <dgm:cxn modelId="{2E51875D-C2DC-AE4B-812C-29AAB1B035B6}" type="presParOf" srcId="{E4568B30-68B6-7C43-AA96-598D53186804}" destId="{22AA93EB-4664-5A45-86F2-ABBF83055B7B}" srcOrd="9" destOrd="0" presId="urn:microsoft.com/office/officeart/2008/layout/LinedList"/>
    <dgm:cxn modelId="{DEC3E00A-6E20-FD49-B006-14B812DB7AF0}" type="presParOf" srcId="{22AA93EB-4664-5A45-86F2-ABBF83055B7B}" destId="{EE60384F-5B44-EA45-8F36-41E7BA8724F1}" srcOrd="0" destOrd="0" presId="urn:microsoft.com/office/officeart/2008/layout/LinedList"/>
    <dgm:cxn modelId="{B48FCEB8-7F05-BD49-A213-529633A08C6C}" type="presParOf" srcId="{22AA93EB-4664-5A45-86F2-ABBF83055B7B}" destId="{CB99B8B0-62E8-E242-8DBF-E419616DC6A2}" srcOrd="1" destOrd="0" presId="urn:microsoft.com/office/officeart/2008/layout/LinedList"/>
    <dgm:cxn modelId="{B6E17D51-5A1B-EC41-BC2C-148F4345AF9E}" type="presParOf" srcId="{E4568B30-68B6-7C43-AA96-598D53186804}" destId="{53D197F3-CFD8-3245-97A6-561831ADABE7}" srcOrd="10" destOrd="0" presId="urn:microsoft.com/office/officeart/2008/layout/LinedList"/>
    <dgm:cxn modelId="{D28B74F1-7A77-6C42-8AB3-E004C22271AE}" type="presParOf" srcId="{E4568B30-68B6-7C43-AA96-598D53186804}" destId="{DB541B93-5837-6445-AEF7-BDF9A6DF51D3}" srcOrd="11" destOrd="0" presId="urn:microsoft.com/office/officeart/2008/layout/LinedList"/>
    <dgm:cxn modelId="{7D2F5E28-DFC9-A84A-8591-D7C5C54751BD}" type="presParOf" srcId="{DB541B93-5837-6445-AEF7-BDF9A6DF51D3}" destId="{5F965365-FDF1-AB4F-B261-9214E45DEAD4}" srcOrd="0" destOrd="0" presId="urn:microsoft.com/office/officeart/2008/layout/LinedList"/>
    <dgm:cxn modelId="{8608D538-86FC-224E-B18D-1F95AD7E92C9}" type="presParOf" srcId="{DB541B93-5837-6445-AEF7-BDF9A6DF51D3}" destId="{AD8EA0C4-9A4C-2B43-A275-A56A0C0EDA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B50F91-1945-4E31-80B7-78A2C837FA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FED1561-3A14-4C65-89C0-A8FA3E8E829C}">
      <dgm:prSet/>
      <dgm:spPr/>
      <dgm:t>
        <a:bodyPr/>
        <a:lstStyle/>
        <a:p>
          <a:r>
            <a:rPr lang="en-US"/>
            <a:t>Text document is represented by the number of words it contains and its frequency</a:t>
          </a:r>
        </a:p>
      </dgm:t>
    </dgm:pt>
    <dgm:pt modelId="{21C7FA47-01F4-47B9-95EC-25F1CBD99A4F}" type="parTrans" cxnId="{1D3035CE-AFD4-4626-8D79-FF2BADAE9C1E}">
      <dgm:prSet/>
      <dgm:spPr/>
      <dgm:t>
        <a:bodyPr/>
        <a:lstStyle/>
        <a:p>
          <a:endParaRPr lang="en-US"/>
        </a:p>
      </dgm:t>
    </dgm:pt>
    <dgm:pt modelId="{9E1EEA88-AE11-4EF1-AB3F-46A030A25AF8}" type="sibTrans" cxnId="{1D3035CE-AFD4-4626-8D79-FF2BADAE9C1E}">
      <dgm:prSet/>
      <dgm:spPr/>
      <dgm:t>
        <a:bodyPr/>
        <a:lstStyle/>
        <a:p>
          <a:endParaRPr lang="en-US"/>
        </a:p>
      </dgm:t>
    </dgm:pt>
    <dgm:pt modelId="{4389B17B-7D8B-4259-8151-887C4E04E858}">
      <dgm:prSet/>
      <dgm:spPr/>
      <dgm:t>
        <a:bodyPr/>
        <a:lstStyle/>
        <a:p>
          <a:r>
            <a:rPr lang="en-US" dirty="0"/>
            <a:t>Stemming: Means that words are stemmed and the suffix is removed. </a:t>
          </a:r>
          <a:r>
            <a:rPr lang="en-GB" dirty="0"/>
            <a:t>For example,</a:t>
          </a:r>
          <a:r>
            <a:rPr lang="en-US" dirty="0"/>
            <a:t> trained, training, and train will be the same word.</a:t>
          </a:r>
        </a:p>
      </dgm:t>
    </dgm:pt>
    <dgm:pt modelId="{32607A26-A121-4654-A7EC-DF9E3F3A45E5}" type="parTrans" cxnId="{3737D1BD-C35B-448A-8D9D-1FD3D9CE0B90}">
      <dgm:prSet/>
      <dgm:spPr/>
      <dgm:t>
        <a:bodyPr/>
        <a:lstStyle/>
        <a:p>
          <a:endParaRPr lang="en-US"/>
        </a:p>
      </dgm:t>
    </dgm:pt>
    <dgm:pt modelId="{6799CD6E-DB44-42D4-B710-055382695B1D}" type="sibTrans" cxnId="{3737D1BD-C35B-448A-8D9D-1FD3D9CE0B90}">
      <dgm:prSet/>
      <dgm:spPr/>
      <dgm:t>
        <a:bodyPr/>
        <a:lstStyle/>
        <a:p>
          <a:endParaRPr lang="en-US"/>
        </a:p>
      </dgm:t>
    </dgm:pt>
    <dgm:pt modelId="{72665FD1-D8E4-460B-BDD2-916162ADBC7E}">
      <dgm:prSet/>
      <dgm:spPr/>
      <dgm:t>
        <a:bodyPr/>
        <a:lstStyle/>
        <a:p>
          <a:r>
            <a:rPr lang="en-US"/>
            <a:t>Stop words: The stop words such as “and, with, or, of, etc.” are generally removed.</a:t>
          </a:r>
        </a:p>
      </dgm:t>
    </dgm:pt>
    <dgm:pt modelId="{A5F4E5DD-41C8-45FF-887F-15E68F9CE306}" type="parTrans" cxnId="{AA41689B-139C-440F-B9B1-C7ED8E864CA0}">
      <dgm:prSet/>
      <dgm:spPr/>
      <dgm:t>
        <a:bodyPr/>
        <a:lstStyle/>
        <a:p>
          <a:endParaRPr lang="en-US"/>
        </a:p>
      </dgm:t>
    </dgm:pt>
    <dgm:pt modelId="{42923B04-3B69-46EB-8791-3C297F891F00}" type="sibTrans" cxnId="{AA41689B-139C-440F-B9B1-C7ED8E864CA0}">
      <dgm:prSet/>
      <dgm:spPr/>
      <dgm:t>
        <a:bodyPr/>
        <a:lstStyle/>
        <a:p>
          <a:endParaRPr lang="en-US"/>
        </a:p>
      </dgm:t>
    </dgm:pt>
    <dgm:pt modelId="{F9F7C890-58E2-4B0E-ABF6-097DA0486858}">
      <dgm:prSet/>
      <dgm:spPr/>
      <dgm:t>
        <a:bodyPr/>
        <a:lstStyle/>
        <a:p>
          <a:r>
            <a:rPr lang="en-US"/>
            <a:t>It is important to reduce the dimensionality of the space</a:t>
          </a:r>
        </a:p>
      </dgm:t>
    </dgm:pt>
    <dgm:pt modelId="{899402D8-9E67-4A21-9696-03731C20FECB}" type="parTrans" cxnId="{06E3CFE1-D76B-470E-8081-4E2EC9C0E000}">
      <dgm:prSet/>
      <dgm:spPr/>
      <dgm:t>
        <a:bodyPr/>
        <a:lstStyle/>
        <a:p>
          <a:endParaRPr lang="en-US"/>
        </a:p>
      </dgm:t>
    </dgm:pt>
    <dgm:pt modelId="{E30968E3-9111-487C-8C4E-0DE35F21612E}" type="sibTrans" cxnId="{06E3CFE1-D76B-470E-8081-4E2EC9C0E000}">
      <dgm:prSet/>
      <dgm:spPr/>
      <dgm:t>
        <a:bodyPr/>
        <a:lstStyle/>
        <a:p>
          <a:endParaRPr lang="en-US"/>
        </a:p>
      </dgm:t>
    </dgm:pt>
    <dgm:pt modelId="{C9773B08-508B-474F-80A0-9EB4EE7C7BAF}">
      <dgm:prSet/>
      <dgm:spPr/>
      <dgm:t>
        <a:bodyPr/>
        <a:lstStyle/>
        <a:p>
          <a:r>
            <a:rPr lang="en-US"/>
            <a:t>Features generation: Bag of words</a:t>
          </a:r>
        </a:p>
      </dgm:t>
    </dgm:pt>
    <dgm:pt modelId="{C8D9F623-7916-4BA0-80D8-E0CAC6C51FD1}" type="parTrans" cxnId="{B15A786B-8022-4FF2-9223-32E934DC4F8E}">
      <dgm:prSet/>
      <dgm:spPr/>
      <dgm:t>
        <a:bodyPr/>
        <a:lstStyle/>
        <a:p>
          <a:endParaRPr lang="en-US"/>
        </a:p>
      </dgm:t>
    </dgm:pt>
    <dgm:pt modelId="{954DB0BA-3918-487E-B94B-456A3FFB5693}" type="sibTrans" cxnId="{B15A786B-8022-4FF2-9223-32E934DC4F8E}">
      <dgm:prSet/>
      <dgm:spPr/>
      <dgm:t>
        <a:bodyPr/>
        <a:lstStyle/>
        <a:p>
          <a:endParaRPr lang="en-US"/>
        </a:p>
      </dgm:t>
    </dgm:pt>
    <dgm:pt modelId="{0B5D676B-0460-45D8-95F4-B86C5B7EFF35}">
      <dgm:prSet/>
      <dgm:spPr/>
      <dgm:t>
        <a:bodyPr/>
        <a:lstStyle/>
        <a:p>
          <a:r>
            <a:rPr lang="en-US"/>
            <a:t>Features selection: Simple counting and statistics.</a:t>
          </a:r>
        </a:p>
      </dgm:t>
    </dgm:pt>
    <dgm:pt modelId="{7C1387B4-119E-4CDD-AF3A-B79B1B917892}" type="parTrans" cxnId="{D2FBDA69-10D2-48F2-8D91-EB68C5212D54}">
      <dgm:prSet/>
      <dgm:spPr/>
      <dgm:t>
        <a:bodyPr/>
        <a:lstStyle/>
        <a:p>
          <a:endParaRPr lang="en-US"/>
        </a:p>
      </dgm:t>
    </dgm:pt>
    <dgm:pt modelId="{BB141788-78E1-46E9-A9D8-0BE613CC0487}" type="sibTrans" cxnId="{D2FBDA69-10D2-48F2-8D91-EB68C5212D54}">
      <dgm:prSet/>
      <dgm:spPr/>
      <dgm:t>
        <a:bodyPr/>
        <a:lstStyle/>
        <a:p>
          <a:endParaRPr lang="en-US"/>
        </a:p>
      </dgm:t>
    </dgm:pt>
    <dgm:pt modelId="{FE777CE6-D3C3-485F-A577-2E7C7ABC3E5E}">
      <dgm:prSet/>
      <dgm:spPr/>
      <dgm:t>
        <a:bodyPr/>
        <a:lstStyle/>
        <a:p>
          <a:r>
            <a:rPr lang="en-US"/>
            <a:t>Topic modeling: Multiclassification</a:t>
          </a:r>
        </a:p>
      </dgm:t>
    </dgm:pt>
    <dgm:pt modelId="{64F8B881-81BD-4D00-B908-9BD34B943055}" type="parTrans" cxnId="{78B592C5-55FB-4DB2-AAD9-6D1BC99F232C}">
      <dgm:prSet/>
      <dgm:spPr/>
      <dgm:t>
        <a:bodyPr/>
        <a:lstStyle/>
        <a:p>
          <a:endParaRPr lang="en-US"/>
        </a:p>
      </dgm:t>
    </dgm:pt>
    <dgm:pt modelId="{016E9C05-7967-4E68-88C7-1B8372D12A44}" type="sibTrans" cxnId="{78B592C5-55FB-4DB2-AAD9-6D1BC99F232C}">
      <dgm:prSet/>
      <dgm:spPr/>
      <dgm:t>
        <a:bodyPr/>
        <a:lstStyle/>
        <a:p>
          <a:endParaRPr lang="en-US"/>
        </a:p>
      </dgm:t>
    </dgm:pt>
    <dgm:pt modelId="{3946F6DE-0765-45A6-8ED5-C3DE47003B86}">
      <dgm:prSet/>
      <dgm:spPr/>
      <dgm:t>
        <a:bodyPr/>
        <a:lstStyle/>
        <a:p>
          <a:r>
            <a:rPr lang="en-GB"/>
            <a:t>Tokenization</a:t>
          </a:r>
          <a:r>
            <a:rPr lang="en-US"/>
            <a:t>: Convert words into sequences of characters</a:t>
          </a:r>
        </a:p>
      </dgm:t>
    </dgm:pt>
    <dgm:pt modelId="{3BA99B34-7998-4474-AA8D-BA44D739FAB4}" type="parTrans" cxnId="{5868BB91-996F-479B-B8C7-6E98A886088A}">
      <dgm:prSet/>
      <dgm:spPr/>
      <dgm:t>
        <a:bodyPr/>
        <a:lstStyle/>
        <a:p>
          <a:endParaRPr lang="en-US"/>
        </a:p>
      </dgm:t>
    </dgm:pt>
    <dgm:pt modelId="{002C2CFF-80FF-4980-83D0-B06B2E3064F4}" type="sibTrans" cxnId="{5868BB91-996F-479B-B8C7-6E98A886088A}">
      <dgm:prSet/>
      <dgm:spPr/>
      <dgm:t>
        <a:bodyPr/>
        <a:lstStyle/>
        <a:p>
          <a:endParaRPr lang="en-US"/>
        </a:p>
      </dgm:t>
    </dgm:pt>
    <dgm:pt modelId="{9DF78B38-DE3D-4335-AC13-A6E707E07746}" type="pres">
      <dgm:prSet presAssocID="{B3B50F91-1945-4E31-80B7-78A2C837FA33}" presName="root" presStyleCnt="0">
        <dgm:presLayoutVars>
          <dgm:dir/>
          <dgm:resizeHandles val="exact"/>
        </dgm:presLayoutVars>
      </dgm:prSet>
      <dgm:spPr/>
    </dgm:pt>
    <dgm:pt modelId="{0FCE49A8-02A0-4E71-A9DE-C4CBCC20C954}" type="pres">
      <dgm:prSet presAssocID="{7FED1561-3A14-4C65-89C0-A8FA3E8E829C}" presName="compNode" presStyleCnt="0"/>
      <dgm:spPr/>
    </dgm:pt>
    <dgm:pt modelId="{3AC521A9-7657-48F7-90AA-8DF7D10407D7}" type="pres">
      <dgm:prSet presAssocID="{7FED1561-3A14-4C65-89C0-A8FA3E8E829C}" presName="bgRect" presStyleLbl="bgShp" presStyleIdx="0" presStyleCnt="8"/>
      <dgm:spPr/>
    </dgm:pt>
    <dgm:pt modelId="{F48DAEC1-5126-44A4-9BED-EA391ACFA7AC}" type="pres">
      <dgm:prSet presAssocID="{7FED1561-3A14-4C65-89C0-A8FA3E8E829C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1F3571D-DF9E-49D6-BA3C-4FF14CBAF3AC}" type="pres">
      <dgm:prSet presAssocID="{7FED1561-3A14-4C65-89C0-A8FA3E8E829C}" presName="spaceRect" presStyleCnt="0"/>
      <dgm:spPr/>
    </dgm:pt>
    <dgm:pt modelId="{69583038-3572-47FE-8E5E-D9BC19BC607A}" type="pres">
      <dgm:prSet presAssocID="{7FED1561-3A14-4C65-89C0-A8FA3E8E829C}" presName="parTx" presStyleLbl="revTx" presStyleIdx="0" presStyleCnt="8">
        <dgm:presLayoutVars>
          <dgm:chMax val="0"/>
          <dgm:chPref val="0"/>
        </dgm:presLayoutVars>
      </dgm:prSet>
      <dgm:spPr/>
    </dgm:pt>
    <dgm:pt modelId="{5A103C09-1011-4700-8605-88D51885A480}" type="pres">
      <dgm:prSet presAssocID="{9E1EEA88-AE11-4EF1-AB3F-46A030A25AF8}" presName="sibTrans" presStyleCnt="0"/>
      <dgm:spPr/>
    </dgm:pt>
    <dgm:pt modelId="{A2510437-A92F-4D0D-B485-B0C9D9BBA34C}" type="pres">
      <dgm:prSet presAssocID="{4389B17B-7D8B-4259-8151-887C4E04E858}" presName="compNode" presStyleCnt="0"/>
      <dgm:spPr/>
    </dgm:pt>
    <dgm:pt modelId="{AC686810-BFDE-4947-A9B4-FAAD725526C5}" type="pres">
      <dgm:prSet presAssocID="{4389B17B-7D8B-4259-8151-887C4E04E858}" presName="bgRect" presStyleLbl="bgShp" presStyleIdx="1" presStyleCnt="8"/>
      <dgm:spPr/>
    </dgm:pt>
    <dgm:pt modelId="{30DAB4BC-928F-4DF9-B897-CE5F49D752AF}" type="pres">
      <dgm:prSet presAssocID="{4389B17B-7D8B-4259-8151-887C4E04E85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042926BF-3776-4F37-AF3D-FA77B5CCE81A}" type="pres">
      <dgm:prSet presAssocID="{4389B17B-7D8B-4259-8151-887C4E04E858}" presName="spaceRect" presStyleCnt="0"/>
      <dgm:spPr/>
    </dgm:pt>
    <dgm:pt modelId="{E8A37028-B5A1-41F3-A2EC-41D5F1417CEF}" type="pres">
      <dgm:prSet presAssocID="{4389B17B-7D8B-4259-8151-887C4E04E858}" presName="parTx" presStyleLbl="revTx" presStyleIdx="1" presStyleCnt="8">
        <dgm:presLayoutVars>
          <dgm:chMax val="0"/>
          <dgm:chPref val="0"/>
        </dgm:presLayoutVars>
      </dgm:prSet>
      <dgm:spPr/>
    </dgm:pt>
    <dgm:pt modelId="{2BB780A9-177F-49B3-99F4-337705319B11}" type="pres">
      <dgm:prSet presAssocID="{6799CD6E-DB44-42D4-B710-055382695B1D}" presName="sibTrans" presStyleCnt="0"/>
      <dgm:spPr/>
    </dgm:pt>
    <dgm:pt modelId="{2ABB6618-8FA7-4FB7-A546-97EC231A0EB3}" type="pres">
      <dgm:prSet presAssocID="{72665FD1-D8E4-460B-BDD2-916162ADBC7E}" presName="compNode" presStyleCnt="0"/>
      <dgm:spPr/>
    </dgm:pt>
    <dgm:pt modelId="{79F69CBB-C4B7-4224-8A3D-AFF200BBADBD}" type="pres">
      <dgm:prSet presAssocID="{72665FD1-D8E4-460B-BDD2-916162ADBC7E}" presName="bgRect" presStyleLbl="bgShp" presStyleIdx="2" presStyleCnt="8"/>
      <dgm:spPr/>
    </dgm:pt>
    <dgm:pt modelId="{4F0DEA7E-72A5-4F91-8527-4FA23AAE7ED3}" type="pres">
      <dgm:prSet presAssocID="{72665FD1-D8E4-460B-BDD2-916162ADBC7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CE453889-1AF7-43B1-8E5F-BCDA7BF9988B}" type="pres">
      <dgm:prSet presAssocID="{72665FD1-D8E4-460B-BDD2-916162ADBC7E}" presName="spaceRect" presStyleCnt="0"/>
      <dgm:spPr/>
    </dgm:pt>
    <dgm:pt modelId="{23EDA3FC-6A33-4F96-9AC0-4DE4D2D1E7BC}" type="pres">
      <dgm:prSet presAssocID="{72665FD1-D8E4-460B-BDD2-916162ADBC7E}" presName="parTx" presStyleLbl="revTx" presStyleIdx="2" presStyleCnt="8">
        <dgm:presLayoutVars>
          <dgm:chMax val="0"/>
          <dgm:chPref val="0"/>
        </dgm:presLayoutVars>
      </dgm:prSet>
      <dgm:spPr/>
    </dgm:pt>
    <dgm:pt modelId="{CCBD08D9-0B5B-468B-9F41-FD306A006304}" type="pres">
      <dgm:prSet presAssocID="{42923B04-3B69-46EB-8791-3C297F891F00}" presName="sibTrans" presStyleCnt="0"/>
      <dgm:spPr/>
    </dgm:pt>
    <dgm:pt modelId="{D9916E3A-01CA-49C0-903A-743C1F083B3F}" type="pres">
      <dgm:prSet presAssocID="{F9F7C890-58E2-4B0E-ABF6-097DA0486858}" presName="compNode" presStyleCnt="0"/>
      <dgm:spPr/>
    </dgm:pt>
    <dgm:pt modelId="{28237FAE-8B5B-4F88-9CC0-65DF756322E5}" type="pres">
      <dgm:prSet presAssocID="{F9F7C890-58E2-4B0E-ABF6-097DA0486858}" presName="bgRect" presStyleLbl="bgShp" presStyleIdx="3" presStyleCnt="8"/>
      <dgm:spPr/>
    </dgm:pt>
    <dgm:pt modelId="{68AD6F84-6D17-4C5F-995F-E04C43D68A91}" type="pres">
      <dgm:prSet presAssocID="{F9F7C890-58E2-4B0E-ABF6-097DA0486858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44DEB3F0-5AE4-4516-ACC2-B4650DFD13E9}" type="pres">
      <dgm:prSet presAssocID="{F9F7C890-58E2-4B0E-ABF6-097DA0486858}" presName="spaceRect" presStyleCnt="0"/>
      <dgm:spPr/>
    </dgm:pt>
    <dgm:pt modelId="{B3127C50-A210-43B6-8211-D7FF96D57526}" type="pres">
      <dgm:prSet presAssocID="{F9F7C890-58E2-4B0E-ABF6-097DA0486858}" presName="parTx" presStyleLbl="revTx" presStyleIdx="3" presStyleCnt="8">
        <dgm:presLayoutVars>
          <dgm:chMax val="0"/>
          <dgm:chPref val="0"/>
        </dgm:presLayoutVars>
      </dgm:prSet>
      <dgm:spPr/>
    </dgm:pt>
    <dgm:pt modelId="{FF0987B7-9A2C-4C78-AD5F-9FBF61778F54}" type="pres">
      <dgm:prSet presAssocID="{E30968E3-9111-487C-8C4E-0DE35F21612E}" presName="sibTrans" presStyleCnt="0"/>
      <dgm:spPr/>
    </dgm:pt>
    <dgm:pt modelId="{12D2C2B4-32EF-4DF7-9F5E-3860DDED2D4A}" type="pres">
      <dgm:prSet presAssocID="{C9773B08-508B-474F-80A0-9EB4EE7C7BAF}" presName="compNode" presStyleCnt="0"/>
      <dgm:spPr/>
    </dgm:pt>
    <dgm:pt modelId="{8FEBC27D-2FC5-4D82-BC53-CE246EC17484}" type="pres">
      <dgm:prSet presAssocID="{C9773B08-508B-474F-80A0-9EB4EE7C7BAF}" presName="bgRect" presStyleLbl="bgShp" presStyleIdx="4" presStyleCnt="8"/>
      <dgm:spPr/>
    </dgm:pt>
    <dgm:pt modelId="{383FD8D9-A868-49CD-B3AE-64836EE77B06}" type="pres">
      <dgm:prSet presAssocID="{C9773B08-508B-474F-80A0-9EB4EE7C7BAF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8D71E5CB-5265-408A-8A3D-187E6B373310}" type="pres">
      <dgm:prSet presAssocID="{C9773B08-508B-474F-80A0-9EB4EE7C7BAF}" presName="spaceRect" presStyleCnt="0"/>
      <dgm:spPr/>
    </dgm:pt>
    <dgm:pt modelId="{AAB45E92-855B-4D7B-8FEC-198829AB1375}" type="pres">
      <dgm:prSet presAssocID="{C9773B08-508B-474F-80A0-9EB4EE7C7BAF}" presName="parTx" presStyleLbl="revTx" presStyleIdx="4" presStyleCnt="8">
        <dgm:presLayoutVars>
          <dgm:chMax val="0"/>
          <dgm:chPref val="0"/>
        </dgm:presLayoutVars>
      </dgm:prSet>
      <dgm:spPr/>
    </dgm:pt>
    <dgm:pt modelId="{47602875-AE29-4B9D-971C-65C1A987FF8E}" type="pres">
      <dgm:prSet presAssocID="{954DB0BA-3918-487E-B94B-456A3FFB5693}" presName="sibTrans" presStyleCnt="0"/>
      <dgm:spPr/>
    </dgm:pt>
    <dgm:pt modelId="{07D2AA42-A633-4F10-BA98-939743179B16}" type="pres">
      <dgm:prSet presAssocID="{0B5D676B-0460-45D8-95F4-B86C5B7EFF35}" presName="compNode" presStyleCnt="0"/>
      <dgm:spPr/>
    </dgm:pt>
    <dgm:pt modelId="{492B8DE7-0EBB-45B4-A3D1-F09E8ED23B60}" type="pres">
      <dgm:prSet presAssocID="{0B5D676B-0460-45D8-95F4-B86C5B7EFF35}" presName="bgRect" presStyleLbl="bgShp" presStyleIdx="5" presStyleCnt="8"/>
      <dgm:spPr/>
    </dgm:pt>
    <dgm:pt modelId="{F2CE002F-7ED9-41F0-AA16-B348C7BC79A8}" type="pres">
      <dgm:prSet presAssocID="{0B5D676B-0460-45D8-95F4-B86C5B7EFF35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96A5065-324F-48A1-AB7D-5939A36D6AAD}" type="pres">
      <dgm:prSet presAssocID="{0B5D676B-0460-45D8-95F4-B86C5B7EFF35}" presName="spaceRect" presStyleCnt="0"/>
      <dgm:spPr/>
    </dgm:pt>
    <dgm:pt modelId="{71C841AF-3526-40E1-B089-712CDCA49AB1}" type="pres">
      <dgm:prSet presAssocID="{0B5D676B-0460-45D8-95F4-B86C5B7EFF35}" presName="parTx" presStyleLbl="revTx" presStyleIdx="5" presStyleCnt="8">
        <dgm:presLayoutVars>
          <dgm:chMax val="0"/>
          <dgm:chPref val="0"/>
        </dgm:presLayoutVars>
      </dgm:prSet>
      <dgm:spPr/>
    </dgm:pt>
    <dgm:pt modelId="{DD99AD08-1547-4CC2-A280-5062D4AD2E3D}" type="pres">
      <dgm:prSet presAssocID="{BB141788-78E1-46E9-A9D8-0BE613CC0487}" presName="sibTrans" presStyleCnt="0"/>
      <dgm:spPr/>
    </dgm:pt>
    <dgm:pt modelId="{9D0F7BA8-81B8-4F08-9FF0-10027119D01E}" type="pres">
      <dgm:prSet presAssocID="{FE777CE6-D3C3-485F-A577-2E7C7ABC3E5E}" presName="compNode" presStyleCnt="0"/>
      <dgm:spPr/>
    </dgm:pt>
    <dgm:pt modelId="{B050A39E-E60E-4B99-9AA6-7350D050CCB2}" type="pres">
      <dgm:prSet presAssocID="{FE777CE6-D3C3-485F-A577-2E7C7ABC3E5E}" presName="bgRect" presStyleLbl="bgShp" presStyleIdx="6" presStyleCnt="8"/>
      <dgm:spPr/>
    </dgm:pt>
    <dgm:pt modelId="{ACF2621A-F89B-43E8-9D90-239695FE0FA0}" type="pres">
      <dgm:prSet presAssocID="{FE777CE6-D3C3-485F-A577-2E7C7ABC3E5E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B7F4573-0B9D-4459-B90F-DBCA5C88B07E}" type="pres">
      <dgm:prSet presAssocID="{FE777CE6-D3C3-485F-A577-2E7C7ABC3E5E}" presName="spaceRect" presStyleCnt="0"/>
      <dgm:spPr/>
    </dgm:pt>
    <dgm:pt modelId="{520035D6-B55E-42AE-BDA2-57D904089258}" type="pres">
      <dgm:prSet presAssocID="{FE777CE6-D3C3-485F-A577-2E7C7ABC3E5E}" presName="parTx" presStyleLbl="revTx" presStyleIdx="6" presStyleCnt="8">
        <dgm:presLayoutVars>
          <dgm:chMax val="0"/>
          <dgm:chPref val="0"/>
        </dgm:presLayoutVars>
      </dgm:prSet>
      <dgm:spPr/>
    </dgm:pt>
    <dgm:pt modelId="{E0DE9620-F1F5-42F3-8B01-7DCEC7767189}" type="pres">
      <dgm:prSet presAssocID="{016E9C05-7967-4E68-88C7-1B8372D12A44}" presName="sibTrans" presStyleCnt="0"/>
      <dgm:spPr/>
    </dgm:pt>
    <dgm:pt modelId="{5E526C2C-616B-4270-80FD-093DB55BDED6}" type="pres">
      <dgm:prSet presAssocID="{3946F6DE-0765-45A6-8ED5-C3DE47003B86}" presName="compNode" presStyleCnt="0"/>
      <dgm:spPr/>
    </dgm:pt>
    <dgm:pt modelId="{797EC19B-EA6C-45EF-82B5-B8C6B4ADEC91}" type="pres">
      <dgm:prSet presAssocID="{3946F6DE-0765-45A6-8ED5-C3DE47003B86}" presName="bgRect" presStyleLbl="bgShp" presStyleIdx="7" presStyleCnt="8"/>
      <dgm:spPr/>
    </dgm:pt>
    <dgm:pt modelId="{0F504AC5-7A1B-4802-A443-51AC5255FEEE}" type="pres">
      <dgm:prSet presAssocID="{3946F6DE-0765-45A6-8ED5-C3DE47003B86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CAC4B41-4995-4615-A782-85BD237A02FC}" type="pres">
      <dgm:prSet presAssocID="{3946F6DE-0765-45A6-8ED5-C3DE47003B86}" presName="spaceRect" presStyleCnt="0"/>
      <dgm:spPr/>
    </dgm:pt>
    <dgm:pt modelId="{CEF0ACAA-7819-49A1-9857-FC667623A5EC}" type="pres">
      <dgm:prSet presAssocID="{3946F6DE-0765-45A6-8ED5-C3DE47003B86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64F41D1E-606D-4FCA-B05F-81BF1C867540}" type="presOf" srcId="{0B5D676B-0460-45D8-95F4-B86C5B7EFF35}" destId="{71C841AF-3526-40E1-B089-712CDCA49AB1}" srcOrd="0" destOrd="0" presId="urn:microsoft.com/office/officeart/2018/2/layout/IconVerticalSolidList"/>
    <dgm:cxn modelId="{238AE728-A1CB-484F-9B8C-872D8C3B7627}" type="presOf" srcId="{F9F7C890-58E2-4B0E-ABF6-097DA0486858}" destId="{B3127C50-A210-43B6-8211-D7FF96D57526}" srcOrd="0" destOrd="0" presId="urn:microsoft.com/office/officeart/2018/2/layout/IconVerticalSolidList"/>
    <dgm:cxn modelId="{00728C48-ED3E-4D79-80B9-B2FCC0A96EC5}" type="presOf" srcId="{7FED1561-3A14-4C65-89C0-A8FA3E8E829C}" destId="{69583038-3572-47FE-8E5E-D9BC19BC607A}" srcOrd="0" destOrd="0" presId="urn:microsoft.com/office/officeart/2018/2/layout/IconVerticalSolidList"/>
    <dgm:cxn modelId="{D2FBDA69-10D2-48F2-8D91-EB68C5212D54}" srcId="{B3B50F91-1945-4E31-80B7-78A2C837FA33}" destId="{0B5D676B-0460-45D8-95F4-B86C5B7EFF35}" srcOrd="5" destOrd="0" parTransId="{7C1387B4-119E-4CDD-AF3A-B79B1B917892}" sibTransId="{BB141788-78E1-46E9-A9D8-0BE613CC0487}"/>
    <dgm:cxn modelId="{B15A786B-8022-4FF2-9223-32E934DC4F8E}" srcId="{B3B50F91-1945-4E31-80B7-78A2C837FA33}" destId="{C9773B08-508B-474F-80A0-9EB4EE7C7BAF}" srcOrd="4" destOrd="0" parTransId="{C8D9F623-7916-4BA0-80D8-E0CAC6C51FD1}" sibTransId="{954DB0BA-3918-487E-B94B-456A3FFB5693}"/>
    <dgm:cxn modelId="{5868BB91-996F-479B-B8C7-6E98A886088A}" srcId="{B3B50F91-1945-4E31-80B7-78A2C837FA33}" destId="{3946F6DE-0765-45A6-8ED5-C3DE47003B86}" srcOrd="7" destOrd="0" parTransId="{3BA99B34-7998-4474-AA8D-BA44D739FAB4}" sibTransId="{002C2CFF-80FF-4980-83D0-B06B2E3064F4}"/>
    <dgm:cxn modelId="{E2DAD79A-97E3-4353-8D82-47C30EA913C7}" type="presOf" srcId="{FE777CE6-D3C3-485F-A577-2E7C7ABC3E5E}" destId="{520035D6-B55E-42AE-BDA2-57D904089258}" srcOrd="0" destOrd="0" presId="urn:microsoft.com/office/officeart/2018/2/layout/IconVerticalSolidList"/>
    <dgm:cxn modelId="{AA41689B-139C-440F-B9B1-C7ED8E864CA0}" srcId="{B3B50F91-1945-4E31-80B7-78A2C837FA33}" destId="{72665FD1-D8E4-460B-BDD2-916162ADBC7E}" srcOrd="2" destOrd="0" parTransId="{A5F4E5DD-41C8-45FF-887F-15E68F9CE306}" sibTransId="{42923B04-3B69-46EB-8791-3C297F891F00}"/>
    <dgm:cxn modelId="{B6A8C9AA-B17D-48AC-B40C-660C670CEB79}" type="presOf" srcId="{72665FD1-D8E4-460B-BDD2-916162ADBC7E}" destId="{23EDA3FC-6A33-4F96-9AC0-4DE4D2D1E7BC}" srcOrd="0" destOrd="0" presId="urn:microsoft.com/office/officeart/2018/2/layout/IconVerticalSolidList"/>
    <dgm:cxn modelId="{3737D1BD-C35B-448A-8D9D-1FD3D9CE0B90}" srcId="{B3B50F91-1945-4E31-80B7-78A2C837FA33}" destId="{4389B17B-7D8B-4259-8151-887C4E04E858}" srcOrd="1" destOrd="0" parTransId="{32607A26-A121-4654-A7EC-DF9E3F3A45E5}" sibTransId="{6799CD6E-DB44-42D4-B710-055382695B1D}"/>
    <dgm:cxn modelId="{78B592C5-55FB-4DB2-AAD9-6D1BC99F232C}" srcId="{B3B50F91-1945-4E31-80B7-78A2C837FA33}" destId="{FE777CE6-D3C3-485F-A577-2E7C7ABC3E5E}" srcOrd="6" destOrd="0" parTransId="{64F8B881-81BD-4D00-B908-9BD34B943055}" sibTransId="{016E9C05-7967-4E68-88C7-1B8372D12A44}"/>
    <dgm:cxn modelId="{1D3035CE-AFD4-4626-8D79-FF2BADAE9C1E}" srcId="{B3B50F91-1945-4E31-80B7-78A2C837FA33}" destId="{7FED1561-3A14-4C65-89C0-A8FA3E8E829C}" srcOrd="0" destOrd="0" parTransId="{21C7FA47-01F4-47B9-95EC-25F1CBD99A4F}" sibTransId="{9E1EEA88-AE11-4EF1-AB3F-46A030A25AF8}"/>
    <dgm:cxn modelId="{95711CE0-BAD6-4C13-80F3-6A82163F077B}" type="presOf" srcId="{C9773B08-508B-474F-80A0-9EB4EE7C7BAF}" destId="{AAB45E92-855B-4D7B-8FEC-198829AB1375}" srcOrd="0" destOrd="0" presId="urn:microsoft.com/office/officeart/2018/2/layout/IconVerticalSolidList"/>
    <dgm:cxn modelId="{06E3CFE1-D76B-470E-8081-4E2EC9C0E000}" srcId="{B3B50F91-1945-4E31-80B7-78A2C837FA33}" destId="{F9F7C890-58E2-4B0E-ABF6-097DA0486858}" srcOrd="3" destOrd="0" parTransId="{899402D8-9E67-4A21-9696-03731C20FECB}" sibTransId="{E30968E3-9111-487C-8C4E-0DE35F21612E}"/>
    <dgm:cxn modelId="{A74292E4-3EAF-41CC-9FC8-410CEE3AE147}" type="presOf" srcId="{B3B50F91-1945-4E31-80B7-78A2C837FA33}" destId="{9DF78B38-DE3D-4335-AC13-A6E707E07746}" srcOrd="0" destOrd="0" presId="urn:microsoft.com/office/officeart/2018/2/layout/IconVerticalSolidList"/>
    <dgm:cxn modelId="{954C03FA-C9D7-4082-B1B9-DEA01DDA43C8}" type="presOf" srcId="{4389B17B-7D8B-4259-8151-887C4E04E858}" destId="{E8A37028-B5A1-41F3-A2EC-41D5F1417CEF}" srcOrd="0" destOrd="0" presId="urn:microsoft.com/office/officeart/2018/2/layout/IconVerticalSolidList"/>
    <dgm:cxn modelId="{86C3E6FC-399E-48FB-BB59-770EF6888B32}" type="presOf" srcId="{3946F6DE-0765-45A6-8ED5-C3DE47003B86}" destId="{CEF0ACAA-7819-49A1-9857-FC667623A5EC}" srcOrd="0" destOrd="0" presId="urn:microsoft.com/office/officeart/2018/2/layout/IconVerticalSolidList"/>
    <dgm:cxn modelId="{C60A772E-7823-42C8-B865-C022FF91B831}" type="presParOf" srcId="{9DF78B38-DE3D-4335-AC13-A6E707E07746}" destId="{0FCE49A8-02A0-4E71-A9DE-C4CBCC20C954}" srcOrd="0" destOrd="0" presId="urn:microsoft.com/office/officeart/2018/2/layout/IconVerticalSolidList"/>
    <dgm:cxn modelId="{68C46825-B67E-4E14-88F6-5356FE774BD0}" type="presParOf" srcId="{0FCE49A8-02A0-4E71-A9DE-C4CBCC20C954}" destId="{3AC521A9-7657-48F7-90AA-8DF7D10407D7}" srcOrd="0" destOrd="0" presId="urn:microsoft.com/office/officeart/2018/2/layout/IconVerticalSolidList"/>
    <dgm:cxn modelId="{B3D26C45-66D4-4FBA-803B-4FE78628387D}" type="presParOf" srcId="{0FCE49A8-02A0-4E71-A9DE-C4CBCC20C954}" destId="{F48DAEC1-5126-44A4-9BED-EA391ACFA7AC}" srcOrd="1" destOrd="0" presId="urn:microsoft.com/office/officeart/2018/2/layout/IconVerticalSolidList"/>
    <dgm:cxn modelId="{C62EAF21-1AEF-4220-A668-D5A02D0024D1}" type="presParOf" srcId="{0FCE49A8-02A0-4E71-A9DE-C4CBCC20C954}" destId="{B1F3571D-DF9E-49D6-BA3C-4FF14CBAF3AC}" srcOrd="2" destOrd="0" presId="urn:microsoft.com/office/officeart/2018/2/layout/IconVerticalSolidList"/>
    <dgm:cxn modelId="{96245DDA-035D-4BE7-8471-8CFED87D2B0D}" type="presParOf" srcId="{0FCE49A8-02A0-4E71-A9DE-C4CBCC20C954}" destId="{69583038-3572-47FE-8E5E-D9BC19BC607A}" srcOrd="3" destOrd="0" presId="urn:microsoft.com/office/officeart/2018/2/layout/IconVerticalSolidList"/>
    <dgm:cxn modelId="{4EAD5834-1B6A-43F3-AFC1-6C909D95FB27}" type="presParOf" srcId="{9DF78B38-DE3D-4335-AC13-A6E707E07746}" destId="{5A103C09-1011-4700-8605-88D51885A480}" srcOrd="1" destOrd="0" presId="urn:microsoft.com/office/officeart/2018/2/layout/IconVerticalSolidList"/>
    <dgm:cxn modelId="{4F9FAB60-2C12-4495-B312-2FE6C82166C3}" type="presParOf" srcId="{9DF78B38-DE3D-4335-AC13-A6E707E07746}" destId="{A2510437-A92F-4D0D-B485-B0C9D9BBA34C}" srcOrd="2" destOrd="0" presId="urn:microsoft.com/office/officeart/2018/2/layout/IconVerticalSolidList"/>
    <dgm:cxn modelId="{56B4524A-E62E-4AA0-B073-42544DAE5EA9}" type="presParOf" srcId="{A2510437-A92F-4D0D-B485-B0C9D9BBA34C}" destId="{AC686810-BFDE-4947-A9B4-FAAD725526C5}" srcOrd="0" destOrd="0" presId="urn:microsoft.com/office/officeart/2018/2/layout/IconVerticalSolidList"/>
    <dgm:cxn modelId="{3D64A2C7-A967-433D-B467-398DB109FD26}" type="presParOf" srcId="{A2510437-A92F-4D0D-B485-B0C9D9BBA34C}" destId="{30DAB4BC-928F-4DF9-B897-CE5F49D752AF}" srcOrd="1" destOrd="0" presId="urn:microsoft.com/office/officeart/2018/2/layout/IconVerticalSolidList"/>
    <dgm:cxn modelId="{E28954BC-45B0-4C58-8832-EF687A3364C0}" type="presParOf" srcId="{A2510437-A92F-4D0D-B485-B0C9D9BBA34C}" destId="{042926BF-3776-4F37-AF3D-FA77B5CCE81A}" srcOrd="2" destOrd="0" presId="urn:microsoft.com/office/officeart/2018/2/layout/IconVerticalSolidList"/>
    <dgm:cxn modelId="{DDEE7EAF-89A2-463D-AA24-93802227D23F}" type="presParOf" srcId="{A2510437-A92F-4D0D-B485-B0C9D9BBA34C}" destId="{E8A37028-B5A1-41F3-A2EC-41D5F1417CEF}" srcOrd="3" destOrd="0" presId="urn:microsoft.com/office/officeart/2018/2/layout/IconVerticalSolidList"/>
    <dgm:cxn modelId="{81E04869-429C-4BAF-9629-B70F067BFE3E}" type="presParOf" srcId="{9DF78B38-DE3D-4335-AC13-A6E707E07746}" destId="{2BB780A9-177F-49B3-99F4-337705319B11}" srcOrd="3" destOrd="0" presId="urn:microsoft.com/office/officeart/2018/2/layout/IconVerticalSolidList"/>
    <dgm:cxn modelId="{505F1D26-C419-4A30-907E-6514EDEC34CD}" type="presParOf" srcId="{9DF78B38-DE3D-4335-AC13-A6E707E07746}" destId="{2ABB6618-8FA7-4FB7-A546-97EC231A0EB3}" srcOrd="4" destOrd="0" presId="urn:microsoft.com/office/officeart/2018/2/layout/IconVerticalSolidList"/>
    <dgm:cxn modelId="{BDC6C2D4-0028-470A-BCAD-52D8E4757AA2}" type="presParOf" srcId="{2ABB6618-8FA7-4FB7-A546-97EC231A0EB3}" destId="{79F69CBB-C4B7-4224-8A3D-AFF200BBADBD}" srcOrd="0" destOrd="0" presId="urn:microsoft.com/office/officeart/2018/2/layout/IconVerticalSolidList"/>
    <dgm:cxn modelId="{ABA37090-1844-4867-9668-EE7ACAAEE2B1}" type="presParOf" srcId="{2ABB6618-8FA7-4FB7-A546-97EC231A0EB3}" destId="{4F0DEA7E-72A5-4F91-8527-4FA23AAE7ED3}" srcOrd="1" destOrd="0" presId="urn:microsoft.com/office/officeart/2018/2/layout/IconVerticalSolidList"/>
    <dgm:cxn modelId="{4D4957FD-D3F1-4A3E-A408-5D6356D904C7}" type="presParOf" srcId="{2ABB6618-8FA7-4FB7-A546-97EC231A0EB3}" destId="{CE453889-1AF7-43B1-8E5F-BCDA7BF9988B}" srcOrd="2" destOrd="0" presId="urn:microsoft.com/office/officeart/2018/2/layout/IconVerticalSolidList"/>
    <dgm:cxn modelId="{25A3D414-0A84-4407-BB48-5FCBF9EDB6A1}" type="presParOf" srcId="{2ABB6618-8FA7-4FB7-A546-97EC231A0EB3}" destId="{23EDA3FC-6A33-4F96-9AC0-4DE4D2D1E7BC}" srcOrd="3" destOrd="0" presId="urn:microsoft.com/office/officeart/2018/2/layout/IconVerticalSolidList"/>
    <dgm:cxn modelId="{3E5458EF-B070-46EA-A877-D9CE6F31F9A6}" type="presParOf" srcId="{9DF78B38-DE3D-4335-AC13-A6E707E07746}" destId="{CCBD08D9-0B5B-468B-9F41-FD306A006304}" srcOrd="5" destOrd="0" presId="urn:microsoft.com/office/officeart/2018/2/layout/IconVerticalSolidList"/>
    <dgm:cxn modelId="{BA34928D-4A3A-4F22-A047-D2547F659264}" type="presParOf" srcId="{9DF78B38-DE3D-4335-AC13-A6E707E07746}" destId="{D9916E3A-01CA-49C0-903A-743C1F083B3F}" srcOrd="6" destOrd="0" presId="urn:microsoft.com/office/officeart/2018/2/layout/IconVerticalSolidList"/>
    <dgm:cxn modelId="{506AF73E-A7C4-4255-B31A-C15D0A514006}" type="presParOf" srcId="{D9916E3A-01CA-49C0-903A-743C1F083B3F}" destId="{28237FAE-8B5B-4F88-9CC0-65DF756322E5}" srcOrd="0" destOrd="0" presId="urn:microsoft.com/office/officeart/2018/2/layout/IconVerticalSolidList"/>
    <dgm:cxn modelId="{A5ACE2B6-0982-4D19-B912-75CDF0663E3C}" type="presParOf" srcId="{D9916E3A-01CA-49C0-903A-743C1F083B3F}" destId="{68AD6F84-6D17-4C5F-995F-E04C43D68A91}" srcOrd="1" destOrd="0" presId="urn:microsoft.com/office/officeart/2018/2/layout/IconVerticalSolidList"/>
    <dgm:cxn modelId="{B9D549F6-8B3F-477C-AD4F-97FB46FDA90C}" type="presParOf" srcId="{D9916E3A-01CA-49C0-903A-743C1F083B3F}" destId="{44DEB3F0-5AE4-4516-ACC2-B4650DFD13E9}" srcOrd="2" destOrd="0" presId="urn:microsoft.com/office/officeart/2018/2/layout/IconVerticalSolidList"/>
    <dgm:cxn modelId="{C96872AC-F1C6-4F3E-8512-CDBCDE3E470B}" type="presParOf" srcId="{D9916E3A-01CA-49C0-903A-743C1F083B3F}" destId="{B3127C50-A210-43B6-8211-D7FF96D57526}" srcOrd="3" destOrd="0" presId="urn:microsoft.com/office/officeart/2018/2/layout/IconVerticalSolidList"/>
    <dgm:cxn modelId="{53B65919-22D0-4A2A-8DE2-E1C43A6AD9BB}" type="presParOf" srcId="{9DF78B38-DE3D-4335-AC13-A6E707E07746}" destId="{FF0987B7-9A2C-4C78-AD5F-9FBF61778F54}" srcOrd="7" destOrd="0" presId="urn:microsoft.com/office/officeart/2018/2/layout/IconVerticalSolidList"/>
    <dgm:cxn modelId="{B555FA95-E8D4-4508-BC89-190945147AC1}" type="presParOf" srcId="{9DF78B38-DE3D-4335-AC13-A6E707E07746}" destId="{12D2C2B4-32EF-4DF7-9F5E-3860DDED2D4A}" srcOrd="8" destOrd="0" presId="urn:microsoft.com/office/officeart/2018/2/layout/IconVerticalSolidList"/>
    <dgm:cxn modelId="{84833653-DDD6-418D-B872-8948BFBA6DC9}" type="presParOf" srcId="{12D2C2B4-32EF-4DF7-9F5E-3860DDED2D4A}" destId="{8FEBC27D-2FC5-4D82-BC53-CE246EC17484}" srcOrd="0" destOrd="0" presId="urn:microsoft.com/office/officeart/2018/2/layout/IconVerticalSolidList"/>
    <dgm:cxn modelId="{808EAAAF-E073-40E8-AF3F-8B85E1DB133F}" type="presParOf" srcId="{12D2C2B4-32EF-4DF7-9F5E-3860DDED2D4A}" destId="{383FD8D9-A868-49CD-B3AE-64836EE77B06}" srcOrd="1" destOrd="0" presId="urn:microsoft.com/office/officeart/2018/2/layout/IconVerticalSolidList"/>
    <dgm:cxn modelId="{E1DA9504-BCB9-4977-8956-BE952274B18B}" type="presParOf" srcId="{12D2C2B4-32EF-4DF7-9F5E-3860DDED2D4A}" destId="{8D71E5CB-5265-408A-8A3D-187E6B373310}" srcOrd="2" destOrd="0" presId="urn:microsoft.com/office/officeart/2018/2/layout/IconVerticalSolidList"/>
    <dgm:cxn modelId="{FAF31B65-50E9-475C-A3BA-53B6D5F9D4E1}" type="presParOf" srcId="{12D2C2B4-32EF-4DF7-9F5E-3860DDED2D4A}" destId="{AAB45E92-855B-4D7B-8FEC-198829AB1375}" srcOrd="3" destOrd="0" presId="urn:microsoft.com/office/officeart/2018/2/layout/IconVerticalSolidList"/>
    <dgm:cxn modelId="{5B578E0C-3597-48F4-B934-435E35B3C54C}" type="presParOf" srcId="{9DF78B38-DE3D-4335-AC13-A6E707E07746}" destId="{47602875-AE29-4B9D-971C-65C1A987FF8E}" srcOrd="9" destOrd="0" presId="urn:microsoft.com/office/officeart/2018/2/layout/IconVerticalSolidList"/>
    <dgm:cxn modelId="{CCEA456C-891D-4E3C-9F3E-E42E141B4640}" type="presParOf" srcId="{9DF78B38-DE3D-4335-AC13-A6E707E07746}" destId="{07D2AA42-A633-4F10-BA98-939743179B16}" srcOrd="10" destOrd="0" presId="urn:microsoft.com/office/officeart/2018/2/layout/IconVerticalSolidList"/>
    <dgm:cxn modelId="{254021E4-6A64-4181-9682-9F0D9B79FC7A}" type="presParOf" srcId="{07D2AA42-A633-4F10-BA98-939743179B16}" destId="{492B8DE7-0EBB-45B4-A3D1-F09E8ED23B60}" srcOrd="0" destOrd="0" presId="urn:microsoft.com/office/officeart/2018/2/layout/IconVerticalSolidList"/>
    <dgm:cxn modelId="{813A2A8B-A00B-4D9E-912F-3005D4EF5ED3}" type="presParOf" srcId="{07D2AA42-A633-4F10-BA98-939743179B16}" destId="{F2CE002F-7ED9-41F0-AA16-B348C7BC79A8}" srcOrd="1" destOrd="0" presId="urn:microsoft.com/office/officeart/2018/2/layout/IconVerticalSolidList"/>
    <dgm:cxn modelId="{E603BA86-C6AA-4A91-85A2-EE4E37945F6E}" type="presParOf" srcId="{07D2AA42-A633-4F10-BA98-939743179B16}" destId="{496A5065-324F-48A1-AB7D-5939A36D6AAD}" srcOrd="2" destOrd="0" presId="urn:microsoft.com/office/officeart/2018/2/layout/IconVerticalSolidList"/>
    <dgm:cxn modelId="{E27575BF-3F3E-4217-A314-2B7F901F7B1C}" type="presParOf" srcId="{07D2AA42-A633-4F10-BA98-939743179B16}" destId="{71C841AF-3526-40E1-B089-712CDCA49AB1}" srcOrd="3" destOrd="0" presId="urn:microsoft.com/office/officeart/2018/2/layout/IconVerticalSolidList"/>
    <dgm:cxn modelId="{307EF9DD-3EA4-45BB-9FB7-2928F7F4494F}" type="presParOf" srcId="{9DF78B38-DE3D-4335-AC13-A6E707E07746}" destId="{DD99AD08-1547-4CC2-A280-5062D4AD2E3D}" srcOrd="11" destOrd="0" presId="urn:microsoft.com/office/officeart/2018/2/layout/IconVerticalSolidList"/>
    <dgm:cxn modelId="{F799D4B4-9C46-4C2A-9611-F04FEB912FD2}" type="presParOf" srcId="{9DF78B38-DE3D-4335-AC13-A6E707E07746}" destId="{9D0F7BA8-81B8-4F08-9FF0-10027119D01E}" srcOrd="12" destOrd="0" presId="urn:microsoft.com/office/officeart/2018/2/layout/IconVerticalSolidList"/>
    <dgm:cxn modelId="{0C5CA7C7-368F-477D-83DA-C97ABF4B415B}" type="presParOf" srcId="{9D0F7BA8-81B8-4F08-9FF0-10027119D01E}" destId="{B050A39E-E60E-4B99-9AA6-7350D050CCB2}" srcOrd="0" destOrd="0" presId="urn:microsoft.com/office/officeart/2018/2/layout/IconVerticalSolidList"/>
    <dgm:cxn modelId="{0D9411F6-F919-4247-9455-7ACF6506168E}" type="presParOf" srcId="{9D0F7BA8-81B8-4F08-9FF0-10027119D01E}" destId="{ACF2621A-F89B-43E8-9D90-239695FE0FA0}" srcOrd="1" destOrd="0" presId="urn:microsoft.com/office/officeart/2018/2/layout/IconVerticalSolidList"/>
    <dgm:cxn modelId="{BCA10CE2-E31B-4957-A99B-DD41E71EF152}" type="presParOf" srcId="{9D0F7BA8-81B8-4F08-9FF0-10027119D01E}" destId="{0B7F4573-0B9D-4459-B90F-DBCA5C88B07E}" srcOrd="2" destOrd="0" presId="urn:microsoft.com/office/officeart/2018/2/layout/IconVerticalSolidList"/>
    <dgm:cxn modelId="{F27BE3D4-FBAA-4988-98AA-D22CAD886E31}" type="presParOf" srcId="{9D0F7BA8-81B8-4F08-9FF0-10027119D01E}" destId="{520035D6-B55E-42AE-BDA2-57D904089258}" srcOrd="3" destOrd="0" presId="urn:microsoft.com/office/officeart/2018/2/layout/IconVerticalSolidList"/>
    <dgm:cxn modelId="{A9AE0A9D-534D-49BD-B276-5801CCB1A8F3}" type="presParOf" srcId="{9DF78B38-DE3D-4335-AC13-A6E707E07746}" destId="{E0DE9620-F1F5-42F3-8B01-7DCEC7767189}" srcOrd="13" destOrd="0" presId="urn:microsoft.com/office/officeart/2018/2/layout/IconVerticalSolidList"/>
    <dgm:cxn modelId="{A5337C7F-E777-4FA2-A0A7-84BE3E8EB752}" type="presParOf" srcId="{9DF78B38-DE3D-4335-AC13-A6E707E07746}" destId="{5E526C2C-616B-4270-80FD-093DB55BDED6}" srcOrd="14" destOrd="0" presId="urn:microsoft.com/office/officeart/2018/2/layout/IconVerticalSolidList"/>
    <dgm:cxn modelId="{4AA77228-D32F-414A-8ECA-C197933F2A62}" type="presParOf" srcId="{5E526C2C-616B-4270-80FD-093DB55BDED6}" destId="{797EC19B-EA6C-45EF-82B5-B8C6B4ADEC91}" srcOrd="0" destOrd="0" presId="urn:microsoft.com/office/officeart/2018/2/layout/IconVerticalSolidList"/>
    <dgm:cxn modelId="{EC5870B5-03C5-4C18-9653-314A877CF0B6}" type="presParOf" srcId="{5E526C2C-616B-4270-80FD-093DB55BDED6}" destId="{0F504AC5-7A1B-4802-A443-51AC5255FEEE}" srcOrd="1" destOrd="0" presId="urn:microsoft.com/office/officeart/2018/2/layout/IconVerticalSolidList"/>
    <dgm:cxn modelId="{A0D7D2B6-D3D8-4494-A390-207F9AF4F542}" type="presParOf" srcId="{5E526C2C-616B-4270-80FD-093DB55BDED6}" destId="{9CAC4B41-4995-4615-A782-85BD237A02FC}" srcOrd="2" destOrd="0" presId="urn:microsoft.com/office/officeart/2018/2/layout/IconVerticalSolidList"/>
    <dgm:cxn modelId="{93899B9E-F765-4A1B-A9AC-EDA6B0F10141}" type="presParOf" srcId="{5E526C2C-616B-4270-80FD-093DB55BDED6}" destId="{CEF0ACAA-7819-49A1-9857-FC667623A5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45C21F-AEB5-4DE9-9499-CFCA2C60BC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94B8160-E529-4EAB-8253-AA97AD6DC444}">
      <dgm:prSet/>
      <dgm:spPr/>
      <dgm:t>
        <a:bodyPr/>
        <a:lstStyle/>
        <a:p>
          <a:r>
            <a:rPr lang="en-GB" i="0" dirty="0"/>
            <a:t>NLP is used to understand human language by analysing text, speech, or grammatical syntax. </a:t>
          </a:r>
          <a:r>
            <a:rPr lang="en-GB" b="1" dirty="0"/>
            <a:t>Grammarly, the app,</a:t>
          </a:r>
          <a:r>
            <a:rPr lang="en-GB" dirty="0"/>
            <a:t> is an example of NLP.</a:t>
          </a:r>
          <a:endParaRPr lang="en-US" dirty="0"/>
        </a:p>
      </dgm:t>
    </dgm:pt>
    <dgm:pt modelId="{AC3F8359-DDD2-4A25-9F8E-2EAED2D37F93}" type="parTrans" cxnId="{B90AB3A8-A665-4316-82CC-396DD7EABF80}">
      <dgm:prSet/>
      <dgm:spPr/>
      <dgm:t>
        <a:bodyPr/>
        <a:lstStyle/>
        <a:p>
          <a:endParaRPr lang="en-US"/>
        </a:p>
      </dgm:t>
    </dgm:pt>
    <dgm:pt modelId="{DEF462D9-4670-4D90-8DE3-B65E1F458978}" type="sibTrans" cxnId="{B90AB3A8-A665-4316-82CC-396DD7EABF80}">
      <dgm:prSet/>
      <dgm:spPr/>
      <dgm:t>
        <a:bodyPr/>
        <a:lstStyle/>
        <a:p>
          <a:endParaRPr lang="en-US"/>
        </a:p>
      </dgm:t>
    </dgm:pt>
    <dgm:pt modelId="{4E252F60-969A-4C00-8317-390C176D766D}">
      <dgm:prSet/>
      <dgm:spPr/>
      <dgm:t>
        <a:bodyPr/>
        <a:lstStyle/>
        <a:p>
          <a:r>
            <a:rPr lang="en-GB" i="0" dirty="0"/>
            <a:t>Text mining is used to extract information from unstructured and structured content.</a:t>
          </a:r>
          <a:endParaRPr lang="en-US" dirty="0"/>
        </a:p>
      </dgm:t>
    </dgm:pt>
    <dgm:pt modelId="{23912C41-B21E-4ADF-8C44-6959B6A44B42}" type="parTrans" cxnId="{7CE2827B-F42A-4584-A72D-04E809FEC3E0}">
      <dgm:prSet/>
      <dgm:spPr/>
      <dgm:t>
        <a:bodyPr/>
        <a:lstStyle/>
        <a:p>
          <a:endParaRPr lang="en-US"/>
        </a:p>
      </dgm:t>
    </dgm:pt>
    <dgm:pt modelId="{23980533-6F9B-4322-A6CF-79EFB8EF41DB}" type="sibTrans" cxnId="{7CE2827B-F42A-4584-A72D-04E809FEC3E0}">
      <dgm:prSet/>
      <dgm:spPr/>
      <dgm:t>
        <a:bodyPr/>
        <a:lstStyle/>
        <a:p>
          <a:endParaRPr lang="en-US"/>
        </a:p>
      </dgm:t>
    </dgm:pt>
    <dgm:pt modelId="{95EABFF0-75C4-4AD4-81CA-C46B61131B39}">
      <dgm:prSet/>
      <dgm:spPr/>
      <dgm:t>
        <a:bodyPr/>
        <a:lstStyle/>
        <a:p>
          <a:r>
            <a:rPr lang="en-GB" dirty="0"/>
            <a:t>When you are trying to understand the data, it is called NLP; when you are trying to discover patterns, it is text mining.</a:t>
          </a:r>
          <a:endParaRPr lang="en-US" dirty="0"/>
        </a:p>
      </dgm:t>
    </dgm:pt>
    <dgm:pt modelId="{8D80F953-B88D-484C-9BEF-9B86F1D67FA2}" type="parTrans" cxnId="{31B29502-FB17-4A1D-B918-69455E9C7D51}">
      <dgm:prSet/>
      <dgm:spPr/>
      <dgm:t>
        <a:bodyPr/>
        <a:lstStyle/>
        <a:p>
          <a:endParaRPr lang="en-US"/>
        </a:p>
      </dgm:t>
    </dgm:pt>
    <dgm:pt modelId="{DB250545-1A8D-40C0-9B59-EEC2535B58FF}" type="sibTrans" cxnId="{31B29502-FB17-4A1D-B918-69455E9C7D51}">
      <dgm:prSet/>
      <dgm:spPr/>
      <dgm:t>
        <a:bodyPr/>
        <a:lstStyle/>
        <a:p>
          <a:endParaRPr lang="en-US"/>
        </a:p>
      </dgm:t>
    </dgm:pt>
    <dgm:pt modelId="{939821C9-5B58-44A3-A2FA-1FCC49DB6323}" type="pres">
      <dgm:prSet presAssocID="{CA45C21F-AEB5-4DE9-9499-CFCA2C60BC89}" presName="root" presStyleCnt="0">
        <dgm:presLayoutVars>
          <dgm:dir/>
          <dgm:resizeHandles val="exact"/>
        </dgm:presLayoutVars>
      </dgm:prSet>
      <dgm:spPr/>
    </dgm:pt>
    <dgm:pt modelId="{9D7B2176-C4A6-4A41-82D8-F7D4D64EAFC6}" type="pres">
      <dgm:prSet presAssocID="{794B8160-E529-4EAB-8253-AA97AD6DC444}" presName="compNode" presStyleCnt="0"/>
      <dgm:spPr/>
    </dgm:pt>
    <dgm:pt modelId="{802CBC6F-0930-4762-9113-2351C1A596BC}" type="pres">
      <dgm:prSet presAssocID="{794B8160-E529-4EAB-8253-AA97AD6DC444}" presName="bgRect" presStyleLbl="bgShp" presStyleIdx="0" presStyleCnt="3"/>
      <dgm:spPr/>
    </dgm:pt>
    <dgm:pt modelId="{3FD5384F-6BD7-42CE-BE0B-6119BCDD7575}" type="pres">
      <dgm:prSet presAssocID="{794B8160-E529-4EAB-8253-AA97AD6DC4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B77CD17-618B-4DB0-B0D0-0BD8B395B137}" type="pres">
      <dgm:prSet presAssocID="{794B8160-E529-4EAB-8253-AA97AD6DC444}" presName="spaceRect" presStyleCnt="0"/>
      <dgm:spPr/>
    </dgm:pt>
    <dgm:pt modelId="{DC7F9073-BE92-4116-B125-5FA139DF440E}" type="pres">
      <dgm:prSet presAssocID="{794B8160-E529-4EAB-8253-AA97AD6DC444}" presName="parTx" presStyleLbl="revTx" presStyleIdx="0" presStyleCnt="3">
        <dgm:presLayoutVars>
          <dgm:chMax val="0"/>
          <dgm:chPref val="0"/>
        </dgm:presLayoutVars>
      </dgm:prSet>
      <dgm:spPr/>
    </dgm:pt>
    <dgm:pt modelId="{F4EA8A13-C283-43FC-8761-07E2AF7A66E6}" type="pres">
      <dgm:prSet presAssocID="{DEF462D9-4670-4D90-8DE3-B65E1F458978}" presName="sibTrans" presStyleCnt="0"/>
      <dgm:spPr/>
    </dgm:pt>
    <dgm:pt modelId="{D55D22BB-F5DD-4F36-9390-336EE3C7BF38}" type="pres">
      <dgm:prSet presAssocID="{4E252F60-969A-4C00-8317-390C176D766D}" presName="compNode" presStyleCnt="0"/>
      <dgm:spPr/>
    </dgm:pt>
    <dgm:pt modelId="{86FC5E44-5C38-4096-BA49-C45857B64331}" type="pres">
      <dgm:prSet presAssocID="{4E252F60-969A-4C00-8317-390C176D766D}" presName="bgRect" presStyleLbl="bgShp" presStyleIdx="1" presStyleCnt="3"/>
      <dgm:spPr/>
    </dgm:pt>
    <dgm:pt modelId="{8940857E-59C0-4F7F-98C7-8966D9588E3A}" type="pres">
      <dgm:prSet presAssocID="{4E252F60-969A-4C00-8317-390C176D76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41A583B-6BFA-4A0D-8BF8-5E633296E827}" type="pres">
      <dgm:prSet presAssocID="{4E252F60-969A-4C00-8317-390C176D766D}" presName="spaceRect" presStyleCnt="0"/>
      <dgm:spPr/>
    </dgm:pt>
    <dgm:pt modelId="{F10DC433-FC38-4FF0-9807-52909684BA55}" type="pres">
      <dgm:prSet presAssocID="{4E252F60-969A-4C00-8317-390C176D766D}" presName="parTx" presStyleLbl="revTx" presStyleIdx="1" presStyleCnt="3">
        <dgm:presLayoutVars>
          <dgm:chMax val="0"/>
          <dgm:chPref val="0"/>
        </dgm:presLayoutVars>
      </dgm:prSet>
      <dgm:spPr/>
    </dgm:pt>
    <dgm:pt modelId="{2247D255-2342-483D-8FBA-39BD47CC6111}" type="pres">
      <dgm:prSet presAssocID="{23980533-6F9B-4322-A6CF-79EFB8EF41DB}" presName="sibTrans" presStyleCnt="0"/>
      <dgm:spPr/>
    </dgm:pt>
    <dgm:pt modelId="{E20DAB19-8BB0-413D-A153-3FF0208C0D9C}" type="pres">
      <dgm:prSet presAssocID="{95EABFF0-75C4-4AD4-81CA-C46B61131B39}" presName="compNode" presStyleCnt="0"/>
      <dgm:spPr/>
    </dgm:pt>
    <dgm:pt modelId="{B917F462-DCCC-4221-A15D-7DDC80CAD8BE}" type="pres">
      <dgm:prSet presAssocID="{95EABFF0-75C4-4AD4-81CA-C46B61131B39}" presName="bgRect" presStyleLbl="bgShp" presStyleIdx="2" presStyleCnt="3"/>
      <dgm:spPr/>
    </dgm:pt>
    <dgm:pt modelId="{0F03C26F-4B2A-42B3-833D-8ACBA006FAA6}" type="pres">
      <dgm:prSet presAssocID="{95EABFF0-75C4-4AD4-81CA-C46B61131B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F275159-76DA-478B-B13A-E8193D75BB9D}" type="pres">
      <dgm:prSet presAssocID="{95EABFF0-75C4-4AD4-81CA-C46B61131B39}" presName="spaceRect" presStyleCnt="0"/>
      <dgm:spPr/>
    </dgm:pt>
    <dgm:pt modelId="{B082DA8D-7CCE-4887-923D-8778AED5EE86}" type="pres">
      <dgm:prSet presAssocID="{95EABFF0-75C4-4AD4-81CA-C46B61131B3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B29502-FB17-4A1D-B918-69455E9C7D51}" srcId="{CA45C21F-AEB5-4DE9-9499-CFCA2C60BC89}" destId="{95EABFF0-75C4-4AD4-81CA-C46B61131B39}" srcOrd="2" destOrd="0" parTransId="{8D80F953-B88D-484C-9BEF-9B86F1D67FA2}" sibTransId="{DB250545-1A8D-40C0-9B59-EEC2535B58FF}"/>
    <dgm:cxn modelId="{82E9D133-0426-43E2-AF80-C0BFA6DEB07A}" type="presOf" srcId="{CA45C21F-AEB5-4DE9-9499-CFCA2C60BC89}" destId="{939821C9-5B58-44A3-A2FA-1FCC49DB6323}" srcOrd="0" destOrd="0" presId="urn:microsoft.com/office/officeart/2018/2/layout/IconVerticalSolidList"/>
    <dgm:cxn modelId="{36B9A13B-7B36-45B6-ABBB-593FEA4A04B8}" type="presOf" srcId="{95EABFF0-75C4-4AD4-81CA-C46B61131B39}" destId="{B082DA8D-7CCE-4887-923D-8778AED5EE86}" srcOrd="0" destOrd="0" presId="urn:microsoft.com/office/officeart/2018/2/layout/IconVerticalSolidList"/>
    <dgm:cxn modelId="{146C1F59-34F5-47B9-B51E-84A554381F97}" type="presOf" srcId="{4E252F60-969A-4C00-8317-390C176D766D}" destId="{F10DC433-FC38-4FF0-9807-52909684BA55}" srcOrd="0" destOrd="0" presId="urn:microsoft.com/office/officeart/2018/2/layout/IconVerticalSolidList"/>
    <dgm:cxn modelId="{7CE2827B-F42A-4584-A72D-04E809FEC3E0}" srcId="{CA45C21F-AEB5-4DE9-9499-CFCA2C60BC89}" destId="{4E252F60-969A-4C00-8317-390C176D766D}" srcOrd="1" destOrd="0" parTransId="{23912C41-B21E-4ADF-8C44-6959B6A44B42}" sibTransId="{23980533-6F9B-4322-A6CF-79EFB8EF41DB}"/>
    <dgm:cxn modelId="{DDCD3992-B029-4B40-B92E-CD06577864AC}" type="presOf" srcId="{794B8160-E529-4EAB-8253-AA97AD6DC444}" destId="{DC7F9073-BE92-4116-B125-5FA139DF440E}" srcOrd="0" destOrd="0" presId="urn:microsoft.com/office/officeart/2018/2/layout/IconVerticalSolidList"/>
    <dgm:cxn modelId="{B90AB3A8-A665-4316-82CC-396DD7EABF80}" srcId="{CA45C21F-AEB5-4DE9-9499-CFCA2C60BC89}" destId="{794B8160-E529-4EAB-8253-AA97AD6DC444}" srcOrd="0" destOrd="0" parTransId="{AC3F8359-DDD2-4A25-9F8E-2EAED2D37F93}" sibTransId="{DEF462D9-4670-4D90-8DE3-B65E1F458978}"/>
    <dgm:cxn modelId="{4A3A77C8-023E-4A9E-BFA1-3005E110FF7F}" type="presParOf" srcId="{939821C9-5B58-44A3-A2FA-1FCC49DB6323}" destId="{9D7B2176-C4A6-4A41-82D8-F7D4D64EAFC6}" srcOrd="0" destOrd="0" presId="urn:microsoft.com/office/officeart/2018/2/layout/IconVerticalSolidList"/>
    <dgm:cxn modelId="{6C6E3F1B-5110-4877-BCA7-3F536B2E0794}" type="presParOf" srcId="{9D7B2176-C4A6-4A41-82D8-F7D4D64EAFC6}" destId="{802CBC6F-0930-4762-9113-2351C1A596BC}" srcOrd="0" destOrd="0" presId="urn:microsoft.com/office/officeart/2018/2/layout/IconVerticalSolidList"/>
    <dgm:cxn modelId="{AD2EA5EE-8ABA-4C44-A5B4-B2568AF38DBF}" type="presParOf" srcId="{9D7B2176-C4A6-4A41-82D8-F7D4D64EAFC6}" destId="{3FD5384F-6BD7-42CE-BE0B-6119BCDD7575}" srcOrd="1" destOrd="0" presId="urn:microsoft.com/office/officeart/2018/2/layout/IconVerticalSolidList"/>
    <dgm:cxn modelId="{529385F0-404C-4283-983A-7213283BCE85}" type="presParOf" srcId="{9D7B2176-C4A6-4A41-82D8-F7D4D64EAFC6}" destId="{EB77CD17-618B-4DB0-B0D0-0BD8B395B137}" srcOrd="2" destOrd="0" presId="urn:microsoft.com/office/officeart/2018/2/layout/IconVerticalSolidList"/>
    <dgm:cxn modelId="{6C622609-DECD-4926-9930-D20C0BF05240}" type="presParOf" srcId="{9D7B2176-C4A6-4A41-82D8-F7D4D64EAFC6}" destId="{DC7F9073-BE92-4116-B125-5FA139DF440E}" srcOrd="3" destOrd="0" presId="urn:microsoft.com/office/officeart/2018/2/layout/IconVerticalSolidList"/>
    <dgm:cxn modelId="{F554697C-6BEE-41EF-B4BC-F75521D54571}" type="presParOf" srcId="{939821C9-5B58-44A3-A2FA-1FCC49DB6323}" destId="{F4EA8A13-C283-43FC-8761-07E2AF7A66E6}" srcOrd="1" destOrd="0" presId="urn:microsoft.com/office/officeart/2018/2/layout/IconVerticalSolidList"/>
    <dgm:cxn modelId="{0B6E1C1A-22A3-4399-9795-735641BEA0E7}" type="presParOf" srcId="{939821C9-5B58-44A3-A2FA-1FCC49DB6323}" destId="{D55D22BB-F5DD-4F36-9390-336EE3C7BF38}" srcOrd="2" destOrd="0" presId="urn:microsoft.com/office/officeart/2018/2/layout/IconVerticalSolidList"/>
    <dgm:cxn modelId="{6F44ED03-FACC-432B-9555-8D3245D60ECF}" type="presParOf" srcId="{D55D22BB-F5DD-4F36-9390-336EE3C7BF38}" destId="{86FC5E44-5C38-4096-BA49-C45857B64331}" srcOrd="0" destOrd="0" presId="urn:microsoft.com/office/officeart/2018/2/layout/IconVerticalSolidList"/>
    <dgm:cxn modelId="{E74215CC-5708-4BA2-B3B8-4B8613E0773C}" type="presParOf" srcId="{D55D22BB-F5DD-4F36-9390-336EE3C7BF38}" destId="{8940857E-59C0-4F7F-98C7-8966D9588E3A}" srcOrd="1" destOrd="0" presId="urn:microsoft.com/office/officeart/2018/2/layout/IconVerticalSolidList"/>
    <dgm:cxn modelId="{747AD041-77AA-412E-8ABC-EAF0D07FB01B}" type="presParOf" srcId="{D55D22BB-F5DD-4F36-9390-336EE3C7BF38}" destId="{141A583B-6BFA-4A0D-8BF8-5E633296E827}" srcOrd="2" destOrd="0" presId="urn:microsoft.com/office/officeart/2018/2/layout/IconVerticalSolidList"/>
    <dgm:cxn modelId="{80B3FD4B-F16E-4AED-A8A8-61D0E8897B61}" type="presParOf" srcId="{D55D22BB-F5DD-4F36-9390-336EE3C7BF38}" destId="{F10DC433-FC38-4FF0-9807-52909684BA55}" srcOrd="3" destOrd="0" presId="urn:microsoft.com/office/officeart/2018/2/layout/IconVerticalSolidList"/>
    <dgm:cxn modelId="{4160EDE4-AB73-4DBF-84EE-6F5366EB1CD8}" type="presParOf" srcId="{939821C9-5B58-44A3-A2FA-1FCC49DB6323}" destId="{2247D255-2342-483D-8FBA-39BD47CC6111}" srcOrd="3" destOrd="0" presId="urn:microsoft.com/office/officeart/2018/2/layout/IconVerticalSolidList"/>
    <dgm:cxn modelId="{2E260DEF-5618-4620-8D16-0EFB4B19F0F5}" type="presParOf" srcId="{939821C9-5B58-44A3-A2FA-1FCC49DB6323}" destId="{E20DAB19-8BB0-413D-A153-3FF0208C0D9C}" srcOrd="4" destOrd="0" presId="urn:microsoft.com/office/officeart/2018/2/layout/IconVerticalSolidList"/>
    <dgm:cxn modelId="{A6BB3DCA-5EAC-45A8-82EB-D881B26A4A5B}" type="presParOf" srcId="{E20DAB19-8BB0-413D-A153-3FF0208C0D9C}" destId="{B917F462-DCCC-4221-A15D-7DDC80CAD8BE}" srcOrd="0" destOrd="0" presId="urn:microsoft.com/office/officeart/2018/2/layout/IconVerticalSolidList"/>
    <dgm:cxn modelId="{F3369121-DE1C-44C2-A6AF-518DA2E4D8FE}" type="presParOf" srcId="{E20DAB19-8BB0-413D-A153-3FF0208C0D9C}" destId="{0F03C26F-4B2A-42B3-833D-8ACBA006FAA6}" srcOrd="1" destOrd="0" presId="urn:microsoft.com/office/officeart/2018/2/layout/IconVerticalSolidList"/>
    <dgm:cxn modelId="{7026E36D-5828-4DAA-B369-BC7D8607B262}" type="presParOf" srcId="{E20DAB19-8BB0-413D-A153-3FF0208C0D9C}" destId="{EF275159-76DA-478B-B13A-E8193D75BB9D}" srcOrd="2" destOrd="0" presId="urn:microsoft.com/office/officeart/2018/2/layout/IconVerticalSolidList"/>
    <dgm:cxn modelId="{83E341B9-FC36-4110-A100-E643C9636B54}" type="presParOf" srcId="{E20DAB19-8BB0-413D-A153-3FF0208C0D9C}" destId="{B082DA8D-7CCE-4887-923D-8778AED5EE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CCC600-C46F-44DD-AD79-F30DA75762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20698E-26D8-403A-8115-4E9361D1E0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Predicting the next word can be useful for handwriting recognition, machine learning, spelling correction, etc.</a:t>
          </a:r>
        </a:p>
      </dgm:t>
    </dgm:pt>
    <dgm:pt modelId="{A148BC4C-4004-44DD-8DBE-65E1FD11A05A}" type="parTrans" cxnId="{85EE1C78-7C04-467E-9269-A94C961513A2}">
      <dgm:prSet/>
      <dgm:spPr/>
      <dgm:t>
        <a:bodyPr/>
        <a:lstStyle/>
        <a:p>
          <a:endParaRPr lang="en-US"/>
        </a:p>
      </dgm:t>
    </dgm:pt>
    <dgm:pt modelId="{3D6F6C80-FFCB-4EDC-8402-8170AEA7195E}" type="sibTrans" cxnId="{85EE1C78-7C04-467E-9269-A94C961513A2}">
      <dgm:prSet/>
      <dgm:spPr/>
      <dgm:t>
        <a:bodyPr/>
        <a:lstStyle/>
        <a:p>
          <a:endParaRPr lang="en-US"/>
        </a:p>
      </dgm:t>
    </dgm:pt>
    <dgm:pt modelId="{91480DD3-8776-48A5-B511-3CD45DBBBF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can calculate the probability of a word by applying the trigram.</a:t>
          </a:r>
        </a:p>
      </dgm:t>
    </dgm:pt>
    <dgm:pt modelId="{848D20A3-A72B-4881-AEED-6BBDCE2A1924}" type="parTrans" cxnId="{5FD9DF1D-C169-4D0E-926C-0C6B57B589FC}">
      <dgm:prSet/>
      <dgm:spPr/>
      <dgm:t>
        <a:bodyPr/>
        <a:lstStyle/>
        <a:p>
          <a:endParaRPr lang="en-US"/>
        </a:p>
      </dgm:t>
    </dgm:pt>
    <dgm:pt modelId="{4EEE6829-171F-4274-8402-495F654FC871}" type="sibTrans" cxnId="{5FD9DF1D-C169-4D0E-926C-0C6B57B589FC}">
      <dgm:prSet/>
      <dgm:spPr/>
      <dgm:t>
        <a:bodyPr/>
        <a:lstStyle/>
        <a:p>
          <a:endParaRPr lang="en-US"/>
        </a:p>
      </dgm:t>
    </dgm:pt>
    <dgm:pt modelId="{86DD2006-B3B1-4327-97B1-FBBC0FCCEEDE}" type="pres">
      <dgm:prSet presAssocID="{EBCCC600-C46F-44DD-AD79-F30DA7576203}" presName="root" presStyleCnt="0">
        <dgm:presLayoutVars>
          <dgm:dir/>
          <dgm:resizeHandles val="exact"/>
        </dgm:presLayoutVars>
      </dgm:prSet>
      <dgm:spPr/>
    </dgm:pt>
    <dgm:pt modelId="{5957E27F-17C9-47AC-A2FE-9D41F717F8FE}" type="pres">
      <dgm:prSet presAssocID="{FC20698E-26D8-403A-8115-4E9361D1E042}" presName="compNode" presStyleCnt="0"/>
      <dgm:spPr/>
    </dgm:pt>
    <dgm:pt modelId="{1C380AD5-F980-4626-893F-05DB4E908764}" type="pres">
      <dgm:prSet presAssocID="{FC20698E-26D8-403A-8115-4E9361D1E042}" presName="bgRect" presStyleLbl="bgShp" presStyleIdx="0" presStyleCnt="2"/>
      <dgm:spPr/>
    </dgm:pt>
    <dgm:pt modelId="{AFCF8E83-AA0F-4B37-8584-0BD75BDA019C}" type="pres">
      <dgm:prSet presAssocID="{FC20698E-26D8-403A-8115-4E9361D1E0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C4C9429-EB77-4B55-BFC2-7D0D31DA58B6}" type="pres">
      <dgm:prSet presAssocID="{FC20698E-26D8-403A-8115-4E9361D1E042}" presName="spaceRect" presStyleCnt="0"/>
      <dgm:spPr/>
    </dgm:pt>
    <dgm:pt modelId="{52441556-56F8-4FF0-B6DB-AF7266F60CC0}" type="pres">
      <dgm:prSet presAssocID="{FC20698E-26D8-403A-8115-4E9361D1E042}" presName="parTx" presStyleLbl="revTx" presStyleIdx="0" presStyleCnt="2">
        <dgm:presLayoutVars>
          <dgm:chMax val="0"/>
          <dgm:chPref val="0"/>
        </dgm:presLayoutVars>
      </dgm:prSet>
      <dgm:spPr/>
    </dgm:pt>
    <dgm:pt modelId="{FD097447-E13E-4F33-BCD3-3F3E6C65640E}" type="pres">
      <dgm:prSet presAssocID="{3D6F6C80-FFCB-4EDC-8402-8170AEA7195E}" presName="sibTrans" presStyleCnt="0"/>
      <dgm:spPr/>
    </dgm:pt>
    <dgm:pt modelId="{D49B833D-6459-4600-8E7B-4618D60C42DC}" type="pres">
      <dgm:prSet presAssocID="{91480DD3-8776-48A5-B511-3CD45DBBBF55}" presName="compNode" presStyleCnt="0"/>
      <dgm:spPr/>
    </dgm:pt>
    <dgm:pt modelId="{933F8CF1-6A90-4DAA-88E7-B4A779AA5F2C}" type="pres">
      <dgm:prSet presAssocID="{91480DD3-8776-48A5-B511-3CD45DBBBF55}" presName="bgRect" presStyleLbl="bgShp" presStyleIdx="1" presStyleCnt="2"/>
      <dgm:spPr/>
    </dgm:pt>
    <dgm:pt modelId="{794B7D63-C350-4D49-BE49-755CDB5ABFD5}" type="pres">
      <dgm:prSet presAssocID="{91480DD3-8776-48A5-B511-3CD45DBBBF5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A7A9F46E-0E6C-4001-A798-96299A2F6B8F}" type="pres">
      <dgm:prSet presAssocID="{91480DD3-8776-48A5-B511-3CD45DBBBF55}" presName="spaceRect" presStyleCnt="0"/>
      <dgm:spPr/>
    </dgm:pt>
    <dgm:pt modelId="{386F6483-A930-4423-AD35-147B2D9CEBFF}" type="pres">
      <dgm:prSet presAssocID="{91480DD3-8776-48A5-B511-3CD45DBBBF5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FD9DF1D-C169-4D0E-926C-0C6B57B589FC}" srcId="{EBCCC600-C46F-44DD-AD79-F30DA7576203}" destId="{91480DD3-8776-48A5-B511-3CD45DBBBF55}" srcOrd="1" destOrd="0" parTransId="{848D20A3-A72B-4881-AEED-6BBDCE2A1924}" sibTransId="{4EEE6829-171F-4274-8402-495F654FC871}"/>
    <dgm:cxn modelId="{448DC425-A627-4FF6-83A6-27D8B4D35278}" type="presOf" srcId="{EBCCC600-C46F-44DD-AD79-F30DA7576203}" destId="{86DD2006-B3B1-4327-97B1-FBBC0FCCEEDE}" srcOrd="0" destOrd="0" presId="urn:microsoft.com/office/officeart/2018/2/layout/IconVerticalSolidList"/>
    <dgm:cxn modelId="{239D6650-9BA8-40CE-9B26-53504CCC73A8}" type="presOf" srcId="{91480DD3-8776-48A5-B511-3CD45DBBBF55}" destId="{386F6483-A930-4423-AD35-147B2D9CEBFF}" srcOrd="0" destOrd="0" presId="urn:microsoft.com/office/officeart/2018/2/layout/IconVerticalSolidList"/>
    <dgm:cxn modelId="{85EE1C78-7C04-467E-9269-A94C961513A2}" srcId="{EBCCC600-C46F-44DD-AD79-F30DA7576203}" destId="{FC20698E-26D8-403A-8115-4E9361D1E042}" srcOrd="0" destOrd="0" parTransId="{A148BC4C-4004-44DD-8DBE-65E1FD11A05A}" sibTransId="{3D6F6C80-FFCB-4EDC-8402-8170AEA7195E}"/>
    <dgm:cxn modelId="{CF0031B7-AA9A-4F57-A5F1-EBB598A953C4}" type="presOf" srcId="{FC20698E-26D8-403A-8115-4E9361D1E042}" destId="{52441556-56F8-4FF0-B6DB-AF7266F60CC0}" srcOrd="0" destOrd="0" presId="urn:microsoft.com/office/officeart/2018/2/layout/IconVerticalSolidList"/>
    <dgm:cxn modelId="{4371126D-1B79-4997-BD90-067E9E620BC8}" type="presParOf" srcId="{86DD2006-B3B1-4327-97B1-FBBC0FCCEEDE}" destId="{5957E27F-17C9-47AC-A2FE-9D41F717F8FE}" srcOrd="0" destOrd="0" presId="urn:microsoft.com/office/officeart/2018/2/layout/IconVerticalSolidList"/>
    <dgm:cxn modelId="{66797D17-CF36-4C24-9BB8-DE6B4BFCDBB7}" type="presParOf" srcId="{5957E27F-17C9-47AC-A2FE-9D41F717F8FE}" destId="{1C380AD5-F980-4626-893F-05DB4E908764}" srcOrd="0" destOrd="0" presId="urn:microsoft.com/office/officeart/2018/2/layout/IconVerticalSolidList"/>
    <dgm:cxn modelId="{8F9478C0-ED81-426A-B5A9-C746E0897F17}" type="presParOf" srcId="{5957E27F-17C9-47AC-A2FE-9D41F717F8FE}" destId="{AFCF8E83-AA0F-4B37-8584-0BD75BDA019C}" srcOrd="1" destOrd="0" presId="urn:microsoft.com/office/officeart/2018/2/layout/IconVerticalSolidList"/>
    <dgm:cxn modelId="{46791F4A-DD0F-4757-AAD3-D2F8B48EF5F0}" type="presParOf" srcId="{5957E27F-17C9-47AC-A2FE-9D41F717F8FE}" destId="{1C4C9429-EB77-4B55-BFC2-7D0D31DA58B6}" srcOrd="2" destOrd="0" presId="urn:microsoft.com/office/officeart/2018/2/layout/IconVerticalSolidList"/>
    <dgm:cxn modelId="{0D153D0F-66AC-4635-AD6E-831FCA2E0D9E}" type="presParOf" srcId="{5957E27F-17C9-47AC-A2FE-9D41F717F8FE}" destId="{52441556-56F8-4FF0-B6DB-AF7266F60CC0}" srcOrd="3" destOrd="0" presId="urn:microsoft.com/office/officeart/2018/2/layout/IconVerticalSolidList"/>
    <dgm:cxn modelId="{4F9635A0-413C-4B77-81A9-9B21E2F32B45}" type="presParOf" srcId="{86DD2006-B3B1-4327-97B1-FBBC0FCCEEDE}" destId="{FD097447-E13E-4F33-BCD3-3F3E6C65640E}" srcOrd="1" destOrd="0" presId="urn:microsoft.com/office/officeart/2018/2/layout/IconVerticalSolidList"/>
    <dgm:cxn modelId="{63D8BA21-A43B-49E4-9AF1-59D0ACF7C18D}" type="presParOf" srcId="{86DD2006-B3B1-4327-97B1-FBBC0FCCEEDE}" destId="{D49B833D-6459-4600-8E7B-4618D60C42DC}" srcOrd="2" destOrd="0" presId="urn:microsoft.com/office/officeart/2018/2/layout/IconVerticalSolidList"/>
    <dgm:cxn modelId="{9AC9317A-EA4C-41C7-A577-E58CF4A8778C}" type="presParOf" srcId="{D49B833D-6459-4600-8E7B-4618D60C42DC}" destId="{933F8CF1-6A90-4DAA-88E7-B4A779AA5F2C}" srcOrd="0" destOrd="0" presId="urn:microsoft.com/office/officeart/2018/2/layout/IconVerticalSolidList"/>
    <dgm:cxn modelId="{F1A54BB3-E275-4E2B-AF53-FE3CEFDFFB4A}" type="presParOf" srcId="{D49B833D-6459-4600-8E7B-4618D60C42DC}" destId="{794B7D63-C350-4D49-BE49-755CDB5ABFD5}" srcOrd="1" destOrd="0" presId="urn:microsoft.com/office/officeart/2018/2/layout/IconVerticalSolidList"/>
    <dgm:cxn modelId="{96F5ADE7-557A-4630-8F8E-7549CCD4366E}" type="presParOf" srcId="{D49B833D-6459-4600-8E7B-4618D60C42DC}" destId="{A7A9F46E-0E6C-4001-A798-96299A2F6B8F}" srcOrd="2" destOrd="0" presId="urn:microsoft.com/office/officeart/2018/2/layout/IconVerticalSolidList"/>
    <dgm:cxn modelId="{8D0D40C7-02DC-413C-B9CD-BB542F5CF7C2}" type="presParOf" srcId="{D49B833D-6459-4600-8E7B-4618D60C42DC}" destId="{386F6483-A930-4423-AD35-147B2D9CEB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668B6A-A1EE-49C8-98C3-3ECFDFFA05B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DC0C2A-6E92-4209-A2AC-D5C2C6E6B6BA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b="0" i="0" dirty="0"/>
            <a:t>Word Embedding is simply representing a word by a vector. All vectors have the same side; therefore, it is easier for an ML algorithm to classify them. Some algorithms are used to predic</a:t>
          </a:r>
          <a:r>
            <a:rPr lang="en-GB" dirty="0"/>
            <a:t>t the next word.</a:t>
          </a:r>
          <a:endParaRPr lang="en-US" dirty="0"/>
        </a:p>
      </dgm:t>
    </dgm:pt>
    <dgm:pt modelId="{AA1C5588-F605-4C86-823C-51384A51A602}" type="parTrans" cxnId="{07F3D5E5-6524-491A-8633-E9527FDB75E9}">
      <dgm:prSet/>
      <dgm:spPr/>
      <dgm:t>
        <a:bodyPr/>
        <a:lstStyle/>
        <a:p>
          <a:endParaRPr lang="en-US"/>
        </a:p>
      </dgm:t>
    </dgm:pt>
    <dgm:pt modelId="{626E7DD1-AED6-40EB-9124-CC530502B4C2}" type="sibTrans" cxnId="{07F3D5E5-6524-491A-8633-E9527FDB75E9}">
      <dgm:prSet/>
      <dgm:spPr/>
      <dgm:t>
        <a:bodyPr/>
        <a:lstStyle/>
        <a:p>
          <a:endParaRPr lang="en-US"/>
        </a:p>
      </dgm:t>
    </dgm:pt>
    <dgm:pt modelId="{12470598-3838-4487-BF38-3A140F404727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/>
            <a:t>We can add, subtract, and use vectors. We can also calculate the distance between the words to see which ones are more related. For example, King – Man + Woman = Queen.</a:t>
          </a:r>
          <a:endParaRPr lang="en-US" dirty="0"/>
        </a:p>
      </dgm:t>
    </dgm:pt>
    <dgm:pt modelId="{45BBC9A9-E840-4044-B650-92039234A3FD}" type="parTrans" cxnId="{664ED4E4-3EDA-476E-A8B4-9A2416B68E1E}">
      <dgm:prSet/>
      <dgm:spPr/>
      <dgm:t>
        <a:bodyPr/>
        <a:lstStyle/>
        <a:p>
          <a:endParaRPr lang="en-US"/>
        </a:p>
      </dgm:t>
    </dgm:pt>
    <dgm:pt modelId="{7E10E11C-E5B2-4BE9-8732-B81094FE6B9D}" type="sibTrans" cxnId="{664ED4E4-3EDA-476E-A8B4-9A2416B68E1E}">
      <dgm:prSet/>
      <dgm:spPr/>
      <dgm:t>
        <a:bodyPr/>
        <a:lstStyle/>
        <a:p>
          <a:endParaRPr lang="en-US"/>
        </a:p>
      </dgm:t>
    </dgm:pt>
    <dgm:pt modelId="{47792D91-3352-584E-A929-813686C66329}" type="pres">
      <dgm:prSet presAssocID="{0B668B6A-A1EE-49C8-98C3-3ECFDFFA05B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8F963DE-1812-2C48-B0C0-F26D7A3CC093}" type="pres">
      <dgm:prSet presAssocID="{44DC0C2A-6E92-4209-A2AC-D5C2C6E6B6BA}" presName="hierRoot1" presStyleCnt="0"/>
      <dgm:spPr/>
    </dgm:pt>
    <dgm:pt modelId="{D9112E51-4AAD-FC42-8045-4834E619DFEA}" type="pres">
      <dgm:prSet presAssocID="{44DC0C2A-6E92-4209-A2AC-D5C2C6E6B6BA}" presName="composite" presStyleCnt="0"/>
      <dgm:spPr/>
    </dgm:pt>
    <dgm:pt modelId="{AFFD4F63-1DE9-AC4A-8412-A8DE84995201}" type="pres">
      <dgm:prSet presAssocID="{44DC0C2A-6E92-4209-A2AC-D5C2C6E6B6BA}" presName="background" presStyleLbl="node0" presStyleIdx="0" presStyleCnt="2"/>
      <dgm:spPr/>
    </dgm:pt>
    <dgm:pt modelId="{AD72A85F-DD1A-D142-8C87-98C4E470E930}" type="pres">
      <dgm:prSet presAssocID="{44DC0C2A-6E92-4209-A2AC-D5C2C6E6B6BA}" presName="text" presStyleLbl="fgAcc0" presStyleIdx="0" presStyleCnt="2">
        <dgm:presLayoutVars>
          <dgm:chPref val="3"/>
        </dgm:presLayoutVars>
      </dgm:prSet>
      <dgm:spPr/>
    </dgm:pt>
    <dgm:pt modelId="{1C6F6ED5-5F6F-4848-8BF2-2AE80C021E3F}" type="pres">
      <dgm:prSet presAssocID="{44DC0C2A-6E92-4209-A2AC-D5C2C6E6B6BA}" presName="hierChild2" presStyleCnt="0"/>
      <dgm:spPr/>
    </dgm:pt>
    <dgm:pt modelId="{242DE57A-ADA9-624E-A0FE-8430C48750F7}" type="pres">
      <dgm:prSet presAssocID="{12470598-3838-4487-BF38-3A140F404727}" presName="hierRoot1" presStyleCnt="0"/>
      <dgm:spPr/>
    </dgm:pt>
    <dgm:pt modelId="{0BD15D1D-D3C4-5742-92DA-4F3799DE777E}" type="pres">
      <dgm:prSet presAssocID="{12470598-3838-4487-BF38-3A140F404727}" presName="composite" presStyleCnt="0"/>
      <dgm:spPr/>
    </dgm:pt>
    <dgm:pt modelId="{BC3F4BDE-9A4A-CD45-89E6-8744556D4D31}" type="pres">
      <dgm:prSet presAssocID="{12470598-3838-4487-BF38-3A140F404727}" presName="background" presStyleLbl="node0" presStyleIdx="1" presStyleCnt="2"/>
      <dgm:spPr/>
    </dgm:pt>
    <dgm:pt modelId="{0E74C8AC-992B-6B41-AB4D-6B3EF1978491}" type="pres">
      <dgm:prSet presAssocID="{12470598-3838-4487-BF38-3A140F404727}" presName="text" presStyleLbl="fgAcc0" presStyleIdx="1" presStyleCnt="2">
        <dgm:presLayoutVars>
          <dgm:chPref val="3"/>
        </dgm:presLayoutVars>
      </dgm:prSet>
      <dgm:spPr/>
    </dgm:pt>
    <dgm:pt modelId="{79691E0F-5F87-1349-8380-916BF3A1283C}" type="pres">
      <dgm:prSet presAssocID="{12470598-3838-4487-BF38-3A140F404727}" presName="hierChild2" presStyleCnt="0"/>
      <dgm:spPr/>
    </dgm:pt>
  </dgm:ptLst>
  <dgm:cxnLst>
    <dgm:cxn modelId="{33A1DF6F-0DE0-B740-8734-6E049B2612CB}" type="presOf" srcId="{44DC0C2A-6E92-4209-A2AC-D5C2C6E6B6BA}" destId="{AD72A85F-DD1A-D142-8C87-98C4E470E930}" srcOrd="0" destOrd="0" presId="urn:microsoft.com/office/officeart/2005/8/layout/hierarchy1"/>
    <dgm:cxn modelId="{BB7E6A93-F73C-5944-A9C0-3FFCA3C1978D}" type="presOf" srcId="{12470598-3838-4487-BF38-3A140F404727}" destId="{0E74C8AC-992B-6B41-AB4D-6B3EF1978491}" srcOrd="0" destOrd="0" presId="urn:microsoft.com/office/officeart/2005/8/layout/hierarchy1"/>
    <dgm:cxn modelId="{1A5EE3A0-7E06-0349-884F-E801BCB488C7}" type="presOf" srcId="{0B668B6A-A1EE-49C8-98C3-3ECFDFFA05BF}" destId="{47792D91-3352-584E-A929-813686C66329}" srcOrd="0" destOrd="0" presId="urn:microsoft.com/office/officeart/2005/8/layout/hierarchy1"/>
    <dgm:cxn modelId="{664ED4E4-3EDA-476E-A8B4-9A2416B68E1E}" srcId="{0B668B6A-A1EE-49C8-98C3-3ECFDFFA05BF}" destId="{12470598-3838-4487-BF38-3A140F404727}" srcOrd="1" destOrd="0" parTransId="{45BBC9A9-E840-4044-B650-92039234A3FD}" sibTransId="{7E10E11C-E5B2-4BE9-8732-B81094FE6B9D}"/>
    <dgm:cxn modelId="{07F3D5E5-6524-491A-8633-E9527FDB75E9}" srcId="{0B668B6A-A1EE-49C8-98C3-3ECFDFFA05BF}" destId="{44DC0C2A-6E92-4209-A2AC-D5C2C6E6B6BA}" srcOrd="0" destOrd="0" parTransId="{AA1C5588-F605-4C86-823C-51384A51A602}" sibTransId="{626E7DD1-AED6-40EB-9124-CC530502B4C2}"/>
    <dgm:cxn modelId="{8715E440-34C7-9B42-8E0A-74E72AF6CE79}" type="presParOf" srcId="{47792D91-3352-584E-A929-813686C66329}" destId="{A8F963DE-1812-2C48-B0C0-F26D7A3CC093}" srcOrd="0" destOrd="0" presId="urn:microsoft.com/office/officeart/2005/8/layout/hierarchy1"/>
    <dgm:cxn modelId="{DAF5456F-8D47-AC44-8CC3-F23711E0BB0F}" type="presParOf" srcId="{A8F963DE-1812-2C48-B0C0-F26D7A3CC093}" destId="{D9112E51-4AAD-FC42-8045-4834E619DFEA}" srcOrd="0" destOrd="0" presId="urn:microsoft.com/office/officeart/2005/8/layout/hierarchy1"/>
    <dgm:cxn modelId="{8F9B39AD-46D3-3C4F-85BD-92138B2EDB20}" type="presParOf" srcId="{D9112E51-4AAD-FC42-8045-4834E619DFEA}" destId="{AFFD4F63-1DE9-AC4A-8412-A8DE84995201}" srcOrd="0" destOrd="0" presId="urn:microsoft.com/office/officeart/2005/8/layout/hierarchy1"/>
    <dgm:cxn modelId="{F34F29A4-989A-7F47-8285-3A2A7983B896}" type="presParOf" srcId="{D9112E51-4AAD-FC42-8045-4834E619DFEA}" destId="{AD72A85F-DD1A-D142-8C87-98C4E470E930}" srcOrd="1" destOrd="0" presId="urn:microsoft.com/office/officeart/2005/8/layout/hierarchy1"/>
    <dgm:cxn modelId="{816DA9DC-6FF3-084D-BB5F-989B0C05A8DE}" type="presParOf" srcId="{A8F963DE-1812-2C48-B0C0-F26D7A3CC093}" destId="{1C6F6ED5-5F6F-4848-8BF2-2AE80C021E3F}" srcOrd="1" destOrd="0" presId="urn:microsoft.com/office/officeart/2005/8/layout/hierarchy1"/>
    <dgm:cxn modelId="{BFFA88AB-A161-D645-9E9E-B4B66A17EA02}" type="presParOf" srcId="{47792D91-3352-584E-A929-813686C66329}" destId="{242DE57A-ADA9-624E-A0FE-8430C48750F7}" srcOrd="1" destOrd="0" presId="urn:microsoft.com/office/officeart/2005/8/layout/hierarchy1"/>
    <dgm:cxn modelId="{E39CD55E-2950-6A48-B035-0B9D4D856474}" type="presParOf" srcId="{242DE57A-ADA9-624E-A0FE-8430C48750F7}" destId="{0BD15D1D-D3C4-5742-92DA-4F3799DE777E}" srcOrd="0" destOrd="0" presId="urn:microsoft.com/office/officeart/2005/8/layout/hierarchy1"/>
    <dgm:cxn modelId="{4B97167F-6BE5-3348-A82B-050CCB36FD66}" type="presParOf" srcId="{0BD15D1D-D3C4-5742-92DA-4F3799DE777E}" destId="{BC3F4BDE-9A4A-CD45-89E6-8744556D4D31}" srcOrd="0" destOrd="0" presId="urn:microsoft.com/office/officeart/2005/8/layout/hierarchy1"/>
    <dgm:cxn modelId="{3F4E8F54-5CBB-5447-9AC0-7C96D9507781}" type="presParOf" srcId="{0BD15D1D-D3C4-5742-92DA-4F3799DE777E}" destId="{0E74C8AC-992B-6B41-AB4D-6B3EF1978491}" srcOrd="1" destOrd="0" presId="urn:microsoft.com/office/officeart/2005/8/layout/hierarchy1"/>
    <dgm:cxn modelId="{FCA04865-3F34-7148-BBF6-CFDA46F17F4A}" type="presParOf" srcId="{242DE57A-ADA9-624E-A0FE-8430C48750F7}" destId="{79691E0F-5F87-1349-8380-916BF3A1283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ACFCC7-672D-4364-910D-95BD74EED1A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4F1E23E-6574-4576-95F3-538F7ADA7B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Supervised learning:</a:t>
          </a:r>
        </a:p>
      </dgm:t>
    </dgm:pt>
    <dgm:pt modelId="{9986DAC8-3448-4B61-AEAF-D4054269341D}" type="parTrans" cxnId="{549F69C8-5C57-4403-A63C-683B79D80A0F}">
      <dgm:prSet/>
      <dgm:spPr/>
      <dgm:t>
        <a:bodyPr/>
        <a:lstStyle/>
        <a:p>
          <a:endParaRPr lang="en-US"/>
        </a:p>
      </dgm:t>
    </dgm:pt>
    <dgm:pt modelId="{FDCC6CA4-C278-4A48-8633-3BC02142B804}" type="sibTrans" cxnId="{549F69C8-5C57-4403-A63C-683B79D80A0F}">
      <dgm:prSet/>
      <dgm:spPr/>
      <dgm:t>
        <a:bodyPr/>
        <a:lstStyle/>
        <a:p>
          <a:endParaRPr lang="en-US"/>
        </a:p>
      </dgm:t>
    </dgm:pt>
    <dgm:pt modelId="{BF317C3E-67D4-44B1-A4B1-0832EB4693B3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We have different classes of documents.</a:t>
          </a:r>
        </a:p>
        <a:p>
          <a:pPr algn="l">
            <a:lnSpc>
              <a:spcPct val="100000"/>
            </a:lnSpc>
          </a:pPr>
          <a:r>
            <a:rPr lang="en-US" dirty="0"/>
            <a:t>The future predictions will be a class of the training set.</a:t>
          </a:r>
        </a:p>
      </dgm:t>
    </dgm:pt>
    <dgm:pt modelId="{F2B941D5-80B0-4C08-ADCB-C0F42569800B}" type="parTrans" cxnId="{6473DDB9-D9AF-4D35-8273-83BD4F8ED272}">
      <dgm:prSet/>
      <dgm:spPr/>
      <dgm:t>
        <a:bodyPr/>
        <a:lstStyle/>
        <a:p>
          <a:endParaRPr lang="en-US"/>
        </a:p>
      </dgm:t>
    </dgm:pt>
    <dgm:pt modelId="{127A5545-4D02-4891-8A3D-4C9E002AD7FE}" type="sibTrans" cxnId="{6473DDB9-D9AF-4D35-8273-83BD4F8ED272}">
      <dgm:prSet/>
      <dgm:spPr/>
      <dgm:t>
        <a:bodyPr/>
        <a:lstStyle/>
        <a:p>
          <a:endParaRPr lang="en-US"/>
        </a:p>
      </dgm:t>
    </dgm:pt>
    <dgm:pt modelId="{BA8A7A91-AD90-471B-856B-033B19E5603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Clustering:</a:t>
          </a:r>
        </a:p>
      </dgm:t>
    </dgm:pt>
    <dgm:pt modelId="{B8721F55-F1D5-448F-B6B1-2F7F1644C0EB}" type="parTrans" cxnId="{F829946E-2E58-48C0-8142-08E2D404AED3}">
      <dgm:prSet/>
      <dgm:spPr/>
      <dgm:t>
        <a:bodyPr/>
        <a:lstStyle/>
        <a:p>
          <a:endParaRPr lang="en-US"/>
        </a:p>
      </dgm:t>
    </dgm:pt>
    <dgm:pt modelId="{612279D8-D5B5-4408-B61F-8354CCAEDF4C}" type="sibTrans" cxnId="{F829946E-2E58-48C0-8142-08E2D404AED3}">
      <dgm:prSet/>
      <dgm:spPr/>
      <dgm:t>
        <a:bodyPr/>
        <a:lstStyle/>
        <a:p>
          <a:endParaRPr lang="en-US"/>
        </a:p>
      </dgm:t>
    </dgm:pt>
    <dgm:pt modelId="{B50B3766-96AF-4B7A-87EC-3DBF560643E0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No label in the dataset</a:t>
          </a:r>
        </a:p>
      </dgm:t>
    </dgm:pt>
    <dgm:pt modelId="{29E730DB-B779-4065-AA3C-682D75A82FD0}" type="parTrans" cxnId="{7F16C671-690D-478D-8FED-B5E1BE7D1C45}">
      <dgm:prSet/>
      <dgm:spPr/>
      <dgm:t>
        <a:bodyPr/>
        <a:lstStyle/>
        <a:p>
          <a:endParaRPr lang="en-US"/>
        </a:p>
      </dgm:t>
    </dgm:pt>
    <dgm:pt modelId="{DF694BF6-D1C2-4ABD-B7E7-D4A4184896D5}" type="sibTrans" cxnId="{7F16C671-690D-478D-8FED-B5E1BE7D1C45}">
      <dgm:prSet/>
      <dgm:spPr/>
      <dgm:t>
        <a:bodyPr/>
        <a:lstStyle/>
        <a:p>
          <a:endParaRPr lang="en-US"/>
        </a:p>
      </dgm:t>
    </dgm:pt>
    <dgm:pt modelId="{7DB8D66B-0BBA-47EE-8036-80A23EE2B45E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We will </a:t>
          </a:r>
          <a:r>
            <a:rPr lang="en-US" dirty="0" err="1"/>
            <a:t>maximi</a:t>
          </a:r>
          <a:r>
            <a:rPr lang="en-GB" dirty="0"/>
            <a:t>s</a:t>
          </a:r>
          <a:r>
            <a:rPr lang="en-US" dirty="0"/>
            <a:t>e the distance inter-cluster and </a:t>
          </a:r>
          <a:r>
            <a:rPr lang="en-US" dirty="0" err="1"/>
            <a:t>minimi</a:t>
          </a:r>
          <a:r>
            <a:rPr lang="en-GB" dirty="0"/>
            <a:t>s</a:t>
          </a:r>
          <a:r>
            <a:rPr lang="en-US" dirty="0"/>
            <a:t>e the intra-clusters</a:t>
          </a:r>
        </a:p>
      </dgm:t>
    </dgm:pt>
    <dgm:pt modelId="{D6BD759C-D395-45F1-9AEA-0F8ECB58CC8C}" type="parTrans" cxnId="{4997DACF-9203-4459-A56E-D13A2B1B49F8}">
      <dgm:prSet/>
      <dgm:spPr/>
      <dgm:t>
        <a:bodyPr/>
        <a:lstStyle/>
        <a:p>
          <a:endParaRPr lang="en-US"/>
        </a:p>
      </dgm:t>
    </dgm:pt>
    <dgm:pt modelId="{90ECB6EC-F84F-4FEA-8F70-A8172212E99F}" type="sibTrans" cxnId="{4997DACF-9203-4459-A56E-D13A2B1B49F8}">
      <dgm:prSet/>
      <dgm:spPr/>
      <dgm:t>
        <a:bodyPr/>
        <a:lstStyle/>
        <a:p>
          <a:endParaRPr lang="en-US"/>
        </a:p>
      </dgm:t>
    </dgm:pt>
    <dgm:pt modelId="{14966118-40C3-446D-904C-253603FD7587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/>
            <a:t>Future cases will be associated with one cluster.</a:t>
          </a:r>
        </a:p>
      </dgm:t>
    </dgm:pt>
    <dgm:pt modelId="{DBB97B88-2CE2-4BE0-916B-A46CC821E4C7}" type="parTrans" cxnId="{E4809C21-1675-4608-8E00-89F480F03AAA}">
      <dgm:prSet/>
      <dgm:spPr/>
      <dgm:t>
        <a:bodyPr/>
        <a:lstStyle/>
        <a:p>
          <a:endParaRPr lang="en-US"/>
        </a:p>
      </dgm:t>
    </dgm:pt>
    <dgm:pt modelId="{42AA8B86-1150-42BD-9068-F99E4543D535}" type="sibTrans" cxnId="{E4809C21-1675-4608-8E00-89F480F03AAA}">
      <dgm:prSet/>
      <dgm:spPr/>
      <dgm:t>
        <a:bodyPr/>
        <a:lstStyle/>
        <a:p>
          <a:endParaRPr lang="en-US"/>
        </a:p>
      </dgm:t>
    </dgm:pt>
    <dgm:pt modelId="{2AD90F99-F2A6-4A58-8C64-0627C97F3C3E}" type="pres">
      <dgm:prSet presAssocID="{4DACFCC7-672D-4364-910D-95BD74EED1A6}" presName="root" presStyleCnt="0">
        <dgm:presLayoutVars>
          <dgm:dir/>
          <dgm:resizeHandles val="exact"/>
        </dgm:presLayoutVars>
      </dgm:prSet>
      <dgm:spPr/>
    </dgm:pt>
    <dgm:pt modelId="{05B7E14A-9F27-463D-8F7A-2E9CD8FAE005}" type="pres">
      <dgm:prSet presAssocID="{74F1E23E-6574-4576-95F3-538F7ADA7B73}" presName="compNode" presStyleCnt="0"/>
      <dgm:spPr/>
    </dgm:pt>
    <dgm:pt modelId="{FDE3B585-1161-4C8A-8886-72802B10CBB7}" type="pres">
      <dgm:prSet presAssocID="{74F1E23E-6574-4576-95F3-538F7ADA7B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D96E824-CF06-458C-BDD3-3EB35F2E3B4E}" type="pres">
      <dgm:prSet presAssocID="{74F1E23E-6574-4576-95F3-538F7ADA7B73}" presName="iconSpace" presStyleCnt="0"/>
      <dgm:spPr/>
    </dgm:pt>
    <dgm:pt modelId="{BA717CF5-9CEB-4996-95C4-287AAD09B88E}" type="pres">
      <dgm:prSet presAssocID="{74F1E23E-6574-4576-95F3-538F7ADA7B73}" presName="parTx" presStyleLbl="revTx" presStyleIdx="0" presStyleCnt="4">
        <dgm:presLayoutVars>
          <dgm:chMax val="0"/>
          <dgm:chPref val="0"/>
        </dgm:presLayoutVars>
      </dgm:prSet>
      <dgm:spPr/>
    </dgm:pt>
    <dgm:pt modelId="{9CB6623F-1131-4A87-972B-74826FAD7CEB}" type="pres">
      <dgm:prSet presAssocID="{74F1E23E-6574-4576-95F3-538F7ADA7B73}" presName="txSpace" presStyleCnt="0"/>
      <dgm:spPr/>
    </dgm:pt>
    <dgm:pt modelId="{64F467B2-9AEC-490F-9B6D-35C3364B9197}" type="pres">
      <dgm:prSet presAssocID="{74F1E23E-6574-4576-95F3-538F7ADA7B73}" presName="desTx" presStyleLbl="revTx" presStyleIdx="1" presStyleCnt="4">
        <dgm:presLayoutVars/>
      </dgm:prSet>
      <dgm:spPr/>
    </dgm:pt>
    <dgm:pt modelId="{90BB0C46-5FA9-4A52-8493-D53A4D6F2BBF}" type="pres">
      <dgm:prSet presAssocID="{FDCC6CA4-C278-4A48-8633-3BC02142B804}" presName="sibTrans" presStyleCnt="0"/>
      <dgm:spPr/>
    </dgm:pt>
    <dgm:pt modelId="{455BED87-3B03-4908-B520-FE36ACD516E1}" type="pres">
      <dgm:prSet presAssocID="{BA8A7A91-AD90-471B-856B-033B19E56031}" presName="compNode" presStyleCnt="0"/>
      <dgm:spPr/>
    </dgm:pt>
    <dgm:pt modelId="{09E1A692-EFF6-476D-B1A9-DFDA8B79661E}" type="pres">
      <dgm:prSet presAssocID="{BA8A7A91-AD90-471B-856B-033B19E560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E4F7B6E-0B0D-4C3F-8356-C3629D8B56ED}" type="pres">
      <dgm:prSet presAssocID="{BA8A7A91-AD90-471B-856B-033B19E56031}" presName="iconSpace" presStyleCnt="0"/>
      <dgm:spPr/>
    </dgm:pt>
    <dgm:pt modelId="{7BD48B20-9CC2-49C3-9ACB-22EE738445E3}" type="pres">
      <dgm:prSet presAssocID="{BA8A7A91-AD90-471B-856B-033B19E56031}" presName="parTx" presStyleLbl="revTx" presStyleIdx="2" presStyleCnt="4">
        <dgm:presLayoutVars>
          <dgm:chMax val="0"/>
          <dgm:chPref val="0"/>
        </dgm:presLayoutVars>
      </dgm:prSet>
      <dgm:spPr/>
    </dgm:pt>
    <dgm:pt modelId="{717F6493-FC23-4592-BED1-5AB48BB06CF1}" type="pres">
      <dgm:prSet presAssocID="{BA8A7A91-AD90-471B-856B-033B19E56031}" presName="txSpace" presStyleCnt="0"/>
      <dgm:spPr/>
    </dgm:pt>
    <dgm:pt modelId="{1B7B948C-302C-43F8-AF8C-2E5B0587C372}" type="pres">
      <dgm:prSet presAssocID="{BA8A7A91-AD90-471B-856B-033B19E56031}" presName="desTx" presStyleLbl="revTx" presStyleIdx="3" presStyleCnt="4">
        <dgm:presLayoutVars/>
      </dgm:prSet>
      <dgm:spPr/>
    </dgm:pt>
  </dgm:ptLst>
  <dgm:cxnLst>
    <dgm:cxn modelId="{E4809C21-1675-4608-8E00-89F480F03AAA}" srcId="{BA8A7A91-AD90-471B-856B-033B19E56031}" destId="{14966118-40C3-446D-904C-253603FD7587}" srcOrd="2" destOrd="0" parTransId="{DBB97B88-2CE2-4BE0-916B-A46CC821E4C7}" sibTransId="{42AA8B86-1150-42BD-9068-F99E4543D535}"/>
    <dgm:cxn modelId="{36613E2B-670C-AF4A-A62A-DFF6E353A8AD}" type="presOf" srcId="{14966118-40C3-446D-904C-253603FD7587}" destId="{1B7B948C-302C-43F8-AF8C-2E5B0587C372}" srcOrd="0" destOrd="2" presId="urn:microsoft.com/office/officeart/2018/5/layout/CenteredIconLabelDescriptionList"/>
    <dgm:cxn modelId="{EF991444-8E86-6747-86B5-33C99D5C1894}" type="presOf" srcId="{BA8A7A91-AD90-471B-856B-033B19E56031}" destId="{7BD48B20-9CC2-49C3-9ACB-22EE738445E3}" srcOrd="0" destOrd="0" presId="urn:microsoft.com/office/officeart/2018/5/layout/CenteredIconLabelDescriptionList"/>
    <dgm:cxn modelId="{F829946E-2E58-48C0-8142-08E2D404AED3}" srcId="{4DACFCC7-672D-4364-910D-95BD74EED1A6}" destId="{BA8A7A91-AD90-471B-856B-033B19E56031}" srcOrd="1" destOrd="0" parTransId="{B8721F55-F1D5-448F-B6B1-2F7F1644C0EB}" sibTransId="{612279D8-D5B5-4408-B61F-8354CCAEDF4C}"/>
    <dgm:cxn modelId="{F2DED070-2A1C-5F49-B80A-BA1A7ABA7362}" type="presOf" srcId="{4DACFCC7-672D-4364-910D-95BD74EED1A6}" destId="{2AD90F99-F2A6-4A58-8C64-0627C97F3C3E}" srcOrd="0" destOrd="0" presId="urn:microsoft.com/office/officeart/2018/5/layout/CenteredIconLabelDescriptionList"/>
    <dgm:cxn modelId="{7F16C671-690D-478D-8FED-B5E1BE7D1C45}" srcId="{BA8A7A91-AD90-471B-856B-033B19E56031}" destId="{B50B3766-96AF-4B7A-87EC-3DBF560643E0}" srcOrd="0" destOrd="0" parTransId="{29E730DB-B779-4065-AA3C-682D75A82FD0}" sibTransId="{DF694BF6-D1C2-4ABD-B7E7-D4A4184896D5}"/>
    <dgm:cxn modelId="{7D548C8C-2F70-8C4A-9EE0-B01AC3D7ED41}" type="presOf" srcId="{BF317C3E-67D4-44B1-A4B1-0832EB4693B3}" destId="{64F467B2-9AEC-490F-9B6D-35C3364B9197}" srcOrd="0" destOrd="0" presId="urn:microsoft.com/office/officeart/2018/5/layout/CenteredIconLabelDescriptionList"/>
    <dgm:cxn modelId="{A04E0CB5-20FA-9145-97A7-F212AF9B2B5A}" type="presOf" srcId="{74F1E23E-6574-4576-95F3-538F7ADA7B73}" destId="{BA717CF5-9CEB-4996-95C4-287AAD09B88E}" srcOrd="0" destOrd="0" presId="urn:microsoft.com/office/officeart/2018/5/layout/CenteredIconLabelDescriptionList"/>
    <dgm:cxn modelId="{6473DDB9-D9AF-4D35-8273-83BD4F8ED272}" srcId="{74F1E23E-6574-4576-95F3-538F7ADA7B73}" destId="{BF317C3E-67D4-44B1-A4B1-0832EB4693B3}" srcOrd="0" destOrd="0" parTransId="{F2B941D5-80B0-4C08-ADCB-C0F42569800B}" sibTransId="{127A5545-4D02-4891-8A3D-4C9E002AD7FE}"/>
    <dgm:cxn modelId="{549F69C8-5C57-4403-A63C-683B79D80A0F}" srcId="{4DACFCC7-672D-4364-910D-95BD74EED1A6}" destId="{74F1E23E-6574-4576-95F3-538F7ADA7B73}" srcOrd="0" destOrd="0" parTransId="{9986DAC8-3448-4B61-AEAF-D4054269341D}" sibTransId="{FDCC6CA4-C278-4A48-8633-3BC02142B804}"/>
    <dgm:cxn modelId="{748AB1C8-365A-9146-AC8E-5A66F88EB66E}" type="presOf" srcId="{B50B3766-96AF-4B7A-87EC-3DBF560643E0}" destId="{1B7B948C-302C-43F8-AF8C-2E5B0587C372}" srcOrd="0" destOrd="0" presId="urn:microsoft.com/office/officeart/2018/5/layout/CenteredIconLabelDescriptionList"/>
    <dgm:cxn modelId="{4997DACF-9203-4459-A56E-D13A2B1B49F8}" srcId="{BA8A7A91-AD90-471B-856B-033B19E56031}" destId="{7DB8D66B-0BBA-47EE-8036-80A23EE2B45E}" srcOrd="1" destOrd="0" parTransId="{D6BD759C-D395-45F1-9AEA-0F8ECB58CC8C}" sibTransId="{90ECB6EC-F84F-4FEA-8F70-A8172212E99F}"/>
    <dgm:cxn modelId="{96C71FFB-29E4-3C4F-826B-4DF8904EB102}" type="presOf" srcId="{7DB8D66B-0BBA-47EE-8036-80A23EE2B45E}" destId="{1B7B948C-302C-43F8-AF8C-2E5B0587C372}" srcOrd="0" destOrd="1" presId="urn:microsoft.com/office/officeart/2018/5/layout/CenteredIconLabelDescriptionList"/>
    <dgm:cxn modelId="{091B9D88-038F-BF4F-9D49-0F3414414227}" type="presParOf" srcId="{2AD90F99-F2A6-4A58-8C64-0627C97F3C3E}" destId="{05B7E14A-9F27-463D-8F7A-2E9CD8FAE005}" srcOrd="0" destOrd="0" presId="urn:microsoft.com/office/officeart/2018/5/layout/CenteredIconLabelDescriptionList"/>
    <dgm:cxn modelId="{9F96BF63-4D9E-5849-AB8E-13141B01DFB5}" type="presParOf" srcId="{05B7E14A-9F27-463D-8F7A-2E9CD8FAE005}" destId="{FDE3B585-1161-4C8A-8886-72802B10CBB7}" srcOrd="0" destOrd="0" presId="urn:microsoft.com/office/officeart/2018/5/layout/CenteredIconLabelDescriptionList"/>
    <dgm:cxn modelId="{DC862816-FD62-6C45-8CD6-25A8457E2D2C}" type="presParOf" srcId="{05B7E14A-9F27-463D-8F7A-2E9CD8FAE005}" destId="{3D96E824-CF06-458C-BDD3-3EB35F2E3B4E}" srcOrd="1" destOrd="0" presId="urn:microsoft.com/office/officeart/2018/5/layout/CenteredIconLabelDescriptionList"/>
    <dgm:cxn modelId="{DCD9BC87-8ECC-E449-BBF2-AA59554757E6}" type="presParOf" srcId="{05B7E14A-9F27-463D-8F7A-2E9CD8FAE005}" destId="{BA717CF5-9CEB-4996-95C4-287AAD09B88E}" srcOrd="2" destOrd="0" presId="urn:microsoft.com/office/officeart/2018/5/layout/CenteredIconLabelDescriptionList"/>
    <dgm:cxn modelId="{D8CAA1D5-6789-F14C-8FF1-AD9FEA2BCE78}" type="presParOf" srcId="{05B7E14A-9F27-463D-8F7A-2E9CD8FAE005}" destId="{9CB6623F-1131-4A87-972B-74826FAD7CEB}" srcOrd="3" destOrd="0" presId="urn:microsoft.com/office/officeart/2018/5/layout/CenteredIconLabelDescriptionList"/>
    <dgm:cxn modelId="{7DD31A14-1BEC-A145-8297-5E2232CEB5EE}" type="presParOf" srcId="{05B7E14A-9F27-463D-8F7A-2E9CD8FAE005}" destId="{64F467B2-9AEC-490F-9B6D-35C3364B9197}" srcOrd="4" destOrd="0" presId="urn:microsoft.com/office/officeart/2018/5/layout/CenteredIconLabelDescriptionList"/>
    <dgm:cxn modelId="{EFB8C680-E508-D946-8B90-97508D80B1DC}" type="presParOf" srcId="{2AD90F99-F2A6-4A58-8C64-0627C97F3C3E}" destId="{90BB0C46-5FA9-4A52-8493-D53A4D6F2BBF}" srcOrd="1" destOrd="0" presId="urn:microsoft.com/office/officeart/2018/5/layout/CenteredIconLabelDescriptionList"/>
    <dgm:cxn modelId="{7421C93E-8FDF-B64E-BFC7-B400ECD74052}" type="presParOf" srcId="{2AD90F99-F2A6-4A58-8C64-0627C97F3C3E}" destId="{455BED87-3B03-4908-B520-FE36ACD516E1}" srcOrd="2" destOrd="0" presId="urn:microsoft.com/office/officeart/2018/5/layout/CenteredIconLabelDescriptionList"/>
    <dgm:cxn modelId="{28F78C62-B02E-6044-831F-BC5EEADB0F8B}" type="presParOf" srcId="{455BED87-3B03-4908-B520-FE36ACD516E1}" destId="{09E1A692-EFF6-476D-B1A9-DFDA8B79661E}" srcOrd="0" destOrd="0" presId="urn:microsoft.com/office/officeart/2018/5/layout/CenteredIconLabelDescriptionList"/>
    <dgm:cxn modelId="{B89E2842-4A42-BD4A-90F7-8772133E1647}" type="presParOf" srcId="{455BED87-3B03-4908-B520-FE36ACD516E1}" destId="{0E4F7B6E-0B0D-4C3F-8356-C3629D8B56ED}" srcOrd="1" destOrd="0" presId="urn:microsoft.com/office/officeart/2018/5/layout/CenteredIconLabelDescriptionList"/>
    <dgm:cxn modelId="{A204CE32-2E3E-8A4F-8E1D-35334C0F274E}" type="presParOf" srcId="{455BED87-3B03-4908-B520-FE36ACD516E1}" destId="{7BD48B20-9CC2-49C3-9ACB-22EE738445E3}" srcOrd="2" destOrd="0" presId="urn:microsoft.com/office/officeart/2018/5/layout/CenteredIconLabelDescriptionList"/>
    <dgm:cxn modelId="{0B3D137C-CF39-4541-88DE-EFCFB4921FC0}" type="presParOf" srcId="{455BED87-3B03-4908-B520-FE36ACD516E1}" destId="{717F6493-FC23-4592-BED1-5AB48BB06CF1}" srcOrd="3" destOrd="0" presId="urn:microsoft.com/office/officeart/2018/5/layout/CenteredIconLabelDescriptionList"/>
    <dgm:cxn modelId="{2AA54FD4-F907-9847-A310-2A62BB360C34}" type="presParOf" srcId="{455BED87-3B03-4908-B520-FE36ACD516E1}" destId="{1B7B948C-302C-43F8-AF8C-2E5B0587C37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518F20B-D0FD-4A5C-8FCC-F7B450ADCA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6E3F24A8-E9A8-44C1-A3EE-02564A5D17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Natural Language Toolkit Library (NLTK) is one of the most popular libraries for text mining.</a:t>
          </a:r>
        </a:p>
      </dgm:t>
    </dgm:pt>
    <dgm:pt modelId="{70717E8D-228F-48BA-959E-D020B81E3A2A}" type="parTrans" cxnId="{566FE834-A856-4485-8360-BDEC0BCA91BF}">
      <dgm:prSet/>
      <dgm:spPr/>
      <dgm:t>
        <a:bodyPr/>
        <a:lstStyle/>
        <a:p>
          <a:endParaRPr lang="en-US"/>
        </a:p>
      </dgm:t>
    </dgm:pt>
    <dgm:pt modelId="{EBFBB63A-13CF-4625-A422-8ADD47557C48}" type="sibTrans" cxnId="{566FE834-A856-4485-8360-BDEC0BCA91BF}">
      <dgm:prSet/>
      <dgm:spPr/>
      <dgm:t>
        <a:bodyPr/>
        <a:lstStyle/>
        <a:p>
          <a:endParaRPr lang="en-US"/>
        </a:p>
      </dgm:t>
    </dgm:pt>
    <dgm:pt modelId="{50F272E3-E67F-440A-ACE9-CA87313382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used to work with human language and applying typical TM techniques.</a:t>
          </a:r>
        </a:p>
      </dgm:t>
    </dgm:pt>
    <dgm:pt modelId="{5F5A6487-1087-4383-AE27-B5FDF363D62C}" type="parTrans" cxnId="{EE52708B-62F3-4E10-B9C1-C42CD55B02D8}">
      <dgm:prSet/>
      <dgm:spPr/>
      <dgm:t>
        <a:bodyPr/>
        <a:lstStyle/>
        <a:p>
          <a:endParaRPr lang="en-US"/>
        </a:p>
      </dgm:t>
    </dgm:pt>
    <dgm:pt modelId="{4F3DFA6D-E497-47B1-AF3F-2986ECB67A84}" type="sibTrans" cxnId="{EE52708B-62F3-4E10-B9C1-C42CD55B02D8}">
      <dgm:prSet/>
      <dgm:spPr/>
      <dgm:t>
        <a:bodyPr/>
        <a:lstStyle/>
        <a:p>
          <a:endParaRPr lang="en-US"/>
        </a:p>
      </dgm:t>
    </dgm:pt>
    <dgm:pt modelId="{9D440F54-728A-4B6E-9E0E-AA7C9C5C3F13}" type="pres">
      <dgm:prSet presAssocID="{1518F20B-D0FD-4A5C-8FCC-F7B450ADCAC0}" presName="root" presStyleCnt="0">
        <dgm:presLayoutVars>
          <dgm:dir/>
          <dgm:resizeHandles val="exact"/>
        </dgm:presLayoutVars>
      </dgm:prSet>
      <dgm:spPr/>
    </dgm:pt>
    <dgm:pt modelId="{48D255C4-2EE8-46FB-933A-48C746E5180C}" type="pres">
      <dgm:prSet presAssocID="{6E3F24A8-E9A8-44C1-A3EE-02564A5D171F}" presName="compNode" presStyleCnt="0"/>
      <dgm:spPr/>
    </dgm:pt>
    <dgm:pt modelId="{90FAF728-F77C-4B5A-902A-20BD32D8F012}" type="pres">
      <dgm:prSet presAssocID="{6E3F24A8-E9A8-44C1-A3EE-02564A5D171F}" presName="bgRect" presStyleLbl="bgShp" presStyleIdx="0" presStyleCnt="2"/>
      <dgm:spPr/>
    </dgm:pt>
    <dgm:pt modelId="{20B7335A-31B6-4D6E-8E25-ADA970339BF4}" type="pres">
      <dgm:prSet presAssocID="{6E3F24A8-E9A8-44C1-A3EE-02564A5D171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EB31B93-EF8E-4C22-8717-A0D890904A11}" type="pres">
      <dgm:prSet presAssocID="{6E3F24A8-E9A8-44C1-A3EE-02564A5D171F}" presName="spaceRect" presStyleCnt="0"/>
      <dgm:spPr/>
    </dgm:pt>
    <dgm:pt modelId="{7F18D55B-2D7A-453F-A5F4-1018D2BF18A3}" type="pres">
      <dgm:prSet presAssocID="{6E3F24A8-E9A8-44C1-A3EE-02564A5D171F}" presName="parTx" presStyleLbl="revTx" presStyleIdx="0" presStyleCnt="2">
        <dgm:presLayoutVars>
          <dgm:chMax val="0"/>
          <dgm:chPref val="0"/>
        </dgm:presLayoutVars>
      </dgm:prSet>
      <dgm:spPr/>
    </dgm:pt>
    <dgm:pt modelId="{5577C003-1961-4F1D-8B27-B093D14CA577}" type="pres">
      <dgm:prSet presAssocID="{EBFBB63A-13CF-4625-A422-8ADD47557C48}" presName="sibTrans" presStyleCnt="0"/>
      <dgm:spPr/>
    </dgm:pt>
    <dgm:pt modelId="{27AD483A-7D1B-481A-AA90-F3565E6A4FDD}" type="pres">
      <dgm:prSet presAssocID="{50F272E3-E67F-440A-ACE9-CA873133825E}" presName="compNode" presStyleCnt="0"/>
      <dgm:spPr/>
    </dgm:pt>
    <dgm:pt modelId="{F2786FED-3C80-496B-8D4C-BBC575B244D5}" type="pres">
      <dgm:prSet presAssocID="{50F272E3-E67F-440A-ACE9-CA873133825E}" presName="bgRect" presStyleLbl="bgShp" presStyleIdx="1" presStyleCnt="2"/>
      <dgm:spPr/>
    </dgm:pt>
    <dgm:pt modelId="{0F1E7C54-3948-482C-8447-4ADBBAC589F4}" type="pres">
      <dgm:prSet presAssocID="{50F272E3-E67F-440A-ACE9-CA87313382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CC654D6-DB16-48FE-B33B-7657999C8387}" type="pres">
      <dgm:prSet presAssocID="{50F272E3-E67F-440A-ACE9-CA873133825E}" presName="spaceRect" presStyleCnt="0"/>
      <dgm:spPr/>
    </dgm:pt>
    <dgm:pt modelId="{D7E3CC9D-338C-41A7-9D95-02AC9F668161}" type="pres">
      <dgm:prSet presAssocID="{50F272E3-E67F-440A-ACE9-CA873133825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66FE834-A856-4485-8360-BDEC0BCA91BF}" srcId="{1518F20B-D0FD-4A5C-8FCC-F7B450ADCAC0}" destId="{6E3F24A8-E9A8-44C1-A3EE-02564A5D171F}" srcOrd="0" destOrd="0" parTransId="{70717E8D-228F-48BA-959E-D020B81E3A2A}" sibTransId="{EBFBB63A-13CF-4625-A422-8ADD47557C48}"/>
    <dgm:cxn modelId="{56ADC672-5E79-B641-8142-AB21442417AB}" type="presOf" srcId="{50F272E3-E67F-440A-ACE9-CA873133825E}" destId="{D7E3CC9D-338C-41A7-9D95-02AC9F668161}" srcOrd="0" destOrd="0" presId="urn:microsoft.com/office/officeart/2018/2/layout/IconVerticalSolidList"/>
    <dgm:cxn modelId="{EE52708B-62F3-4E10-B9C1-C42CD55B02D8}" srcId="{1518F20B-D0FD-4A5C-8FCC-F7B450ADCAC0}" destId="{50F272E3-E67F-440A-ACE9-CA873133825E}" srcOrd="1" destOrd="0" parTransId="{5F5A6487-1087-4383-AE27-B5FDF363D62C}" sibTransId="{4F3DFA6D-E497-47B1-AF3F-2986ECB67A84}"/>
    <dgm:cxn modelId="{C81462B6-DCE7-FE41-86E4-61FD56FE8E80}" type="presOf" srcId="{1518F20B-D0FD-4A5C-8FCC-F7B450ADCAC0}" destId="{9D440F54-728A-4B6E-9E0E-AA7C9C5C3F13}" srcOrd="0" destOrd="0" presId="urn:microsoft.com/office/officeart/2018/2/layout/IconVerticalSolidList"/>
    <dgm:cxn modelId="{9D022CF4-5C9B-3B45-81DC-41DEFFD381A5}" type="presOf" srcId="{6E3F24A8-E9A8-44C1-A3EE-02564A5D171F}" destId="{7F18D55B-2D7A-453F-A5F4-1018D2BF18A3}" srcOrd="0" destOrd="0" presId="urn:microsoft.com/office/officeart/2018/2/layout/IconVerticalSolidList"/>
    <dgm:cxn modelId="{F5BA1493-205C-F445-A7D0-9000DFEB25A5}" type="presParOf" srcId="{9D440F54-728A-4B6E-9E0E-AA7C9C5C3F13}" destId="{48D255C4-2EE8-46FB-933A-48C746E5180C}" srcOrd="0" destOrd="0" presId="urn:microsoft.com/office/officeart/2018/2/layout/IconVerticalSolidList"/>
    <dgm:cxn modelId="{4BFADEC0-B4BB-8E4B-803B-AB51FFB062A1}" type="presParOf" srcId="{48D255C4-2EE8-46FB-933A-48C746E5180C}" destId="{90FAF728-F77C-4B5A-902A-20BD32D8F012}" srcOrd="0" destOrd="0" presId="urn:microsoft.com/office/officeart/2018/2/layout/IconVerticalSolidList"/>
    <dgm:cxn modelId="{89F54352-1A3A-B24D-B2F0-8302A91FC909}" type="presParOf" srcId="{48D255C4-2EE8-46FB-933A-48C746E5180C}" destId="{20B7335A-31B6-4D6E-8E25-ADA970339BF4}" srcOrd="1" destOrd="0" presId="urn:microsoft.com/office/officeart/2018/2/layout/IconVerticalSolidList"/>
    <dgm:cxn modelId="{403CC2C1-B1EE-F447-BA37-97EB09E8ECB0}" type="presParOf" srcId="{48D255C4-2EE8-46FB-933A-48C746E5180C}" destId="{FEB31B93-EF8E-4C22-8717-A0D890904A11}" srcOrd="2" destOrd="0" presId="urn:microsoft.com/office/officeart/2018/2/layout/IconVerticalSolidList"/>
    <dgm:cxn modelId="{8FE39194-D963-DC42-9802-71180B606FEB}" type="presParOf" srcId="{48D255C4-2EE8-46FB-933A-48C746E5180C}" destId="{7F18D55B-2D7A-453F-A5F4-1018D2BF18A3}" srcOrd="3" destOrd="0" presId="urn:microsoft.com/office/officeart/2018/2/layout/IconVerticalSolidList"/>
    <dgm:cxn modelId="{76D2D138-F23A-1441-B6CC-1417D0FA1AAE}" type="presParOf" srcId="{9D440F54-728A-4B6E-9E0E-AA7C9C5C3F13}" destId="{5577C003-1961-4F1D-8B27-B093D14CA577}" srcOrd="1" destOrd="0" presId="urn:microsoft.com/office/officeart/2018/2/layout/IconVerticalSolidList"/>
    <dgm:cxn modelId="{F4C76EAE-F58E-134C-9D9A-AE73294083B8}" type="presParOf" srcId="{9D440F54-728A-4B6E-9E0E-AA7C9C5C3F13}" destId="{27AD483A-7D1B-481A-AA90-F3565E6A4FDD}" srcOrd="2" destOrd="0" presId="urn:microsoft.com/office/officeart/2018/2/layout/IconVerticalSolidList"/>
    <dgm:cxn modelId="{C08389C8-AC4E-A940-A993-4C135DF72FBA}" type="presParOf" srcId="{27AD483A-7D1B-481A-AA90-F3565E6A4FDD}" destId="{F2786FED-3C80-496B-8D4C-BBC575B244D5}" srcOrd="0" destOrd="0" presId="urn:microsoft.com/office/officeart/2018/2/layout/IconVerticalSolidList"/>
    <dgm:cxn modelId="{E38ABAAE-1426-9345-BDA2-99B0051F6CD9}" type="presParOf" srcId="{27AD483A-7D1B-481A-AA90-F3565E6A4FDD}" destId="{0F1E7C54-3948-482C-8447-4ADBBAC589F4}" srcOrd="1" destOrd="0" presId="urn:microsoft.com/office/officeart/2018/2/layout/IconVerticalSolidList"/>
    <dgm:cxn modelId="{02DCB695-A5F3-984D-8CC4-D8FE266A8C62}" type="presParOf" srcId="{27AD483A-7D1B-481A-AA90-F3565E6A4FDD}" destId="{5CC654D6-DB16-48FE-B33B-7657999C8387}" srcOrd="2" destOrd="0" presId="urn:microsoft.com/office/officeart/2018/2/layout/IconVerticalSolidList"/>
    <dgm:cxn modelId="{DB4F8EA3-95A8-5F47-A11A-AE5D5087DF57}" type="presParOf" srcId="{27AD483A-7D1B-481A-AA90-F3565E6A4FDD}" destId="{D7E3CC9D-338C-41A7-9D95-02AC9F6681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3B823-4D36-B14D-AA11-C22D1A404DBC}">
      <dsp:nvSpPr>
        <dsp:cNvPr id="0" name=""/>
        <dsp:cNvSpPr/>
      </dsp:nvSpPr>
      <dsp:spPr>
        <a:xfrm>
          <a:off x="0" y="2192"/>
          <a:ext cx="64042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973E9-7CCB-4F4B-800A-CF9B9F72D832}">
      <dsp:nvSpPr>
        <dsp:cNvPr id="0" name=""/>
        <dsp:cNvSpPr/>
      </dsp:nvSpPr>
      <dsp:spPr>
        <a:xfrm>
          <a:off x="0" y="2192"/>
          <a:ext cx="6404262" cy="1495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</a:t>
          </a:r>
          <a:r>
            <a:rPr lang="en-US" sz="3000" kern="1200" dirty="0">
              <a:highlight>
                <a:srgbClr val="FFFF00"/>
              </a:highlight>
            </a:rPr>
            <a:t>amount of text </a:t>
          </a:r>
          <a:r>
            <a:rPr lang="en-US" sz="3000" kern="1200" dirty="0"/>
            <a:t>generated on the web has </a:t>
          </a:r>
          <a:r>
            <a:rPr lang="en-GB" sz="3000" kern="1200" dirty="0"/>
            <a:t>dramatically increased</a:t>
          </a:r>
          <a:r>
            <a:rPr lang="en-US" sz="3000" kern="1200" dirty="0"/>
            <a:t> </a:t>
          </a:r>
          <a:r>
            <a:rPr lang="en-US" sz="3000" kern="1200" dirty="0">
              <a:highlight>
                <a:srgbClr val="FFFF00"/>
              </a:highlight>
            </a:rPr>
            <a:t>in the last few years</a:t>
          </a:r>
          <a:r>
            <a:rPr lang="en-US" sz="3000" kern="1200" dirty="0"/>
            <a:t>.</a:t>
          </a:r>
        </a:p>
      </dsp:txBody>
      <dsp:txXfrm>
        <a:off x="0" y="2192"/>
        <a:ext cx="6404262" cy="1495423"/>
      </dsp:txXfrm>
    </dsp:sp>
    <dsp:sp modelId="{C493BE17-6E02-8542-9D58-C0D1FA8E20EA}">
      <dsp:nvSpPr>
        <dsp:cNvPr id="0" name=""/>
        <dsp:cNvSpPr/>
      </dsp:nvSpPr>
      <dsp:spPr>
        <a:xfrm>
          <a:off x="0" y="1497616"/>
          <a:ext cx="6404262" cy="0"/>
        </a:xfrm>
        <a:prstGeom prst="line">
          <a:avLst/>
        </a:prstGeom>
        <a:solidFill>
          <a:schemeClr val="accent2">
            <a:hueOff val="-130735"/>
            <a:satOff val="10638"/>
            <a:lumOff val="-13725"/>
            <a:alphaOff val="0"/>
          </a:schemeClr>
        </a:solidFill>
        <a:ln w="12700" cap="flat" cmpd="sng" algn="ctr">
          <a:solidFill>
            <a:schemeClr val="accent2">
              <a:hueOff val="-130735"/>
              <a:satOff val="10638"/>
              <a:lumOff val="-137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90828-E77E-6344-803A-758B73C2A6D3}">
      <dsp:nvSpPr>
        <dsp:cNvPr id="0" name=""/>
        <dsp:cNvSpPr/>
      </dsp:nvSpPr>
      <dsp:spPr>
        <a:xfrm>
          <a:off x="0" y="1497616"/>
          <a:ext cx="6404262" cy="1495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Think </a:t>
          </a:r>
          <a:r>
            <a:rPr lang="en-GB" sz="3000" kern="1200" dirty="0"/>
            <a:t>about</a:t>
          </a:r>
          <a:r>
            <a:rPr lang="en-US" sz="3000" kern="1200" dirty="0"/>
            <a:t> the number of </a:t>
          </a:r>
          <a:r>
            <a:rPr lang="en-US" sz="3000" kern="1200" dirty="0">
              <a:highlight>
                <a:srgbClr val="FFFF00"/>
              </a:highlight>
            </a:rPr>
            <a:t>websites, blogs, tweets, and other material </a:t>
          </a:r>
          <a:r>
            <a:rPr lang="en-US" sz="3000" kern="1200" dirty="0"/>
            <a:t>you can find on the internet. </a:t>
          </a:r>
        </a:p>
      </dsp:txBody>
      <dsp:txXfrm>
        <a:off x="0" y="1497616"/>
        <a:ext cx="6404262" cy="1495423"/>
      </dsp:txXfrm>
    </dsp:sp>
    <dsp:sp modelId="{D4076B20-4EB3-6946-96F6-73ED8F281C88}">
      <dsp:nvSpPr>
        <dsp:cNvPr id="0" name=""/>
        <dsp:cNvSpPr/>
      </dsp:nvSpPr>
      <dsp:spPr>
        <a:xfrm>
          <a:off x="0" y="2993040"/>
          <a:ext cx="6404262" cy="0"/>
        </a:xfrm>
        <a:prstGeom prst="line">
          <a:avLst/>
        </a:prstGeom>
        <a:solidFill>
          <a:schemeClr val="accent2">
            <a:hueOff val="-261469"/>
            <a:satOff val="21277"/>
            <a:lumOff val="-27451"/>
            <a:alphaOff val="0"/>
          </a:schemeClr>
        </a:solidFill>
        <a:ln w="12700" cap="flat" cmpd="sng" algn="ctr">
          <a:solidFill>
            <a:schemeClr val="accent2">
              <a:hueOff val="-261469"/>
              <a:satOff val="21277"/>
              <a:lumOff val="-27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27268-1A8E-E547-8E9F-F05A1ACAFA1D}">
      <dsp:nvSpPr>
        <dsp:cNvPr id="0" name=""/>
        <dsp:cNvSpPr/>
      </dsp:nvSpPr>
      <dsp:spPr>
        <a:xfrm>
          <a:off x="0" y="2993040"/>
          <a:ext cx="6404262" cy="1495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amount of </a:t>
          </a:r>
          <a:r>
            <a:rPr lang="en-US" sz="3000" kern="1200" dirty="0">
              <a:highlight>
                <a:srgbClr val="FFFF00"/>
              </a:highlight>
            </a:rPr>
            <a:t>data</a:t>
          </a:r>
          <a:r>
            <a:rPr lang="en-US" sz="3000" kern="1200" dirty="0"/>
            <a:t> has been </a:t>
          </a:r>
          <a:r>
            <a:rPr lang="en-US" sz="3000" kern="1200" dirty="0">
              <a:highlight>
                <a:srgbClr val="FFFF00"/>
              </a:highlight>
            </a:rPr>
            <a:t>doubling every two years.</a:t>
          </a:r>
        </a:p>
      </dsp:txBody>
      <dsp:txXfrm>
        <a:off x="0" y="2993040"/>
        <a:ext cx="6404262" cy="1495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EE39A-9BEF-744E-86C8-428D4117C459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F5E98-F362-A44D-968C-C4A5FB1B3120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highlight>
                <a:srgbClr val="FFFF00"/>
              </a:highlight>
            </a:rPr>
            <a:t>Flexibility</a:t>
          </a:r>
          <a:r>
            <a:rPr lang="en-US" sz="3000" kern="1200" dirty="0"/>
            <a:t>: There are multiple ways of saying the same thing.</a:t>
          </a:r>
        </a:p>
      </dsp:txBody>
      <dsp:txXfrm>
        <a:off x="0" y="0"/>
        <a:ext cx="6900512" cy="1384035"/>
      </dsp:txXfrm>
    </dsp:sp>
    <dsp:sp modelId="{06E91C9D-288F-974A-AF06-5A7C1C9ABAA5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87156"/>
            <a:satOff val="7092"/>
            <a:lumOff val="-9150"/>
            <a:alphaOff val="0"/>
          </a:schemeClr>
        </a:solidFill>
        <a:ln w="12700" cap="flat" cmpd="sng" algn="ctr">
          <a:solidFill>
            <a:schemeClr val="accent2">
              <a:hueOff val="-87156"/>
              <a:satOff val="7092"/>
              <a:lumOff val="-91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CD6A2-6EA5-634B-BEAE-C5B552FE9662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highlight>
                <a:srgbClr val="FFFF00"/>
              </a:highlight>
            </a:rPr>
            <a:t>Texts have multiple lines</a:t>
          </a:r>
          <a:r>
            <a:rPr lang="en-US" sz="3000" kern="1200" dirty="0"/>
            <a:t>. And does not have a fixed longitude.</a:t>
          </a:r>
        </a:p>
      </dsp:txBody>
      <dsp:txXfrm>
        <a:off x="0" y="1384035"/>
        <a:ext cx="6900512" cy="1384035"/>
      </dsp:txXfrm>
    </dsp:sp>
    <dsp:sp modelId="{B9F18281-702F-7144-B15D-EF388A2D86A2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174313"/>
            <a:satOff val="14185"/>
            <a:lumOff val="-18301"/>
            <a:alphaOff val="0"/>
          </a:schemeClr>
        </a:solidFill>
        <a:ln w="12700" cap="flat" cmpd="sng" algn="ctr">
          <a:solidFill>
            <a:schemeClr val="accent2">
              <a:hueOff val="-174313"/>
              <a:satOff val="14185"/>
              <a:lumOff val="-183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FECF8-9D73-7A43-946E-D9541FD332A2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highlight>
                <a:srgbClr val="FFFF00"/>
              </a:highlight>
            </a:rPr>
            <a:t>Multiword expressions (idioms): </a:t>
          </a:r>
          <a:r>
            <a:rPr lang="en-US" sz="3000" kern="1200" dirty="0"/>
            <a:t>bit around the bush, go bananas, in a nutshell, etc.</a:t>
          </a:r>
        </a:p>
      </dsp:txBody>
      <dsp:txXfrm>
        <a:off x="0" y="2768070"/>
        <a:ext cx="6900512" cy="1384035"/>
      </dsp:txXfrm>
    </dsp:sp>
    <dsp:sp modelId="{BC974296-F90F-AE42-8074-73836765384C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261469"/>
            <a:satOff val="21277"/>
            <a:lumOff val="-27451"/>
            <a:alphaOff val="0"/>
          </a:schemeClr>
        </a:solidFill>
        <a:ln w="12700" cap="flat" cmpd="sng" algn="ctr">
          <a:solidFill>
            <a:schemeClr val="accent2">
              <a:hueOff val="-261469"/>
              <a:satOff val="21277"/>
              <a:lumOff val="-27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55F01-BAC2-AE4C-B3DC-A63D5C89E549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highlight>
                <a:srgbClr val="FFFF00"/>
              </a:highlight>
            </a:rPr>
            <a:t>Expressivity</a:t>
          </a:r>
          <a:r>
            <a:rPr lang="en-US" sz="3000" kern="1200" dirty="0"/>
            <a:t>: Multiple way</a:t>
          </a:r>
          <a:r>
            <a:rPr lang="en-GB" sz="3000" kern="1200" dirty="0"/>
            <a:t>s</a:t>
          </a:r>
          <a:r>
            <a:rPr lang="en-US" sz="3000" kern="1200" dirty="0"/>
            <a:t> of saying the same thing: </a:t>
          </a:r>
          <a:r>
            <a:rPr lang="en-US" sz="3000" i="1" kern="1200" dirty="0"/>
            <a:t>“He gave the phone to Jack.” or “He gave Jack the phone.”</a:t>
          </a:r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A8C29-5563-C449-B44C-615808C63394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D0672-99E3-3A49-BFCB-074728C35045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highlight>
                <a:srgbClr val="FFFF00"/>
              </a:highlight>
            </a:rPr>
            <a:t>Text preprocessing</a:t>
          </a:r>
          <a:r>
            <a:rPr lang="en-US" sz="1900" kern="1200" dirty="0"/>
            <a:t>: In this step</a:t>
          </a:r>
          <a:r>
            <a:rPr lang="en-GB" sz="1900" kern="1200" dirty="0"/>
            <a:t>,</a:t>
          </a:r>
          <a:r>
            <a:rPr lang="en-US" sz="1900" kern="1200" dirty="0"/>
            <a:t> we make the information more suitable for the TM algorithms. E.</a:t>
          </a:r>
          <a:r>
            <a:rPr lang="en-GB" sz="1900" kern="1200" dirty="0"/>
            <a:t> g., removing unimportant words (stopping</a:t>
          </a:r>
          <a:r>
            <a:rPr lang="en-US" sz="1900" kern="1200" dirty="0"/>
            <a:t> words) or counting the number of words.</a:t>
          </a:r>
        </a:p>
      </dsp:txBody>
      <dsp:txXfrm>
        <a:off x="0" y="2703"/>
        <a:ext cx="6900512" cy="921789"/>
      </dsp:txXfrm>
    </dsp:sp>
    <dsp:sp modelId="{20825ECD-B86E-6040-AB8A-8B22FB575290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696F9-04C2-AE4C-A347-39E593E7CA52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highlight>
                <a:srgbClr val="FFFF00"/>
              </a:highlight>
            </a:rPr>
            <a:t>Categorization</a:t>
          </a:r>
          <a:r>
            <a:rPr lang="en-US" sz="1900" kern="1200" dirty="0"/>
            <a:t>: It labels the documents with one or more categories based on experience.</a:t>
          </a:r>
        </a:p>
      </dsp:txBody>
      <dsp:txXfrm>
        <a:off x="0" y="924492"/>
        <a:ext cx="6900512" cy="921789"/>
      </dsp:txXfrm>
    </dsp:sp>
    <dsp:sp modelId="{54BE5EF0-1A37-764A-820B-AD9629C0593B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CD22A-A045-6F43-806D-FAC42F38117A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highlight>
                <a:srgbClr val="FFFF00"/>
              </a:highlight>
            </a:rPr>
            <a:t>Clustering: </a:t>
          </a:r>
          <a:r>
            <a:rPr lang="en-US" sz="1900" kern="1200" dirty="0"/>
            <a:t>It means creating groups of documents that have similar texts.</a:t>
          </a:r>
        </a:p>
      </dsp:txBody>
      <dsp:txXfrm>
        <a:off x="0" y="1846281"/>
        <a:ext cx="6900512" cy="921789"/>
      </dsp:txXfrm>
    </dsp:sp>
    <dsp:sp modelId="{4637013E-D8A4-0142-9974-D7DC9BC718C1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D2442-7EDD-5F4A-B7EC-61C90BD5D707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highlight>
                <a:srgbClr val="FFFF00"/>
              </a:highlight>
            </a:rPr>
            <a:t>Visualization: </a:t>
          </a:r>
          <a:r>
            <a:rPr lang="en-US" sz="1900" kern="1200" dirty="0"/>
            <a:t>It helps to display information in a way humans can understand it </a:t>
          </a:r>
          <a:r>
            <a:rPr lang="en-GB" sz="1900" kern="1200" dirty="0"/>
            <a:t>quick</a:t>
          </a:r>
          <a:r>
            <a:rPr lang="en-US" sz="1900" kern="1200" dirty="0" err="1"/>
            <a:t>ly</a:t>
          </a:r>
          <a:r>
            <a:rPr lang="en-US" sz="1900" kern="1200" dirty="0"/>
            <a:t>.</a:t>
          </a:r>
        </a:p>
      </dsp:txBody>
      <dsp:txXfrm>
        <a:off x="0" y="2768070"/>
        <a:ext cx="6900512" cy="921789"/>
      </dsp:txXfrm>
    </dsp:sp>
    <dsp:sp modelId="{52EE6817-1A49-954F-9385-3DA9702CD656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0384F-5B44-EA45-8F36-41E7BA8724F1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highlight>
                <a:srgbClr val="FFFF00"/>
              </a:highlight>
            </a:rPr>
            <a:t>Patter identification: </a:t>
          </a:r>
          <a:r>
            <a:rPr lang="en-US" sz="1900" kern="1200" dirty="0"/>
            <a:t>Extracting useful information from the data (email, phones…). It can be done with regular expressions.</a:t>
          </a:r>
        </a:p>
      </dsp:txBody>
      <dsp:txXfrm>
        <a:off x="0" y="3689859"/>
        <a:ext cx="6900512" cy="921789"/>
      </dsp:txXfrm>
    </dsp:sp>
    <dsp:sp modelId="{53D197F3-CFD8-3245-97A6-561831ADABE7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65365-FDF1-AB4F-B261-9214E45DEAD4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highlight>
                <a:srgbClr val="FFFF00"/>
              </a:highlight>
            </a:rPr>
            <a:t>Write Summaries: </a:t>
          </a:r>
          <a:r>
            <a:rPr lang="en-US" sz="1900" kern="1200" dirty="0"/>
            <a:t>It is possible to use text mining to select highlights of the different information to create short documents with the essential information.</a:t>
          </a:r>
        </a:p>
      </dsp:txBody>
      <dsp:txXfrm>
        <a:off x="0" y="4611648"/>
        <a:ext cx="6900512" cy="921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521A9-7657-48F7-90AA-8DF7D10407D7}">
      <dsp:nvSpPr>
        <dsp:cNvPr id="0" name=""/>
        <dsp:cNvSpPr/>
      </dsp:nvSpPr>
      <dsp:spPr>
        <a:xfrm>
          <a:off x="0" y="680"/>
          <a:ext cx="7644132" cy="5713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DAEC1-5126-44A4-9BED-EA391ACFA7AC}">
      <dsp:nvSpPr>
        <dsp:cNvPr id="0" name=""/>
        <dsp:cNvSpPr/>
      </dsp:nvSpPr>
      <dsp:spPr>
        <a:xfrm>
          <a:off x="172836" y="129236"/>
          <a:ext cx="314248" cy="314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83038-3572-47FE-8E5E-D9BC19BC607A}">
      <dsp:nvSpPr>
        <dsp:cNvPr id="0" name=""/>
        <dsp:cNvSpPr/>
      </dsp:nvSpPr>
      <dsp:spPr>
        <a:xfrm>
          <a:off x="659921" y="680"/>
          <a:ext cx="6984210" cy="57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69" tIns="60469" rIns="60469" bIns="604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Text document is represented by the number of words it contains and its frequency</a:t>
          </a:r>
        </a:p>
      </dsp:txBody>
      <dsp:txXfrm>
        <a:off x="659921" y="680"/>
        <a:ext cx="6984210" cy="571360"/>
      </dsp:txXfrm>
    </dsp:sp>
    <dsp:sp modelId="{AC686810-BFDE-4947-A9B4-FAAD725526C5}">
      <dsp:nvSpPr>
        <dsp:cNvPr id="0" name=""/>
        <dsp:cNvSpPr/>
      </dsp:nvSpPr>
      <dsp:spPr>
        <a:xfrm>
          <a:off x="0" y="714880"/>
          <a:ext cx="7644132" cy="5713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AB4BC-928F-4DF9-B897-CE5F49D752AF}">
      <dsp:nvSpPr>
        <dsp:cNvPr id="0" name=""/>
        <dsp:cNvSpPr/>
      </dsp:nvSpPr>
      <dsp:spPr>
        <a:xfrm>
          <a:off x="172836" y="843436"/>
          <a:ext cx="314248" cy="314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37028-B5A1-41F3-A2EC-41D5F1417CEF}">
      <dsp:nvSpPr>
        <dsp:cNvPr id="0" name=""/>
        <dsp:cNvSpPr/>
      </dsp:nvSpPr>
      <dsp:spPr>
        <a:xfrm>
          <a:off x="659921" y="714880"/>
          <a:ext cx="6984210" cy="57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69" tIns="60469" rIns="60469" bIns="604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Stemming: Means that words are stemmed and the suffix is removed. </a:t>
          </a:r>
          <a:r>
            <a:rPr lang="en-GB" sz="1600" kern="1200" dirty="0"/>
            <a:t>For example,</a:t>
          </a:r>
          <a:r>
            <a:rPr lang="en-US" sz="1600" kern="1200" dirty="0"/>
            <a:t> trained, training, and train will be the same word.</a:t>
          </a:r>
        </a:p>
      </dsp:txBody>
      <dsp:txXfrm>
        <a:off x="659921" y="714880"/>
        <a:ext cx="6984210" cy="571360"/>
      </dsp:txXfrm>
    </dsp:sp>
    <dsp:sp modelId="{79F69CBB-C4B7-4224-8A3D-AFF200BBADBD}">
      <dsp:nvSpPr>
        <dsp:cNvPr id="0" name=""/>
        <dsp:cNvSpPr/>
      </dsp:nvSpPr>
      <dsp:spPr>
        <a:xfrm>
          <a:off x="0" y="1429081"/>
          <a:ext cx="7644132" cy="5713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DEA7E-72A5-4F91-8527-4FA23AAE7ED3}">
      <dsp:nvSpPr>
        <dsp:cNvPr id="0" name=""/>
        <dsp:cNvSpPr/>
      </dsp:nvSpPr>
      <dsp:spPr>
        <a:xfrm>
          <a:off x="172836" y="1557637"/>
          <a:ext cx="314248" cy="314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DA3FC-6A33-4F96-9AC0-4DE4D2D1E7BC}">
      <dsp:nvSpPr>
        <dsp:cNvPr id="0" name=""/>
        <dsp:cNvSpPr/>
      </dsp:nvSpPr>
      <dsp:spPr>
        <a:xfrm>
          <a:off x="659921" y="1429081"/>
          <a:ext cx="6984210" cy="57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69" tIns="60469" rIns="60469" bIns="604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Stop words: The stop words such as “and, with, or, of, etc.” are generally removed.</a:t>
          </a:r>
        </a:p>
      </dsp:txBody>
      <dsp:txXfrm>
        <a:off x="659921" y="1429081"/>
        <a:ext cx="6984210" cy="571360"/>
      </dsp:txXfrm>
    </dsp:sp>
    <dsp:sp modelId="{28237FAE-8B5B-4F88-9CC0-65DF756322E5}">
      <dsp:nvSpPr>
        <dsp:cNvPr id="0" name=""/>
        <dsp:cNvSpPr/>
      </dsp:nvSpPr>
      <dsp:spPr>
        <a:xfrm>
          <a:off x="0" y="2143281"/>
          <a:ext cx="7644132" cy="571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D6F84-6D17-4C5F-995F-E04C43D68A91}">
      <dsp:nvSpPr>
        <dsp:cNvPr id="0" name=""/>
        <dsp:cNvSpPr/>
      </dsp:nvSpPr>
      <dsp:spPr>
        <a:xfrm>
          <a:off x="172836" y="2271838"/>
          <a:ext cx="314248" cy="3142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27C50-A210-43B6-8211-D7FF96D57526}">
      <dsp:nvSpPr>
        <dsp:cNvPr id="0" name=""/>
        <dsp:cNvSpPr/>
      </dsp:nvSpPr>
      <dsp:spPr>
        <a:xfrm>
          <a:off x="659921" y="2143281"/>
          <a:ext cx="6984210" cy="57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69" tIns="60469" rIns="60469" bIns="604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is important to reduce the dimensionality of the space</a:t>
          </a:r>
        </a:p>
      </dsp:txBody>
      <dsp:txXfrm>
        <a:off x="659921" y="2143281"/>
        <a:ext cx="6984210" cy="571360"/>
      </dsp:txXfrm>
    </dsp:sp>
    <dsp:sp modelId="{8FEBC27D-2FC5-4D82-BC53-CE246EC17484}">
      <dsp:nvSpPr>
        <dsp:cNvPr id="0" name=""/>
        <dsp:cNvSpPr/>
      </dsp:nvSpPr>
      <dsp:spPr>
        <a:xfrm>
          <a:off x="0" y="2857482"/>
          <a:ext cx="7644132" cy="57136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FD8D9-A868-49CD-B3AE-64836EE77B06}">
      <dsp:nvSpPr>
        <dsp:cNvPr id="0" name=""/>
        <dsp:cNvSpPr/>
      </dsp:nvSpPr>
      <dsp:spPr>
        <a:xfrm>
          <a:off x="172836" y="2986038"/>
          <a:ext cx="314248" cy="3142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5E92-855B-4D7B-8FEC-198829AB1375}">
      <dsp:nvSpPr>
        <dsp:cNvPr id="0" name=""/>
        <dsp:cNvSpPr/>
      </dsp:nvSpPr>
      <dsp:spPr>
        <a:xfrm>
          <a:off x="659921" y="2857482"/>
          <a:ext cx="6984210" cy="57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69" tIns="60469" rIns="60469" bIns="604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Features generation: Bag of words</a:t>
          </a:r>
        </a:p>
      </dsp:txBody>
      <dsp:txXfrm>
        <a:off x="659921" y="2857482"/>
        <a:ext cx="6984210" cy="571360"/>
      </dsp:txXfrm>
    </dsp:sp>
    <dsp:sp modelId="{492B8DE7-0EBB-45B4-A3D1-F09E8ED23B60}">
      <dsp:nvSpPr>
        <dsp:cNvPr id="0" name=""/>
        <dsp:cNvSpPr/>
      </dsp:nvSpPr>
      <dsp:spPr>
        <a:xfrm>
          <a:off x="0" y="3571683"/>
          <a:ext cx="7644132" cy="5713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E002F-7ED9-41F0-AA16-B348C7BC79A8}">
      <dsp:nvSpPr>
        <dsp:cNvPr id="0" name=""/>
        <dsp:cNvSpPr/>
      </dsp:nvSpPr>
      <dsp:spPr>
        <a:xfrm>
          <a:off x="172836" y="3700239"/>
          <a:ext cx="314248" cy="3142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841AF-3526-40E1-B089-712CDCA49AB1}">
      <dsp:nvSpPr>
        <dsp:cNvPr id="0" name=""/>
        <dsp:cNvSpPr/>
      </dsp:nvSpPr>
      <dsp:spPr>
        <a:xfrm>
          <a:off x="659921" y="3571683"/>
          <a:ext cx="6984210" cy="57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69" tIns="60469" rIns="60469" bIns="604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Features selection: Simple counting and statistics.</a:t>
          </a:r>
        </a:p>
      </dsp:txBody>
      <dsp:txXfrm>
        <a:off x="659921" y="3571683"/>
        <a:ext cx="6984210" cy="571360"/>
      </dsp:txXfrm>
    </dsp:sp>
    <dsp:sp modelId="{B050A39E-E60E-4B99-9AA6-7350D050CCB2}">
      <dsp:nvSpPr>
        <dsp:cNvPr id="0" name=""/>
        <dsp:cNvSpPr/>
      </dsp:nvSpPr>
      <dsp:spPr>
        <a:xfrm>
          <a:off x="0" y="4285883"/>
          <a:ext cx="7644132" cy="5713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2621A-F89B-43E8-9D90-239695FE0FA0}">
      <dsp:nvSpPr>
        <dsp:cNvPr id="0" name=""/>
        <dsp:cNvSpPr/>
      </dsp:nvSpPr>
      <dsp:spPr>
        <a:xfrm>
          <a:off x="172836" y="4414439"/>
          <a:ext cx="314248" cy="31424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035D6-B55E-42AE-BDA2-57D904089258}">
      <dsp:nvSpPr>
        <dsp:cNvPr id="0" name=""/>
        <dsp:cNvSpPr/>
      </dsp:nvSpPr>
      <dsp:spPr>
        <a:xfrm>
          <a:off x="659921" y="4285883"/>
          <a:ext cx="6984210" cy="57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69" tIns="60469" rIns="60469" bIns="604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Topic modeling: Multiclassification</a:t>
          </a:r>
        </a:p>
      </dsp:txBody>
      <dsp:txXfrm>
        <a:off x="659921" y="4285883"/>
        <a:ext cx="6984210" cy="571360"/>
      </dsp:txXfrm>
    </dsp:sp>
    <dsp:sp modelId="{797EC19B-EA6C-45EF-82B5-B8C6B4ADEC91}">
      <dsp:nvSpPr>
        <dsp:cNvPr id="0" name=""/>
        <dsp:cNvSpPr/>
      </dsp:nvSpPr>
      <dsp:spPr>
        <a:xfrm>
          <a:off x="0" y="5000084"/>
          <a:ext cx="7644132" cy="5713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04AC5-7A1B-4802-A443-51AC5255FEEE}">
      <dsp:nvSpPr>
        <dsp:cNvPr id="0" name=""/>
        <dsp:cNvSpPr/>
      </dsp:nvSpPr>
      <dsp:spPr>
        <a:xfrm>
          <a:off x="172836" y="5128640"/>
          <a:ext cx="314248" cy="31424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0ACAA-7819-49A1-9857-FC667623A5EC}">
      <dsp:nvSpPr>
        <dsp:cNvPr id="0" name=""/>
        <dsp:cNvSpPr/>
      </dsp:nvSpPr>
      <dsp:spPr>
        <a:xfrm>
          <a:off x="659921" y="5000084"/>
          <a:ext cx="6984210" cy="57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69" tIns="60469" rIns="60469" bIns="604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Tokenization</a:t>
          </a:r>
          <a:r>
            <a:rPr lang="en-US" sz="1600" kern="1200"/>
            <a:t>: Convert words into sequences of characters</a:t>
          </a:r>
        </a:p>
      </dsp:txBody>
      <dsp:txXfrm>
        <a:off x="659921" y="5000084"/>
        <a:ext cx="6984210" cy="5713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CBC6F-0930-4762-9113-2351C1A596BC}">
      <dsp:nvSpPr>
        <dsp:cNvPr id="0" name=""/>
        <dsp:cNvSpPr/>
      </dsp:nvSpPr>
      <dsp:spPr>
        <a:xfrm>
          <a:off x="0" y="615"/>
          <a:ext cx="7293610" cy="14401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5384F-6BD7-42CE-BE0B-6119BCDD7575}">
      <dsp:nvSpPr>
        <dsp:cNvPr id="0" name=""/>
        <dsp:cNvSpPr/>
      </dsp:nvSpPr>
      <dsp:spPr>
        <a:xfrm>
          <a:off x="435651" y="324653"/>
          <a:ext cx="792093" cy="792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F9073-BE92-4116-B125-5FA139DF440E}">
      <dsp:nvSpPr>
        <dsp:cNvPr id="0" name=""/>
        <dsp:cNvSpPr/>
      </dsp:nvSpPr>
      <dsp:spPr>
        <a:xfrm>
          <a:off x="1663397" y="615"/>
          <a:ext cx="5630212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i="0" kern="1200" dirty="0"/>
            <a:t>NLP is used to understand human language by analysing text, speech, or grammatical syntax. </a:t>
          </a:r>
          <a:r>
            <a:rPr lang="en-GB" sz="2400" b="1" kern="1200" dirty="0"/>
            <a:t>Grammarly, the app,</a:t>
          </a:r>
          <a:r>
            <a:rPr lang="en-GB" sz="2400" kern="1200" dirty="0"/>
            <a:t> is an example of NLP.</a:t>
          </a:r>
          <a:endParaRPr lang="en-US" sz="2400" kern="1200" dirty="0"/>
        </a:p>
      </dsp:txBody>
      <dsp:txXfrm>
        <a:off x="1663397" y="615"/>
        <a:ext cx="5630212" cy="1440170"/>
      </dsp:txXfrm>
    </dsp:sp>
    <dsp:sp modelId="{86FC5E44-5C38-4096-BA49-C45857B64331}">
      <dsp:nvSpPr>
        <dsp:cNvPr id="0" name=""/>
        <dsp:cNvSpPr/>
      </dsp:nvSpPr>
      <dsp:spPr>
        <a:xfrm>
          <a:off x="0" y="1800829"/>
          <a:ext cx="7293610" cy="14401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0857E-59C0-4F7F-98C7-8966D9588E3A}">
      <dsp:nvSpPr>
        <dsp:cNvPr id="0" name=""/>
        <dsp:cNvSpPr/>
      </dsp:nvSpPr>
      <dsp:spPr>
        <a:xfrm>
          <a:off x="435651" y="2124867"/>
          <a:ext cx="792093" cy="792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DC433-FC38-4FF0-9807-52909684BA55}">
      <dsp:nvSpPr>
        <dsp:cNvPr id="0" name=""/>
        <dsp:cNvSpPr/>
      </dsp:nvSpPr>
      <dsp:spPr>
        <a:xfrm>
          <a:off x="1663397" y="1800829"/>
          <a:ext cx="5630212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i="0" kern="1200" dirty="0"/>
            <a:t>Text mining is used to extract information from unstructured and structured content.</a:t>
          </a:r>
          <a:endParaRPr lang="en-US" sz="2400" kern="1200" dirty="0"/>
        </a:p>
      </dsp:txBody>
      <dsp:txXfrm>
        <a:off x="1663397" y="1800829"/>
        <a:ext cx="5630212" cy="1440170"/>
      </dsp:txXfrm>
    </dsp:sp>
    <dsp:sp modelId="{B917F462-DCCC-4221-A15D-7DDC80CAD8BE}">
      <dsp:nvSpPr>
        <dsp:cNvPr id="0" name=""/>
        <dsp:cNvSpPr/>
      </dsp:nvSpPr>
      <dsp:spPr>
        <a:xfrm>
          <a:off x="0" y="3601042"/>
          <a:ext cx="7293610" cy="14401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3C26F-4B2A-42B3-833D-8ACBA006FAA6}">
      <dsp:nvSpPr>
        <dsp:cNvPr id="0" name=""/>
        <dsp:cNvSpPr/>
      </dsp:nvSpPr>
      <dsp:spPr>
        <a:xfrm>
          <a:off x="435651" y="3925081"/>
          <a:ext cx="792093" cy="792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2DA8D-7CCE-4887-923D-8778AED5EE86}">
      <dsp:nvSpPr>
        <dsp:cNvPr id="0" name=""/>
        <dsp:cNvSpPr/>
      </dsp:nvSpPr>
      <dsp:spPr>
        <a:xfrm>
          <a:off x="1663397" y="3601042"/>
          <a:ext cx="5630212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When you are trying to understand the data, it is called NLP; when you are trying to discover patterns, it is text mining.</a:t>
          </a:r>
          <a:endParaRPr lang="en-US" sz="2400" kern="1200" dirty="0"/>
        </a:p>
      </dsp:txBody>
      <dsp:txXfrm>
        <a:off x="1663397" y="3601042"/>
        <a:ext cx="5630212" cy="14401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80AD5-F980-4626-893F-05DB4E908764}">
      <dsp:nvSpPr>
        <dsp:cNvPr id="0" name=""/>
        <dsp:cNvSpPr/>
      </dsp:nvSpPr>
      <dsp:spPr>
        <a:xfrm>
          <a:off x="0" y="394602"/>
          <a:ext cx="10515600" cy="728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F8E83-AA0F-4B37-8584-0BD75BDA019C}">
      <dsp:nvSpPr>
        <dsp:cNvPr id="0" name=""/>
        <dsp:cNvSpPr/>
      </dsp:nvSpPr>
      <dsp:spPr>
        <a:xfrm>
          <a:off x="220370" y="558514"/>
          <a:ext cx="400673" cy="4006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41556-56F8-4FF0-B6DB-AF7266F60CC0}">
      <dsp:nvSpPr>
        <dsp:cNvPr id="0" name=""/>
        <dsp:cNvSpPr/>
      </dsp:nvSpPr>
      <dsp:spPr>
        <a:xfrm>
          <a:off x="841413" y="394602"/>
          <a:ext cx="9674186" cy="72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099" tIns="77099" rIns="77099" bIns="770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Predicting the next word can be useful for handwriting recognition, machine learning, spelling correction, etc.</a:t>
          </a:r>
        </a:p>
      </dsp:txBody>
      <dsp:txXfrm>
        <a:off x="841413" y="394602"/>
        <a:ext cx="9674186" cy="728496"/>
      </dsp:txXfrm>
    </dsp:sp>
    <dsp:sp modelId="{933F8CF1-6A90-4DAA-88E7-B4A779AA5F2C}">
      <dsp:nvSpPr>
        <dsp:cNvPr id="0" name=""/>
        <dsp:cNvSpPr/>
      </dsp:nvSpPr>
      <dsp:spPr>
        <a:xfrm>
          <a:off x="0" y="1305223"/>
          <a:ext cx="10515600" cy="728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B7D63-C350-4D49-BE49-755CDB5ABFD5}">
      <dsp:nvSpPr>
        <dsp:cNvPr id="0" name=""/>
        <dsp:cNvSpPr/>
      </dsp:nvSpPr>
      <dsp:spPr>
        <a:xfrm>
          <a:off x="220370" y="1469135"/>
          <a:ext cx="400673" cy="4006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F6483-A930-4423-AD35-147B2D9CEBFF}">
      <dsp:nvSpPr>
        <dsp:cNvPr id="0" name=""/>
        <dsp:cNvSpPr/>
      </dsp:nvSpPr>
      <dsp:spPr>
        <a:xfrm>
          <a:off x="841413" y="1305223"/>
          <a:ext cx="9674186" cy="72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099" tIns="77099" rIns="77099" bIns="770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can calculate the probability of a word by applying the trigram.</a:t>
          </a:r>
        </a:p>
      </dsp:txBody>
      <dsp:txXfrm>
        <a:off x="841413" y="1305223"/>
        <a:ext cx="9674186" cy="7284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D4F63-1DE9-AC4A-8412-A8DE84995201}">
      <dsp:nvSpPr>
        <dsp:cNvPr id="0" name=""/>
        <dsp:cNvSpPr/>
      </dsp:nvSpPr>
      <dsp:spPr>
        <a:xfrm>
          <a:off x="1283" y="359496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2A85F-DD1A-D142-8C87-98C4E470E930}">
      <dsp:nvSpPr>
        <dsp:cNvPr id="0" name=""/>
        <dsp:cNvSpPr/>
      </dsp:nvSpPr>
      <dsp:spPr>
        <a:xfrm>
          <a:off x="501904" y="835085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0" i="0" kern="1200" dirty="0"/>
            <a:t>Word Embedding is simply representing a word by a vector. All vectors have the same side; therefore, it is easier for an ML algorithm to classify them. Some algorithms are used to predic</a:t>
          </a:r>
          <a:r>
            <a:rPr lang="en-GB" sz="2700" kern="1200" dirty="0"/>
            <a:t>t the next word.</a:t>
          </a:r>
          <a:endParaRPr lang="en-US" sz="2700" kern="1200" dirty="0"/>
        </a:p>
      </dsp:txBody>
      <dsp:txXfrm>
        <a:off x="585701" y="918882"/>
        <a:ext cx="4337991" cy="2693452"/>
      </dsp:txXfrm>
    </dsp:sp>
    <dsp:sp modelId="{BC3F4BDE-9A4A-CD45-89E6-8744556D4D31}">
      <dsp:nvSpPr>
        <dsp:cNvPr id="0" name=""/>
        <dsp:cNvSpPr/>
      </dsp:nvSpPr>
      <dsp:spPr>
        <a:xfrm>
          <a:off x="5508110" y="359496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4C8AC-992B-6B41-AB4D-6B3EF1978491}">
      <dsp:nvSpPr>
        <dsp:cNvPr id="0" name=""/>
        <dsp:cNvSpPr/>
      </dsp:nvSpPr>
      <dsp:spPr>
        <a:xfrm>
          <a:off x="6008730" y="835085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We can add, subtract, and use vectors. We can also calculate the distance between the words to see which ones are more related. For example, King – Man + Woman = Queen.</a:t>
          </a:r>
          <a:endParaRPr lang="en-US" sz="2700" kern="1200" dirty="0"/>
        </a:p>
      </dsp:txBody>
      <dsp:txXfrm>
        <a:off x="6092527" y="918882"/>
        <a:ext cx="4337991" cy="26934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3B585-1161-4C8A-8886-72802B10CBB7}">
      <dsp:nvSpPr>
        <dsp:cNvPr id="0" name=""/>
        <dsp:cNvSpPr/>
      </dsp:nvSpPr>
      <dsp:spPr>
        <a:xfrm>
          <a:off x="1963800" y="36276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17CF5-9CEB-4996-95C4-287AAD09B88E}">
      <dsp:nvSpPr>
        <dsp:cNvPr id="0" name=""/>
        <dsp:cNvSpPr/>
      </dsp:nvSpPr>
      <dsp:spPr>
        <a:xfrm>
          <a:off x="559800" y="20306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Supervised learning:</a:t>
          </a:r>
        </a:p>
      </dsp:txBody>
      <dsp:txXfrm>
        <a:off x="559800" y="2030675"/>
        <a:ext cx="4320000" cy="648000"/>
      </dsp:txXfrm>
    </dsp:sp>
    <dsp:sp modelId="{64F467B2-9AEC-490F-9B6D-35C3364B9197}">
      <dsp:nvSpPr>
        <dsp:cNvPr id="0" name=""/>
        <dsp:cNvSpPr/>
      </dsp:nvSpPr>
      <dsp:spPr>
        <a:xfrm>
          <a:off x="559800" y="2751191"/>
          <a:ext cx="4320000" cy="1237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have different classes of documents.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future predictions will be a class of the training set.</a:t>
          </a:r>
        </a:p>
      </dsp:txBody>
      <dsp:txXfrm>
        <a:off x="559800" y="2751191"/>
        <a:ext cx="4320000" cy="1237380"/>
      </dsp:txXfrm>
    </dsp:sp>
    <dsp:sp modelId="{09E1A692-EFF6-476D-B1A9-DFDA8B79661E}">
      <dsp:nvSpPr>
        <dsp:cNvPr id="0" name=""/>
        <dsp:cNvSpPr/>
      </dsp:nvSpPr>
      <dsp:spPr>
        <a:xfrm>
          <a:off x="7039800" y="36276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48B20-9CC2-49C3-9ACB-22EE738445E3}">
      <dsp:nvSpPr>
        <dsp:cNvPr id="0" name=""/>
        <dsp:cNvSpPr/>
      </dsp:nvSpPr>
      <dsp:spPr>
        <a:xfrm>
          <a:off x="5635800" y="20306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Clustering:</a:t>
          </a:r>
        </a:p>
      </dsp:txBody>
      <dsp:txXfrm>
        <a:off x="5635800" y="2030675"/>
        <a:ext cx="4320000" cy="648000"/>
      </dsp:txXfrm>
    </dsp:sp>
    <dsp:sp modelId="{1B7B948C-302C-43F8-AF8C-2E5B0587C372}">
      <dsp:nvSpPr>
        <dsp:cNvPr id="0" name=""/>
        <dsp:cNvSpPr/>
      </dsp:nvSpPr>
      <dsp:spPr>
        <a:xfrm>
          <a:off x="5635800" y="2751191"/>
          <a:ext cx="4320000" cy="1237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 label in the dataset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will </a:t>
          </a:r>
          <a:r>
            <a:rPr lang="en-US" sz="1700" kern="1200" dirty="0" err="1"/>
            <a:t>maximi</a:t>
          </a:r>
          <a:r>
            <a:rPr lang="en-GB" sz="1700" kern="1200" dirty="0"/>
            <a:t>s</a:t>
          </a:r>
          <a:r>
            <a:rPr lang="en-US" sz="1700" kern="1200" dirty="0"/>
            <a:t>e the distance inter-cluster and </a:t>
          </a:r>
          <a:r>
            <a:rPr lang="en-US" sz="1700" kern="1200" dirty="0" err="1"/>
            <a:t>minimi</a:t>
          </a:r>
          <a:r>
            <a:rPr lang="en-GB" sz="1700" kern="1200" dirty="0"/>
            <a:t>s</a:t>
          </a:r>
          <a:r>
            <a:rPr lang="en-US" sz="1700" kern="1200" dirty="0"/>
            <a:t>e the intra-clusters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Future cases will be associated with one cluster.</a:t>
          </a:r>
        </a:p>
      </dsp:txBody>
      <dsp:txXfrm>
        <a:off x="5635800" y="2751191"/>
        <a:ext cx="4320000" cy="12373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AF728-F77C-4B5A-902A-20BD32D8F012}">
      <dsp:nvSpPr>
        <dsp:cNvPr id="0" name=""/>
        <dsp:cNvSpPr/>
      </dsp:nvSpPr>
      <dsp:spPr>
        <a:xfrm>
          <a:off x="0" y="669365"/>
          <a:ext cx="6713552" cy="12357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7335A-31B6-4D6E-8E25-ADA970339BF4}">
      <dsp:nvSpPr>
        <dsp:cNvPr id="0" name=""/>
        <dsp:cNvSpPr/>
      </dsp:nvSpPr>
      <dsp:spPr>
        <a:xfrm>
          <a:off x="373814" y="947409"/>
          <a:ext cx="679663" cy="6796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8D55B-2D7A-453F-A5F4-1018D2BF18A3}">
      <dsp:nvSpPr>
        <dsp:cNvPr id="0" name=""/>
        <dsp:cNvSpPr/>
      </dsp:nvSpPr>
      <dsp:spPr>
        <a:xfrm>
          <a:off x="1427293" y="669365"/>
          <a:ext cx="5286258" cy="1235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84" tIns="130784" rIns="130784" bIns="1307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Natural Language Toolkit Library (NLTK) is one of the most popular libraries for text mining.</a:t>
          </a:r>
        </a:p>
      </dsp:txBody>
      <dsp:txXfrm>
        <a:off x="1427293" y="669365"/>
        <a:ext cx="5286258" cy="1235751"/>
      </dsp:txXfrm>
    </dsp:sp>
    <dsp:sp modelId="{F2786FED-3C80-496B-8D4C-BBC575B244D5}">
      <dsp:nvSpPr>
        <dsp:cNvPr id="0" name=""/>
        <dsp:cNvSpPr/>
      </dsp:nvSpPr>
      <dsp:spPr>
        <a:xfrm>
          <a:off x="0" y="2214054"/>
          <a:ext cx="6713552" cy="12357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E7C54-3948-482C-8447-4ADBBAC589F4}">
      <dsp:nvSpPr>
        <dsp:cNvPr id="0" name=""/>
        <dsp:cNvSpPr/>
      </dsp:nvSpPr>
      <dsp:spPr>
        <a:xfrm>
          <a:off x="373814" y="2492099"/>
          <a:ext cx="679663" cy="6796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3CC9D-338C-41A7-9D95-02AC9F668161}">
      <dsp:nvSpPr>
        <dsp:cNvPr id="0" name=""/>
        <dsp:cNvSpPr/>
      </dsp:nvSpPr>
      <dsp:spPr>
        <a:xfrm>
          <a:off x="1427293" y="2214054"/>
          <a:ext cx="5286258" cy="1235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84" tIns="130784" rIns="130784" bIns="1307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is used to work with human language and applying typical TM techniques.</a:t>
          </a:r>
        </a:p>
      </dsp:txBody>
      <dsp:txXfrm>
        <a:off x="1427293" y="2214054"/>
        <a:ext cx="5286258" cy="1235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31D101-FE02-E795-4EE3-6B3F37B9EC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C3D61-E3D4-89C3-BB4F-A01897E55F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1FD8B-C127-42E1-A677-7DBB302F0765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CD473-5FD1-F8B8-7E9F-EB7E9BD197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D633F-F6F6-60E8-1E0F-503DA71BC5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F9A04-B69E-4EE9-9A07-C5FD8C1409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9213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00596-B5EC-404C-A3E5-7C34F07C3CB7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1F3FA-EEE6-4008-963E-F78DCEBB9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33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317E-4B72-DDFC-3395-0AFCCE2FD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926A8-BE5E-DB34-24F4-F8937FEFA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AE87C-D5AB-C13D-F314-AE2B2F13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F180-48E0-4AA3-9DDB-28D1E815DAD5}" type="datetime1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E1232-B827-66CE-45E4-0AC0EE01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97826-01BA-CB0F-0792-6716C480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27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 colou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02/12/2024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10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3F2E4F-D69A-C303-0281-6BB8BC65FA1A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483EC-461E-3DF8-7723-85858B62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BA06-04AB-09B5-645C-2091343E9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91B3F-7C7C-73B9-77CB-A11B1FCF8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7F290-2545-0C2B-78A6-D50CE3D0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CE03-B3A4-4FF4-8428-B21A8B5011F1}" type="datetime1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E117D-2169-6E39-149C-5FBECD5E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3838A-4F66-F529-E239-3AE7FBED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735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395A0-EB10-01E3-39B4-075A8ACEABC7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FAE3E-C2EA-DDE4-4229-9EB50F2F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31BBD-51CD-4DC2-4A60-8A48EA6C6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B0D01-09EF-1E92-D338-9CD0EBA94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0126-F846-16D0-EBDD-34D48607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A313-4A38-4EAD-86EB-2D8D5F57D26A}" type="datetime1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4FC57-C801-AEF4-1D0A-E095B645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51B0C-275C-33D2-9A96-4D0314E6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154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A1A4EC-146B-3381-63D1-52F3C15CB004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EF132-B0C4-CEBA-D9BB-A90CC2A6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F3702-713A-C951-9CCF-955488BC6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4A4F3-ECB2-56FC-3055-08125781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DD92-0689-46D4-9C2A-552C58686E68}" type="datetime1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49C6-D413-92F0-6B5F-27BB8AC7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A6DE-F917-5ECB-80DB-4C5C9924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11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13BEA-D64A-CDAB-CB01-CACA6AEFB654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FD24A-02C7-3C15-C6A2-2FE1816ED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E5EB9-6E42-B9D7-5671-A15D13E20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BCAA2-15B7-B922-2788-5986E5EE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FAC4-3DA8-4863-84F7-7F33571AE90B}" type="datetime1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D40C5-A7B5-0CB8-7A77-77280AC6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6257-1CC9-8C66-1C48-A645172D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84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007DB-BAC0-B5F7-CD3D-D722F4B0FC67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CE980-C7F7-E4BB-3D60-AC4227DD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5A55-EFF2-43B6-B7BF-52DAEFC6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E508-9D0D-1A12-5055-B8C9BE34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357B3-792D-45C8-A5E3-375CD2FC93EA}" type="datetime1">
              <a:rPr lang="en-GB" smtClean="0"/>
              <a:pPr/>
              <a:t>02/12/2024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AB5E-027B-22C7-C21B-F11F469E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86FA1-5E26-507E-BD6D-3316D06D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E971F0-0CD2-4C47-8087-EBCE9716EA8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66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bg>
      <p:bgPr>
        <a:solidFill>
          <a:srgbClr val="004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E980-C7F7-E4BB-3D60-AC4227DD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E508-9D0D-1A12-5055-B8C9BE34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F8357B3-792D-45C8-A5E3-375CD2FC93EA}" type="datetime1">
              <a:rPr lang="en-GB" smtClean="0"/>
              <a:pPr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AB5E-027B-22C7-C21B-F11F469E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86FA1-5E26-507E-BD6D-3316D06D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AE971F0-0CD2-4C47-8087-EBCE9716EA8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 descr="The following is a quote: ">
            <a:extLst>
              <a:ext uri="{FF2B5EF4-FFF2-40B4-BE49-F238E27FC236}">
                <a16:creationId xmlns:a16="http://schemas.microsoft.com/office/drawing/2014/main" id="{BBC1D34B-9075-8D03-3A5C-E7D33712D6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726" y="1825625"/>
            <a:ext cx="2084363" cy="208436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D05262-A873-B471-8864-15D00174D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200" y="2147888"/>
            <a:ext cx="8610600" cy="37957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586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4196-08E0-BC7A-8733-4E756A5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D4156-1D08-F755-3CB7-F04B4CB23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64EA-CCA9-EB4F-A84F-BE9D5F98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3F90AE9-7E54-4C99-8887-D88AF3524E1B}" type="datetime1">
              <a:rPr lang="en-GB" smtClean="0"/>
              <a:pPr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AC42-79B8-8591-472D-39FDD982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DDDC1-A48D-40A0-07DA-F99E091C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AE971F0-0CD2-4C47-8087-EBCE9716EA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78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4196-08E0-BC7A-8733-4E756A5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816548"/>
            <a:ext cx="10515600" cy="122385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64EA-CCA9-EB4F-A84F-BE9D5F98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0AE9-7E54-4C99-8887-D88AF3524E1B}" type="datetime1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AC42-79B8-8591-472D-39FDD982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DDDC1-A48D-40A0-07DA-F99E091C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9A2BA5-1AB5-DB59-3C54-16713B4E42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4313" y="712788"/>
            <a:ext cx="6794500" cy="41037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811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0BE543-0448-3A4C-5F33-EAD956CEEC4F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FF7AA-B49C-D561-FA47-CB24D2F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61E7E-A789-0692-DCFA-73EB3A13A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CDC2F-840C-693F-493D-EB4B70B8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13D37-E198-0C87-31DE-C825CE01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A6A6-A921-4A2A-98B6-101BBB6E441B}" type="datetime1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55D9D-23CD-C2B7-2CB9-63A7B666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84A3F-2DEF-A695-73CD-C8A79EDD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1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57A7C-8356-9C4D-0FD4-A2809BBA22A6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3E5D6-F819-DF80-8C6A-FE0FD236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34751-4015-7A9E-A494-E4825F6D8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0E5A5-4B18-9989-88ED-D6B31265D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85D65-C667-2456-E06F-F0E68B2E5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4F890-33E6-BD4B-978A-E4B20968B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6AA7C-81D8-7C95-3E01-76956024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D810-C173-4B0E-912A-A0CE5E563277}" type="datetime1">
              <a:rPr lang="en-GB" smtClean="0"/>
              <a:t>02/12/2024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830B1-02EA-A7DB-8FCF-32C06C3E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80A6F-5EBE-2DCC-8CCB-9F05EA66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18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C00E1A-F73B-4343-8C36-A161A0EDF3C9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D2DC0-0D4F-4B0E-7C43-38073564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78B6D-6F61-EF5E-B5CC-F72AA235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3B55-8FCA-4DA4-AC78-B3100A5B2594}" type="datetime1">
              <a:rPr lang="en-GB" smtClean="0"/>
              <a:t>02/12/2024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A9D98-33BD-A8E4-155E-07D8B622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4C4ED-AE87-B167-6C8F-8D62A01C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7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02/12/2024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82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0A642-ABE6-FE0E-2BD1-AB0BC48C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47573-978D-7FA9-0D26-40779E97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31032-3BBA-DDD8-39F1-68FB671B8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02127B0-3699-4D16-99C4-CE122436B0DA}" type="datetime1">
              <a:rPr lang="en-GB" smtClean="0"/>
              <a:pPr/>
              <a:t>02/12/2024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0B08B-CD62-82DF-7BC9-CCDE7E5B6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882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453A8-267C-532B-1CCE-A59D105FD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1AE971F0-0CD2-4C47-8087-EBCE9716EA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71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4C6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ajdapretnar/datasets/blob/master/images/domestic-animals.zi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research.blogspot.com/2006/08/all-our-n-gram-are-belong-to-you.html#link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hyperlink" Target="https://www.youtube.com/watch?v=oUpuABKoElw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2E-pU4H2gc" TargetMode="External"/><Relationship Id="rId2" Type="http://schemas.openxmlformats.org/officeDocument/2006/relationships/hyperlink" Target="https://www.cc.gatech.edu/classes/AY2020/cs7650_spr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YW0LRZ3ePo5jW_mhbvHV5ciNkhe61dTT" TargetMode="External"/><Relationship Id="rId5" Type="http://schemas.openxmlformats.org/officeDocument/2006/relationships/hyperlink" Target="https://github.com/HussamHourani/HussamHourani/blob/Orange-Datamining/English/stopwords.txt" TargetMode="External"/><Relationship Id="rId4" Type="http://schemas.openxmlformats.org/officeDocument/2006/relationships/hyperlink" Target="https://www.youtube.com/watch?v=5MaWmXwxFNQ&amp;ab_channel=AssemblyA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14569/IJACSA.2016.07115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9FA92C-B278-E264-6857-68AD13A165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6053" y="4357248"/>
            <a:ext cx="6932719" cy="1323439"/>
          </a:xfrm>
          <a:prstGeom prst="rect">
            <a:avLst/>
          </a:prstGeom>
          <a:noFill/>
          <a:ln>
            <a:solidFill>
              <a:schemeClr val="bg1"/>
            </a:solidFill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Open Sans ExtraBold"/>
                <a:cs typeface="Helvetica" panose="020B0604020202020204" pitchFamily="34" charset="0"/>
              </a:rPr>
              <a:t>Text Mining and Natural Language Processing</a:t>
            </a:r>
            <a:endParaRPr kumimoji="0" lang="en-IE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E2F37E-8580-1704-53F5-59425722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25" y="288480"/>
            <a:ext cx="3924808" cy="39248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F4C663-C75C-ADA9-CC67-C5CEDFFB68BF}"/>
              </a:ext>
            </a:extLst>
          </p:cNvPr>
          <p:cNvSpPr txBox="1"/>
          <p:nvPr/>
        </p:nvSpPr>
        <p:spPr>
          <a:xfrm>
            <a:off x="540136" y="60463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1" dirty="0">
                <a:solidFill>
                  <a:schemeClr val="bg1"/>
                </a:solidFill>
                <a:latin typeface="Helvetica" panose="020B0604020202020204" pitchFamily="34" charset="0"/>
                <a:ea typeface="Open Sans ExtraBold"/>
              </a:rPr>
              <a:t>Luis Miralles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74083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D208-8F91-CA7D-E91B-7123A6BB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44" y="136525"/>
            <a:ext cx="9942332" cy="10217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Turing test and text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1248-4FD0-8553-9630-1669A21A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76" y="1566567"/>
            <a:ext cx="5622123" cy="377043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Turing test was designed by the famous scientist Alan Turing</a:t>
            </a:r>
          </a:p>
          <a:p>
            <a:pPr>
              <a:lnSpc>
                <a:spcPct val="100000"/>
              </a:lnSpc>
            </a:pPr>
            <a:r>
              <a:rPr lang="en-US" dirty="0"/>
              <a:t>It consists of a human trying to guess if what is answering questions on the other side is a machine or a human.</a:t>
            </a:r>
          </a:p>
        </p:txBody>
      </p:sp>
      <p:pic>
        <p:nvPicPr>
          <p:cNvPr id="1026" name="Picture 2" descr="Turing test - Wikipedia">
            <a:extLst>
              <a:ext uri="{FF2B5EF4-FFF2-40B4-BE49-F238E27FC236}">
                <a16:creationId xmlns:a16="http://schemas.microsoft.com/office/drawing/2014/main" id="{CF0D5EA3-1A11-CE5B-AB41-799116ED0D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3" r="2" b="2"/>
          <a:stretch/>
        </p:blipFill>
        <p:spPr bwMode="auto">
          <a:xfrm>
            <a:off x="6781801" y="1809511"/>
            <a:ext cx="4797056" cy="32845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2478F-1A89-253B-65B5-ADCCE410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57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02838D0-AE68-8343-B9A4-C5C6E478647D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2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981F-DAB6-4C52-D97F-CAE3368F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Typical approaches with text mining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F3797-68EA-DA9E-90EF-339C122B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2838D0-AE68-8343-B9A4-C5C6E478647D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73A52E6-FEC7-CCB4-02B9-C461E682B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78248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787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5A64-6101-4157-4FD9-6CE27DFA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601283"/>
            <a:ext cx="359693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Some applications of text mining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FDF48-2CA7-83D8-0C3F-8C400814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19860" y="6356350"/>
            <a:ext cx="1533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2838D0-AE68-8343-B9A4-C5C6E478647D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2FD1-A08B-15C9-EFA2-7A0F1AA8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092483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Speech recognition: </a:t>
            </a:r>
            <a:r>
              <a:rPr lang="en-US" sz="2400" dirty="0"/>
              <a:t>TM can be applied to improve performance by selecting words that are more likely to appear next to others (as the human mind works).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Spam filtering: </a:t>
            </a:r>
            <a:r>
              <a:rPr lang="en-US" sz="2400" dirty="0"/>
              <a:t>The content of messages can be automatically </a:t>
            </a:r>
            <a:r>
              <a:rPr lang="en-US" sz="2400" dirty="0" err="1"/>
              <a:t>analysed</a:t>
            </a:r>
            <a:r>
              <a:rPr lang="en-US" sz="2400" dirty="0"/>
              <a:t> to apply spam filtering. Gmail and other companies use this.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Sentiment Analysis: </a:t>
            </a:r>
            <a:r>
              <a:rPr lang="en-US" sz="2400" dirty="0"/>
              <a:t>Categorizes if a sentence is positive, negative, or neutral. It is difficult because sometimes there is irony, sarcasm, slang, or language with many typos.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Online advertising: </a:t>
            </a:r>
            <a:r>
              <a:rPr lang="en-US" sz="2400" dirty="0"/>
              <a:t>It matches the keywords advertisers select with the web text displayed in the advert.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Accessibility: </a:t>
            </a:r>
            <a:r>
              <a:rPr lang="en-US" sz="2400" dirty="0"/>
              <a:t>Automatically translate images to blind people.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2313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3348-720C-56B4-F0CE-0699275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Watson by IBM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A173-A1BC-3237-D450-3306B5E6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In 2011, IBM designed a system that could compete in solving questions with the best humans in the game of “Jeopardy!”</a:t>
            </a:r>
          </a:p>
        </p:txBody>
      </p:sp>
      <p:pic>
        <p:nvPicPr>
          <p:cNvPr id="3074" name="Picture 2" descr="IBM Watson will know what you did last summer | InfoWorld">
            <a:extLst>
              <a:ext uri="{FF2B5EF4-FFF2-40B4-BE49-F238E27FC236}">
                <a16:creationId xmlns:a16="http://schemas.microsoft.com/office/drawing/2014/main" id="{E87626A1-38ED-CAF7-8FBE-BB0188DB3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r="10382" b="-1"/>
          <a:stretch/>
        </p:blipFill>
        <p:spPr bwMode="auto">
          <a:xfrm>
            <a:off x="4654296" y="1061432"/>
            <a:ext cx="6903720" cy="4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4669B-E507-1F6F-E316-06F3D224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2838D0-AE68-8343-B9A4-C5C6E478647D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981F-DAB6-4C52-D97F-CAE3368F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38" y="677868"/>
            <a:ext cx="3138392" cy="5502264"/>
          </a:xfrm>
        </p:spPr>
        <p:txBody>
          <a:bodyPr>
            <a:normAutofit/>
          </a:bodyPr>
          <a:lstStyle/>
          <a:p>
            <a:r>
              <a:rPr lang="en-US" dirty="0"/>
              <a:t>Typical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B22E6-797B-C2FD-F3BB-75DC707E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02838D0-AE68-8343-B9A4-C5C6E478647D}" type="slidenum">
              <a:rPr lang="en-US" smtClean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solidFill>
                <a:schemeClr val="tx1">
                  <a:lumMod val="75000"/>
                  <a:lumOff val="25000"/>
                  <a:alpha val="70000"/>
                </a:schemeClr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1337896-11B9-E0F3-377A-5CAA7AADD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7224"/>
              </p:ext>
            </p:extLst>
          </p:nvPr>
        </p:nvGraphicFramePr>
        <p:xfrm>
          <a:off x="4147930" y="642938"/>
          <a:ext cx="7644132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9301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62D7-68B9-84FD-99A6-541C0A40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b="1" dirty="0"/>
              <a:t>NLP </a:t>
            </a:r>
            <a:r>
              <a:rPr lang="en-US" dirty="0"/>
              <a:t>vs </a:t>
            </a:r>
            <a:r>
              <a:rPr lang="en-US" b="1" dirty="0"/>
              <a:t>Text Mining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F07127A-FB23-B765-5B90-EEEEB915B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000094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6E29C-E58B-AFF4-9BE0-0B072FB5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2838D0-AE68-8343-B9A4-C5C6E478647D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8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16FC-5E55-2776-17A7-6CBC7FC0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Representing documents using T-SNE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2695A-EE6D-7DD9-9731-A430E7D4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10" name="Content Placeholder 9" descr="A diagram of data processing&#10;&#10;Description automatically generated">
            <a:extLst>
              <a:ext uri="{FF2B5EF4-FFF2-40B4-BE49-F238E27FC236}">
                <a16:creationId xmlns:a16="http://schemas.microsoft.com/office/drawing/2014/main" id="{4127B998-5B8C-CB8C-51C0-E4B41AC7F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10" y="1815379"/>
            <a:ext cx="11089379" cy="3826885"/>
          </a:xfr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46EB2B-BFC7-0101-40A8-60BCB32DAB4F}"/>
              </a:ext>
            </a:extLst>
          </p:cNvPr>
          <p:cNvSpPr txBox="1"/>
          <p:nvPr/>
        </p:nvSpPr>
        <p:spPr>
          <a:xfrm>
            <a:off x="158462" y="638404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https://</a:t>
            </a:r>
            <a:r>
              <a:rPr lang="en-IE" dirty="0" err="1">
                <a:solidFill>
                  <a:schemeClr val="bg1"/>
                </a:solidFill>
              </a:rPr>
              <a:t>youtu.be</a:t>
            </a:r>
            <a:r>
              <a:rPr lang="en-IE" dirty="0">
                <a:solidFill>
                  <a:schemeClr val="bg1"/>
                </a:solidFill>
              </a:rPr>
              <a:t>/I2bk09bzGE8?feature=shared</a:t>
            </a:r>
          </a:p>
        </p:txBody>
      </p:sp>
    </p:spTree>
    <p:extLst>
      <p:ext uri="{BB962C8B-B14F-4D97-AF65-F5344CB8AC3E}">
        <p14:creationId xmlns:p14="http://schemas.microsoft.com/office/powerpoint/2010/main" val="1318281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B5EC-B0F4-5297-A324-0DE60808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57" y="205354"/>
            <a:ext cx="10515600" cy="1325563"/>
          </a:xfrm>
        </p:spPr>
        <p:txBody>
          <a:bodyPr/>
          <a:lstStyle/>
          <a:p>
            <a:r>
              <a:rPr lang="en-US" dirty="0"/>
              <a:t>Exercises with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921BF-0919-2D88-F736-65760A160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1690688"/>
            <a:ext cx="734876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Clustering consists of grouping similar objects and separating the ones that are different.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Two main cluster algorithms: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K-means exercise with educational “Add-on” in orange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Dendrogram in orange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19AB-5E7E-509B-C0D8-57538930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38D0-AE68-8343-B9A4-C5C6E478647D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9BB09308-159F-270F-251E-A941FDE62C8F}"/>
              </a:ext>
            </a:extLst>
          </p:cNvPr>
          <p:cNvGrpSpPr>
            <a:grpSpLocks/>
          </p:cNvGrpSpPr>
          <p:nvPr/>
        </p:nvGrpSpPr>
        <p:grpSpPr bwMode="auto">
          <a:xfrm>
            <a:off x="9094218" y="713545"/>
            <a:ext cx="2241124" cy="2131734"/>
            <a:chOff x="288" y="720"/>
            <a:chExt cx="4992" cy="3072"/>
          </a:xfrm>
        </p:grpSpPr>
        <p:sp>
          <p:nvSpPr>
            <p:cNvPr id="9" name="Oval 3">
              <a:extLst>
                <a:ext uri="{FF2B5EF4-FFF2-40B4-BE49-F238E27FC236}">
                  <a16:creationId xmlns:a16="http://schemas.microsoft.com/office/drawing/2014/main" id="{60DBE180-3956-DB46-B2C3-B5DC61AE8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25FB4C35-EEB8-4BA6-2B57-84F3B86FC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EFF74C0-C195-0271-3237-73FF57865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699962B1-5410-960F-1275-CC4686DDF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C6BD96E8-567D-357D-13CB-39E37A9F0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1FF95306-59B7-DE21-F3D3-3C4DD4D76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2D7E8E2E-02B1-C874-E834-2F3EBA77F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Oval 10">
              <a:extLst>
                <a:ext uri="{FF2B5EF4-FFF2-40B4-BE49-F238E27FC236}">
                  <a16:creationId xmlns:a16="http://schemas.microsoft.com/office/drawing/2014/main" id="{2AE5B86C-AA1D-ED7C-EC31-9FDA8D448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40A10A9C-4A6D-6AD3-0575-DE85288DB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96BD3DBF-D99B-4F61-76C5-DBCC397C6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1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41270554-52B9-3342-52EA-838C88A38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6DF9004A-8118-BEAA-D134-70530F210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4C065AC0-7473-DFFC-8928-EAA2AC788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16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4D7D0B31-7585-0899-19FE-021E68990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D10B6AFC-0F89-DE60-ED41-6C88181A6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D2DEAA0C-7254-5983-FBAE-CAACA437B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21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8CC914A8-5999-96C5-7F9A-8A715F6B0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5FE98253-EB64-F817-239D-002FE1AE4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46FC83B5-5498-5339-8CCD-028992B1E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187E0DD2-ED25-41AF-C1CA-86D51F806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EF35C987-01FC-D442-3DFD-14C14AA4A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68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079F884D-0463-94DB-ED53-991A7B03A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2DD0A72C-E169-AE1B-7281-7185BD36C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648F0126-D34E-61DF-3FA6-D94B72A79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E644870B-9C42-0CFB-5FC7-7D4941C93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0F6A0F99-7F47-3DFA-6FEF-F3A8ACEB6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4A3E2B38-213A-BA5C-7781-1B762CCF8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160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360779B1-29FC-EA6F-3113-F24D1019A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66079F2C-4274-5FF3-0DDD-A52BF6378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63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2">
              <a:extLst>
                <a:ext uri="{FF2B5EF4-FFF2-40B4-BE49-F238E27FC236}">
                  <a16:creationId xmlns:a16="http://schemas.microsoft.com/office/drawing/2014/main" id="{D1249124-9304-5510-57A1-4A8CFF716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584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3">
              <a:extLst>
                <a:ext uri="{FF2B5EF4-FFF2-40B4-BE49-F238E27FC236}">
                  <a16:creationId xmlns:a16="http://schemas.microsoft.com/office/drawing/2014/main" id="{01ADA5F0-4FD9-57EC-A957-BB515859C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584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48181261-69EB-503F-C875-8E6EA0C6FA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369CD981-AD8A-2C05-FBDE-CEB2CCC14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00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E95E377E-FD7A-91F6-92CD-5854DFD112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008"/>
              <a:ext cx="29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6327C52E-9337-CD39-A622-3C9CD5C24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008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8">
              <a:extLst>
                <a:ext uri="{FF2B5EF4-FFF2-40B4-BE49-F238E27FC236}">
                  <a16:creationId xmlns:a16="http://schemas.microsoft.com/office/drawing/2014/main" id="{26D1A40C-9D44-F6E4-749E-8BEB94B15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00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9">
              <a:extLst>
                <a:ext uri="{FF2B5EF4-FFF2-40B4-BE49-F238E27FC236}">
                  <a16:creationId xmlns:a16="http://schemas.microsoft.com/office/drawing/2014/main" id="{3DA12457-DBFD-1B7E-A78A-54949426E1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0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0">
              <a:extLst>
                <a:ext uri="{FF2B5EF4-FFF2-40B4-BE49-F238E27FC236}">
                  <a16:creationId xmlns:a16="http://schemas.microsoft.com/office/drawing/2014/main" id="{DBCB403C-F478-C13D-2A6A-D74821A43D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72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1">
              <a:extLst>
                <a:ext uri="{FF2B5EF4-FFF2-40B4-BE49-F238E27FC236}">
                  <a16:creationId xmlns:a16="http://schemas.microsoft.com/office/drawing/2014/main" id="{4E4BE7A0-9FA1-EF2D-B26F-4F53F8D80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9113418-E171-71F8-472D-1B0E259E08CA}"/>
              </a:ext>
            </a:extLst>
          </p:cNvPr>
          <p:cNvSpPr txBox="1"/>
          <p:nvPr/>
        </p:nvSpPr>
        <p:spPr>
          <a:xfrm>
            <a:off x="9409361" y="126392"/>
            <a:ext cx="12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Dendogram</a:t>
            </a:r>
            <a:endParaRPr lang="en-US" dirty="0"/>
          </a:p>
        </p:txBody>
      </p:sp>
      <p:pic>
        <p:nvPicPr>
          <p:cNvPr id="65" name="Picture 64" descr="Chart, scatter chart&#10;&#10;Description automatically generated">
            <a:extLst>
              <a:ext uri="{FF2B5EF4-FFF2-40B4-BE49-F238E27FC236}">
                <a16:creationId xmlns:a16="http://schemas.microsoft.com/office/drawing/2014/main" id="{0180A7CD-409E-BA14-CDE2-D21298971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2"/>
          <a:stretch/>
        </p:blipFill>
        <p:spPr>
          <a:xfrm>
            <a:off x="8795816" y="3882452"/>
            <a:ext cx="2837928" cy="22573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24D2B1B-B9E8-B7A7-F19B-45576462F634}"/>
              </a:ext>
            </a:extLst>
          </p:cNvPr>
          <p:cNvSpPr txBox="1"/>
          <p:nvPr/>
        </p:nvSpPr>
        <p:spPr>
          <a:xfrm>
            <a:off x="9546752" y="3293624"/>
            <a:ext cx="1375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K-means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BA9925-18AC-6D6F-40BF-8145AA3E95A3}"/>
              </a:ext>
            </a:extLst>
          </p:cNvPr>
          <p:cNvSpPr txBox="1"/>
          <p:nvPr/>
        </p:nvSpPr>
        <p:spPr>
          <a:xfrm>
            <a:off x="345657" y="6388249"/>
            <a:ext cx="8737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https://</a:t>
            </a:r>
            <a:r>
              <a:rPr lang="en-US" sz="1600" dirty="0" err="1">
                <a:solidFill>
                  <a:schemeClr val="bg1"/>
                </a:solidFill>
              </a:rPr>
              <a:t>www.youtube.com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watch?v</a:t>
            </a:r>
            <a:r>
              <a:rPr lang="en-US" sz="1600" dirty="0">
                <a:solidFill>
                  <a:schemeClr val="bg1"/>
                </a:solidFill>
              </a:rPr>
              <a:t>=WmzdMKVG07w&amp;ab_channel=</a:t>
            </a:r>
            <a:r>
              <a:rPr lang="en-US" sz="1600" dirty="0" err="1">
                <a:solidFill>
                  <a:schemeClr val="bg1"/>
                </a:solidFill>
              </a:rPr>
              <a:t>ManuelCurral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160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660F-F352-EDDD-11D4-9F99945E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with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C51C-2A0A-2F4E-BA9F-3E737E7B4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9927"/>
            <a:ext cx="10515600" cy="1217035"/>
          </a:xfrm>
        </p:spPr>
        <p:txBody>
          <a:bodyPr>
            <a:normAutofit fontScale="85000" lnSpcReduction="10000"/>
          </a:bodyPr>
          <a:lstStyle/>
          <a:p>
            <a:r>
              <a:rPr lang="en-GB" sz="2400" b="0" i="0" dirty="0">
                <a:effectLst/>
                <a:latin typeface="Roboto" panose="02000000000000000000" pitchFamily="2" charset="0"/>
                <a:hlinkClick r:id="rId2"/>
              </a:rPr>
              <a:t>https://youtu.be/Iu8g2Twjn9U</a:t>
            </a:r>
          </a:p>
          <a:p>
            <a:r>
              <a:rPr lang="en-GB" sz="2400" b="0" i="0" dirty="0">
                <a:effectLst/>
                <a:latin typeface="Roboto" panose="02000000000000000000" pitchFamily="2" charset="0"/>
                <a:hlinkClick r:id="rId2"/>
              </a:rPr>
              <a:t>https://github.com/ajdapretnar/datasets/blob/master/images/domestic-animals.zip</a:t>
            </a:r>
            <a:endParaRPr lang="en-GB" sz="2400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21F6B-DD92-8C88-AB2B-D05DA027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38D0-AE68-8343-B9A4-C5C6E478647D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1A124940-7FC5-BAD1-67EF-14FFB239B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610" y="1690688"/>
            <a:ext cx="7772400" cy="27558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23A7D7-50DF-46D6-D53C-0BC86209A7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33455" y="2013854"/>
            <a:ext cx="1981200" cy="128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19BEA1-A00D-6E0E-C2A4-E6D1A9DDB2BD}"/>
              </a:ext>
            </a:extLst>
          </p:cNvPr>
          <p:cNvSpPr txBox="1"/>
          <p:nvPr/>
        </p:nvSpPr>
        <p:spPr>
          <a:xfrm>
            <a:off x="6414655" y="1690688"/>
            <a:ext cx="261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magic for doing this</a:t>
            </a:r>
          </a:p>
          <a:p>
            <a:r>
              <a:rPr lang="en-US" dirty="0"/>
              <a:t>is captured in this module</a:t>
            </a:r>
          </a:p>
        </p:txBody>
      </p:sp>
    </p:spTree>
    <p:extLst>
      <p:ext uri="{BB962C8B-B14F-4D97-AF65-F5344CB8AC3E}">
        <p14:creationId xmlns:p14="http://schemas.microsoft.com/office/powerpoint/2010/main" val="512337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B25F-6D35-7780-4924-AE529D05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Preprocessing steps in Text Mining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A7868-E2D1-C64B-4944-5C95A297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A3C481D-2E8A-D464-0319-B887054A5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3336" y="104626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0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2F64-C9F3-1A39-08B7-B25FC619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03" y="659586"/>
            <a:ext cx="3200400" cy="4461163"/>
          </a:xfr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E0FEC-4AA6-3A76-7458-D353B835D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360117"/>
            <a:ext cx="6906491" cy="558561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Understand the concept of text mining</a:t>
            </a:r>
          </a:p>
          <a:p>
            <a:pPr>
              <a:lnSpc>
                <a:spcPct val="100000"/>
              </a:lnSpc>
            </a:pPr>
            <a:r>
              <a:rPr lang="en-US" dirty="0"/>
              <a:t>Execute the main text-mining tasks</a:t>
            </a:r>
          </a:p>
          <a:p>
            <a:pPr>
              <a:lnSpc>
                <a:spcPct val="100000"/>
              </a:lnSpc>
            </a:pPr>
            <a:r>
              <a:rPr lang="en-US" dirty="0"/>
              <a:t>Learn the different approaches you can apply to text for extracting information.</a:t>
            </a:r>
          </a:p>
          <a:p>
            <a:pPr>
              <a:lnSpc>
                <a:spcPct val="100000"/>
              </a:lnSpc>
            </a:pPr>
            <a:r>
              <a:rPr lang="en-US" dirty="0"/>
              <a:t>Learn some popular Natural Language Techniques</a:t>
            </a:r>
          </a:p>
          <a:p>
            <a:pPr>
              <a:lnSpc>
                <a:spcPct val="100000"/>
              </a:lnSpc>
            </a:pPr>
            <a:r>
              <a:rPr lang="en-US" dirty="0"/>
              <a:t>Concept of Word Embedding and Bag of Words.</a:t>
            </a:r>
          </a:p>
          <a:p>
            <a:pPr>
              <a:lnSpc>
                <a:spcPct val="100000"/>
              </a:lnSpc>
            </a:pPr>
            <a:r>
              <a:rPr lang="en-US" dirty="0"/>
              <a:t>Build a data mining pipeline.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36E67-96DC-610E-57E5-D4ABF066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2838D0-AE68-8343-B9A4-C5C6E478647D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95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7E6F-EDB5-C382-594D-4C735232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10" y="775200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05E9E-1420-A998-15D3-602F645F3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idea here is to keep the prefix of a word and remove its postfix.</a:t>
            </a:r>
          </a:p>
          <a:p>
            <a:pPr>
              <a:lnSpc>
                <a:spcPct val="110000"/>
              </a:lnSpc>
            </a:pPr>
            <a:r>
              <a:rPr lang="en-IE" dirty="0"/>
              <a:t>Consider the words: </a:t>
            </a:r>
            <a:r>
              <a:rPr lang="en-IE" i="1" dirty="0"/>
              <a:t>"run," "running”, </a:t>
            </a:r>
            <a:r>
              <a:rPr lang="en-IE" dirty="0"/>
              <a:t>and </a:t>
            </a:r>
            <a:r>
              <a:rPr lang="en-IE" i="1" dirty="0"/>
              <a:t>"runner”. </a:t>
            </a:r>
            <a:r>
              <a:rPr lang="en-IE" dirty="0"/>
              <a:t>In stemming, these words would be reduced to their common root, </a:t>
            </a:r>
            <a:r>
              <a:rPr lang="en-IE" i="1" dirty="0"/>
              <a:t>"run”.</a:t>
            </a:r>
            <a:endParaRPr lang="en-US" i="1" dirty="0"/>
          </a:p>
          <a:p>
            <a:pPr>
              <a:lnSpc>
                <a:spcPct val="110000"/>
              </a:lnSpc>
            </a:pPr>
            <a:r>
              <a:rPr lang="en-US" dirty="0"/>
              <a:t>The algorithm for performing stemming is called a stemmer and has different variations, such as a snow stemmer or a Lancaster stemmer.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0045E-0A08-1825-710C-7FE3FAAC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02838D0-AE68-8343-B9A4-C5C6E478647D}" type="slidenum">
              <a:rPr lang="en-US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1504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5CA6-C844-DBB9-957B-C515068C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Lemmatization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795-B4FF-EB40-1F87-EEA8A8563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idea behind </a:t>
            </a:r>
            <a:r>
              <a:rPr lang="en-US" dirty="0" err="1"/>
              <a:t>lemmatisation</a:t>
            </a:r>
            <a:r>
              <a:rPr lang="en-US" dirty="0"/>
              <a:t> is converting all the variations of one word into the original word.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example, if we had the words: </a:t>
            </a:r>
            <a:r>
              <a:rPr lang="en-US" i="1" dirty="0"/>
              <a:t>“seeing”, “sees”, “saw”, “seen”, etc. </a:t>
            </a:r>
            <a:r>
              <a:rPr lang="en-US" dirty="0"/>
              <a:t>All these words will be converted to the word </a:t>
            </a:r>
            <a:r>
              <a:rPr lang="en-US" i="1" dirty="0"/>
              <a:t>“see”.</a:t>
            </a:r>
          </a:p>
          <a:p>
            <a:pPr>
              <a:lnSpc>
                <a:spcPct val="100000"/>
              </a:lnSpc>
            </a:pPr>
            <a:r>
              <a:rPr lang="en-US" dirty="0"/>
              <a:t>This is done by listing all the different variations a word can have.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9A29D-CCA8-2084-2A54-1515E4C9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02838D0-AE68-8343-B9A4-C5C6E478647D}" type="slidenum">
              <a:rPr lang="en-US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108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8977-246B-29EF-FD6C-7966136B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POS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7FAFD-85FD-E533-987F-DF9E23B3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339096"/>
            <a:ext cx="6906491" cy="558561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This technique can mark the different words of a sentence with the semantical word they are doing.</a:t>
            </a:r>
          </a:p>
          <a:p>
            <a:pPr>
              <a:lnSpc>
                <a:spcPct val="110000"/>
              </a:lnSpc>
            </a:pPr>
            <a:r>
              <a:rPr lang="en-US" dirty="0"/>
              <a:t>For example, the sentence: </a:t>
            </a:r>
            <a:r>
              <a:rPr lang="en-US" i="1" dirty="0"/>
              <a:t>“The red cat jumped a fence”</a:t>
            </a:r>
            <a:r>
              <a:rPr lang="en-US" dirty="0"/>
              <a:t> will be “{The, article}, {red, adjective}, {cat, noun}, {jumped, verb}, {a, article}, {fence, noun} ”.</a:t>
            </a:r>
          </a:p>
          <a:p>
            <a:pPr>
              <a:lnSpc>
                <a:spcPct val="110000"/>
              </a:lnSpc>
            </a:pPr>
            <a:r>
              <a:rPr lang="en-US" dirty="0"/>
              <a:t>This helps find relationships between the words and is used in translating documents.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82F-933D-C4A9-6C4E-4296C54F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02838D0-AE68-8343-B9A4-C5C6E478647D}" type="slidenum">
              <a:rPr lang="en-US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57380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BCC8-60A5-F65C-CDD0-6AF8F934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NLP Process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1AFE-ACDC-5097-F0F8-13C81C7FC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 err="1"/>
              <a:t>Tokenisation</a:t>
            </a:r>
            <a:r>
              <a:rPr lang="en-US" b="1" dirty="0"/>
              <a:t>: </a:t>
            </a:r>
            <a:r>
              <a:rPr lang="en-US" dirty="0"/>
              <a:t>Separate the text into words. Remove punctuation.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Remove </a:t>
            </a:r>
            <a:r>
              <a:rPr lang="en-US" b="1" dirty="0" err="1"/>
              <a:t>Stopwords</a:t>
            </a:r>
            <a:r>
              <a:rPr lang="en-US" b="1" dirty="0"/>
              <a:t>: </a:t>
            </a:r>
            <a:r>
              <a:rPr lang="en-US" dirty="0"/>
              <a:t>Filter words that are not very meaningful from the text.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Stemming and </a:t>
            </a:r>
            <a:r>
              <a:rPr lang="en-US" b="1" dirty="0" err="1"/>
              <a:t>lemmatisation</a:t>
            </a:r>
            <a:r>
              <a:rPr lang="en-US" b="1" dirty="0"/>
              <a:t>: </a:t>
            </a:r>
            <a:r>
              <a:rPr lang="en-US" dirty="0"/>
              <a:t>Remove all the variations of a word and simplify the text by eliminating different synonyms.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POS Tagging: </a:t>
            </a:r>
            <a:r>
              <a:rPr lang="en-US" dirty="0"/>
              <a:t>Find the function a word is doing in a sentence (Verb, noun, adjective, etc.)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6943E-B688-232F-99B2-5D33C0B5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02838D0-AE68-8343-B9A4-C5C6E478647D}" type="slidenum">
              <a:rPr lang="en-US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64605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B33-CD65-4097-785A-2990D6A0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What are N-Grams?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8279-A30C-AF19-EDFB-732CF45A9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N-grams are groups of n-words that occur in a sentence.</a:t>
            </a:r>
          </a:p>
          <a:p>
            <a:r>
              <a:rPr lang="en-US" sz="2000" dirty="0"/>
              <a:t>For example, the sentence: “The cat is lying on the window” has the following N-Grams:</a:t>
            </a:r>
          </a:p>
          <a:p>
            <a:pPr lvl="1"/>
            <a:r>
              <a:rPr lang="en-US" sz="2000" dirty="0"/>
              <a:t>Unigrams: “The”, “cat”, “is”, “lying”, “on”, “the” ,…</a:t>
            </a:r>
          </a:p>
          <a:p>
            <a:pPr lvl="1"/>
            <a:r>
              <a:rPr lang="en-US" sz="2000" dirty="0"/>
              <a:t>Bigrams: “The cat”, “cat is”, “is lying”, “lying on”,…</a:t>
            </a:r>
          </a:p>
          <a:p>
            <a:pPr lvl="1"/>
            <a:r>
              <a:rPr lang="en-US" sz="2000" dirty="0"/>
              <a:t>Trigrams: ”The cat is”, “cat is lying”, “is lying on” ,…</a:t>
            </a:r>
          </a:p>
        </p:txBody>
      </p:sp>
      <p:pic>
        <p:nvPicPr>
          <p:cNvPr id="1026" name="Picture 2" descr="Free A  Kitten on the Window  Stock Photo">
            <a:extLst>
              <a:ext uri="{FF2B5EF4-FFF2-40B4-BE49-F238E27FC236}">
                <a16:creationId xmlns:a16="http://schemas.microsoft.com/office/drawing/2014/main" id="{04B5A892-A4DF-5DA7-80E5-61438A5390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/>
          <a:stretch/>
        </p:blipFill>
        <p:spPr bwMode="auto">
          <a:xfrm>
            <a:off x="7604905" y="1"/>
            <a:ext cx="4587096" cy="630102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F9B7-3FF3-BD8D-5D67-A25AF261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02838D0-AE68-8343-B9A4-C5C6E478647D}" type="slidenum">
              <a:rPr lang="en-US" sz="18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16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981F-DAB6-4C52-D97F-CAE3368F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0C0B9-5EE2-286B-19EB-417A238E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Stop words are natural words that do not give too much meaning to the text and are mainly for connecting essential words.</a:t>
            </a:r>
          </a:p>
          <a:p>
            <a:r>
              <a:rPr lang="en-US" dirty="0"/>
              <a:t>Typical examples of stop words are: </a:t>
            </a:r>
            <a:r>
              <a:rPr lang="en-US" i="1" dirty="0"/>
              <a:t>the, or, is, with, though, of, my</a:t>
            </a:r>
            <a:r>
              <a:rPr lang="en-US" dirty="0"/>
              <a:t>, and so on.</a:t>
            </a:r>
          </a:p>
          <a:p>
            <a:r>
              <a:rPr lang="en-US" dirty="0"/>
              <a:t>Usually, there is a list of stop words which are removed from the text as part of the preprocessing step.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0F216-1798-7A8A-4D14-DCD01B7E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38D0-AE68-8343-B9A4-C5C6E47864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55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F0B1-A95A-5BB6-F588-01ABD527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27A9-6AA6-A785-8D1B-2E11E6818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24" y="1717882"/>
            <a:ext cx="4879428" cy="342223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WordNet is the most well - developed and widely used lexical database for English.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5B3D0-56E7-FA64-6109-76092C5E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38D0-AE68-8343-B9A4-C5C6E478647D}" type="slidenum">
              <a:rPr lang="en-US" smtClean="0"/>
              <a:t>26</a:t>
            </a:fld>
            <a:endParaRPr lang="en-US"/>
          </a:p>
        </p:txBody>
      </p:sp>
      <p:pic>
        <p:nvPicPr>
          <p:cNvPr id="9218" name="Picture 2" descr="Software: WordNet Connect">
            <a:extLst>
              <a:ext uri="{FF2B5EF4-FFF2-40B4-BE49-F238E27FC236}">
                <a16:creationId xmlns:a16="http://schemas.microsoft.com/office/drawing/2014/main" id="{8059E8AD-E5A1-B01E-AF62-9F4481412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119" y="1027906"/>
            <a:ext cx="5499100" cy="37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961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F028-77E3-6AA8-D406-D4B3F83E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N-Gram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AF8AC-A4C6-936B-78E1-ED7CEB4A4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published a n n-gram corpus with statistics on different word occurrence s.</a:t>
            </a:r>
          </a:p>
          <a:p>
            <a:pPr lvl="1"/>
            <a:r>
              <a:rPr lang="en-US" altLang="en-US" sz="2800" dirty="0"/>
              <a:t>Number of </a:t>
            </a:r>
            <a:r>
              <a:rPr lang="en-US" altLang="en-US" sz="2800" dirty="0" err="1"/>
              <a:t>uni</a:t>
            </a:r>
            <a:r>
              <a:rPr lang="en-US" altLang="en-US" sz="2800" dirty="0"/>
              <a:t>-grams: 13,588,391</a:t>
            </a:r>
          </a:p>
          <a:p>
            <a:pPr lvl="1"/>
            <a:r>
              <a:rPr lang="en-US" altLang="en-US" sz="2800" dirty="0"/>
              <a:t>Number of bi-grams: 314,843,401</a:t>
            </a:r>
          </a:p>
          <a:p>
            <a:pPr lvl="1"/>
            <a:r>
              <a:rPr lang="en-US" altLang="en-US" sz="2800" dirty="0"/>
              <a:t>Number of tri-grams: 977,069,902</a:t>
            </a:r>
          </a:p>
          <a:p>
            <a:pPr lvl="1"/>
            <a:r>
              <a:rPr lang="en-US" altLang="en-US" sz="2800" dirty="0"/>
              <a:t>Number of four-grams: 1,313,818,354</a:t>
            </a:r>
          </a:p>
          <a:p>
            <a:pPr lvl="1"/>
            <a:r>
              <a:rPr lang="en-US" altLang="en-US" sz="2800" dirty="0"/>
              <a:t>Number of five-grams: 1,176,470,663</a:t>
            </a:r>
          </a:p>
          <a:p>
            <a:pPr lvl="1"/>
            <a:endParaRPr lang="en-US" alt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en-US" sz="2800" dirty="0">
                <a:hlinkClick r:id="rId2"/>
              </a:rPr>
              <a:t>http://googleresearch.blogspot.com/2006/08/all-our-n-gram-are-belong-to-you.html#links</a:t>
            </a:r>
            <a:endParaRPr lang="en-US" alt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C01BC-1A56-D4BC-0ADD-A538D3F9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38D0-AE68-8343-B9A4-C5C6E47864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31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1180-1B23-CABA-1D0E-C7338C41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Predicting the next word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B3B17EA-06D6-6A4E-4882-6BFDA3C92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825911"/>
              </p:ext>
            </p:extLst>
          </p:nvPr>
        </p:nvGraphicFramePr>
        <p:xfrm>
          <a:off x="838200" y="1825625"/>
          <a:ext cx="10515600" cy="2428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0C21C-4552-3D03-E048-006D9E74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38D0-AE68-8343-B9A4-C5C6E478647D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A1333-A9D4-2AEE-C20B-01882793E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69" y="4346157"/>
            <a:ext cx="5954466" cy="1474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5">
            <a:extLst>
              <a:ext uri="{FF2B5EF4-FFF2-40B4-BE49-F238E27FC236}">
                <a16:creationId xmlns:a16="http://schemas.microsoft.com/office/drawing/2014/main" id="{4B00545D-222B-4BAE-200C-DA6BD66C42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6012" y="4253947"/>
            <a:ext cx="1484587" cy="5282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BF6BB36-D048-4796-CE33-0C60756D5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3195" y="3976887"/>
            <a:ext cx="24668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Frequency of word sequences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25AE5D5D-FBEA-E385-301E-4ACE13BC10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6013" y="4406347"/>
            <a:ext cx="1636986" cy="10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3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7580-60E5-385C-1932-DFF92E3D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68375"/>
            <a:ext cx="7985760" cy="9247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26D9-21E5-D659-510B-FB74A4920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6" y="1357884"/>
            <a:ext cx="5596128" cy="335347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Parsing a sentence is an essential step in understanding its meaning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The input is a sentence, and the output is a parse tree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0BBD303-AF1D-1C18-F302-847639B04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4612" y="963506"/>
            <a:ext cx="4142232" cy="41422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EB837-ED43-92C2-F50C-5B7E0352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02838D0-AE68-8343-B9A4-C5C6E478647D}" type="slidenum">
              <a:rPr lang="en-US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4513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0780-8D73-C31F-B6E5-09806B40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79226" cy="1325563"/>
          </a:xfrm>
        </p:spPr>
        <p:txBody>
          <a:bodyPr>
            <a:normAutofit/>
          </a:bodyPr>
          <a:lstStyle/>
          <a:p>
            <a:r>
              <a:rPr lang="en-US" dirty="0"/>
              <a:t>What is text mining?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0D01-B752-AE0F-CA13-ADA26DD3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35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highlight>
                  <a:srgbClr val="FFFF00"/>
                </a:highlight>
              </a:rPr>
              <a:t>Text mining</a:t>
            </a:r>
            <a:r>
              <a:rPr lang="en-GB" sz="2200" dirty="0"/>
              <a:t>, also known as text data mining or </a:t>
            </a:r>
            <a:r>
              <a:rPr lang="en-GB" sz="2200" dirty="0">
                <a:highlight>
                  <a:srgbClr val="FFFF00"/>
                </a:highlight>
              </a:rPr>
              <a:t>knowledge discovery from textual databases</a:t>
            </a:r>
            <a:r>
              <a:rPr lang="en-GB" sz="2200" dirty="0"/>
              <a:t>, refers to </a:t>
            </a:r>
            <a:r>
              <a:rPr lang="en-GB" sz="2200" dirty="0">
                <a:highlight>
                  <a:srgbClr val="FFFF00"/>
                </a:highlight>
              </a:rPr>
              <a:t>extracting exciting </a:t>
            </a:r>
            <a:r>
              <a:rPr lang="en-GB" sz="2200" dirty="0"/>
              <a:t>and non-trivial </a:t>
            </a:r>
            <a:r>
              <a:rPr lang="en-GB" sz="2200" dirty="0">
                <a:highlight>
                  <a:srgbClr val="FFFF00"/>
                </a:highlight>
              </a:rPr>
              <a:t>patterns</a:t>
            </a:r>
            <a:r>
              <a:rPr lang="en-GB" sz="2200" dirty="0"/>
              <a:t> or knowledge from </a:t>
            </a:r>
            <a:r>
              <a:rPr lang="en-GB" sz="2200" dirty="0">
                <a:highlight>
                  <a:srgbClr val="FFFF00"/>
                </a:highlight>
              </a:rPr>
              <a:t>text documents</a:t>
            </a:r>
            <a:r>
              <a:rPr lang="en-GB" sz="2200" dirty="0"/>
              <a:t>. It's the same as data mining but from text.</a:t>
            </a:r>
          </a:p>
          <a:p>
            <a:pPr marL="0" indent="0">
              <a:buNone/>
            </a:pPr>
            <a:endParaRPr lang="en-GB" sz="22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0" i="0" dirty="0">
                <a:effectLst/>
                <a:latin typeface="Arial" panose="020B0604020202020204" pitchFamily="34" charset="0"/>
              </a:rPr>
              <a:t>Tan, Ah-</a:t>
            </a:r>
            <a:r>
              <a:rPr lang="en-GB" sz="1800" b="0" i="0" dirty="0" err="1">
                <a:effectLst/>
                <a:latin typeface="Arial" panose="020B0604020202020204" pitchFamily="34" charset="0"/>
              </a:rPr>
              <a:t>Hwee</a:t>
            </a:r>
            <a:r>
              <a:rPr lang="en-GB" sz="1800" b="0" i="0" dirty="0">
                <a:effectLst/>
                <a:latin typeface="Arial" panose="020B0604020202020204" pitchFamily="34" charset="0"/>
              </a:rPr>
              <a:t>. "Text mining: The state of the art and the challenges." </a:t>
            </a:r>
            <a:r>
              <a:rPr lang="en-GB" sz="1800" b="0" i="1" dirty="0">
                <a:effectLst/>
                <a:latin typeface="Arial" panose="020B0604020202020204" pitchFamily="34" charset="0"/>
              </a:rPr>
              <a:t>Proceedings of the </a:t>
            </a:r>
            <a:r>
              <a:rPr lang="en-GB" sz="1800" b="0" i="1" dirty="0" err="1">
                <a:effectLst/>
                <a:latin typeface="Arial" panose="020B0604020202020204" pitchFamily="34" charset="0"/>
              </a:rPr>
              <a:t>pakdd</a:t>
            </a:r>
            <a:r>
              <a:rPr lang="en-GB" sz="1800" b="0" i="1" dirty="0">
                <a:effectLst/>
                <a:latin typeface="Arial" panose="020B0604020202020204" pitchFamily="34" charset="0"/>
              </a:rPr>
              <a:t> 1999 workshop on knowledge discovery from advanced databases</a:t>
            </a:r>
            <a:r>
              <a:rPr lang="en-GB" sz="1800" b="0" i="0" dirty="0">
                <a:effectLst/>
                <a:latin typeface="Arial" panose="020B0604020202020204" pitchFamily="34" charset="0"/>
              </a:rPr>
              <a:t>. Vol. 8. 1999.</a:t>
            </a:r>
            <a:endParaRPr lang="en-US" sz="18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EB34B-C3A7-1981-206D-640FE900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80104" y="6356350"/>
            <a:ext cx="1573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2838D0-AE68-8343-B9A4-C5C6E478647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49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4D89-E697-CE24-6CC3-5364C9B0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/>
              <a:t>Hierarchical Clustering using Document Embeddings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7F08E-6F22-C45E-3E8F-7813D335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10" name="Picture 9" descr="A diagram of a data flow&#10;&#10;Description automatically generated">
            <a:extLst>
              <a:ext uri="{FF2B5EF4-FFF2-40B4-BE49-F238E27FC236}">
                <a16:creationId xmlns:a16="http://schemas.microsoft.com/office/drawing/2014/main" id="{CB709EF6-EEAB-8545-CC7A-E455B7B18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32" y="1690688"/>
            <a:ext cx="7783600" cy="4169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503084-A582-CDA9-71DC-1C63897F54CD}"/>
              </a:ext>
            </a:extLst>
          </p:cNvPr>
          <p:cNvSpPr txBox="1"/>
          <p:nvPr/>
        </p:nvSpPr>
        <p:spPr>
          <a:xfrm>
            <a:off x="534267" y="6388249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https://</a:t>
            </a:r>
            <a:r>
              <a:rPr lang="en-IE" dirty="0" err="1">
                <a:solidFill>
                  <a:schemeClr val="bg1"/>
                </a:solidFill>
              </a:rPr>
              <a:t>youtu.be</a:t>
            </a:r>
            <a:r>
              <a:rPr lang="en-IE" dirty="0">
                <a:solidFill>
                  <a:schemeClr val="bg1"/>
                </a:solidFill>
              </a:rPr>
              <a:t>/FPp3pDCw7u4?feature=shared</a:t>
            </a:r>
          </a:p>
        </p:txBody>
      </p:sp>
    </p:spTree>
    <p:extLst>
      <p:ext uri="{BB962C8B-B14F-4D97-AF65-F5344CB8AC3E}">
        <p14:creationId xmlns:p14="http://schemas.microsoft.com/office/powerpoint/2010/main" val="1574911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724F-BB3A-CA0B-A49C-D6EEA970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82" y="198870"/>
            <a:ext cx="10515600" cy="777875"/>
          </a:xfrm>
        </p:spPr>
        <p:txBody>
          <a:bodyPr/>
          <a:lstStyle/>
          <a:p>
            <a:r>
              <a:rPr lang="en-IE" dirty="0"/>
              <a:t>Topic modelling using text mining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D309C-2F22-978F-D707-A4162342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4D024-1A17-4481-62FE-D671F499EAD8}"/>
              </a:ext>
            </a:extLst>
          </p:cNvPr>
          <p:cNvSpPr txBox="1"/>
          <p:nvPr/>
        </p:nvSpPr>
        <p:spPr>
          <a:xfrm>
            <a:off x="428625" y="6388249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https://</a:t>
            </a:r>
            <a:r>
              <a:rPr lang="en-IE" dirty="0" err="1">
                <a:solidFill>
                  <a:schemeClr val="bg1"/>
                </a:solidFill>
              </a:rPr>
              <a:t>www.youtube.com</a:t>
            </a:r>
            <a:r>
              <a:rPr lang="en-IE" dirty="0">
                <a:solidFill>
                  <a:schemeClr val="bg1"/>
                </a:solidFill>
              </a:rPr>
              <a:t>/</a:t>
            </a:r>
            <a:r>
              <a:rPr lang="en-IE" dirty="0" err="1">
                <a:solidFill>
                  <a:schemeClr val="bg1"/>
                </a:solidFill>
              </a:rPr>
              <a:t>watch?v</a:t>
            </a:r>
            <a:r>
              <a:rPr lang="en-IE" dirty="0">
                <a:solidFill>
                  <a:schemeClr val="bg1"/>
                </a:solidFill>
              </a:rPr>
              <a:t>=r9AINv51O0g</a:t>
            </a:r>
          </a:p>
        </p:txBody>
      </p:sp>
      <p:pic>
        <p:nvPicPr>
          <p:cNvPr id="8" name="Picture 7" descr="A diagram of a data model&#10;&#10;Description automatically generated">
            <a:extLst>
              <a:ext uri="{FF2B5EF4-FFF2-40B4-BE49-F238E27FC236}">
                <a16:creationId xmlns:a16="http://schemas.microsoft.com/office/drawing/2014/main" id="{E0818D43-90A5-1051-567A-BC5952EDD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39" y="1219416"/>
            <a:ext cx="9024472" cy="4661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2031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990B-0D29-19C0-2B0C-2086A5D2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PRINCIPAL </a:t>
            </a:r>
            <a:r>
              <a:rPr lang="en-US" sz="5200" b="1"/>
              <a:t>TEXT MINING</a:t>
            </a:r>
            <a:r>
              <a:rPr lang="en-US" sz="5200"/>
              <a:t> TECHNIQUES</a:t>
            </a:r>
          </a:p>
        </p:txBody>
      </p:sp>
      <p:pic>
        <p:nvPicPr>
          <p:cNvPr id="6" name="Picture 5" descr="Sheets of magazines being recycled">
            <a:extLst>
              <a:ext uri="{FF2B5EF4-FFF2-40B4-BE49-F238E27FC236}">
                <a16:creationId xmlns:a16="http://schemas.microsoft.com/office/drawing/2014/main" id="{04D58B15-6DB8-231C-583B-54DD32ECB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62" r="14740" b="-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701AB-B34F-F172-C4BD-B2302957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3124" y="6356350"/>
            <a:ext cx="11606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02838D0-AE68-8343-B9A4-C5C6E478647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69598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6E99-BEA7-93D9-1FB7-3D670C4B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73851"/>
            <a:ext cx="11286081" cy="1028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bag of words?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9747A-BC6B-5B2C-99F3-004D8C7438CB}"/>
              </a:ext>
            </a:extLst>
          </p:cNvPr>
          <p:cNvSpPr txBox="1"/>
          <p:nvPr/>
        </p:nvSpPr>
        <p:spPr>
          <a:xfrm>
            <a:off x="316197" y="5661374"/>
            <a:ext cx="9666003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/>
              <a:t>https://</a:t>
            </a:r>
            <a:r>
              <a:rPr lang="en-US" sz="2200" dirty="0" err="1"/>
              <a:t>medium.com</a:t>
            </a:r>
            <a:r>
              <a:rPr lang="en-US" sz="2200" dirty="0"/>
              <a:t>/</a:t>
            </a:r>
            <a:r>
              <a:rPr lang="en-US" sz="2200" dirty="0" err="1"/>
              <a:t>swlh</a:t>
            </a:r>
            <a:r>
              <a:rPr lang="en-US" sz="2200" dirty="0"/>
              <a:t>/spam-filtering-using-bag-of-words-aac778e1ee0b</a:t>
            </a:r>
          </a:p>
        </p:txBody>
      </p:sp>
      <p:pic>
        <p:nvPicPr>
          <p:cNvPr id="3074" name="Picture 2" descr="Spam Filtering Using Bag-of-Words | by Aditi Mukerjee | Medium">
            <a:extLst>
              <a:ext uri="{FF2B5EF4-FFF2-40B4-BE49-F238E27FC236}">
                <a16:creationId xmlns:a16="http://schemas.microsoft.com/office/drawing/2014/main" id="{B8B9FE4F-6C14-E79F-954F-EA4C2283B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2500" y="2078490"/>
            <a:ext cx="6903720" cy="30721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4F4DE-A8E4-4C8D-9E23-5E4AE7F4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02838D0-AE68-8343-B9A4-C5C6E478647D}" type="slidenum">
              <a:rPr lang="en-US" b="1"/>
              <a:pPr>
                <a:spcAft>
                  <a:spcPts val="600"/>
                </a:spcAft>
              </a:pPr>
              <a:t>33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5006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D8BD-B710-43B5-B324-B4DC5793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206302"/>
            <a:ext cx="9899374" cy="973326"/>
          </a:xfrm>
        </p:spPr>
        <p:txBody>
          <a:bodyPr/>
          <a:lstStyle/>
          <a:p>
            <a:r>
              <a:rPr lang="en-US" dirty="0"/>
              <a:t>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D3787-2230-079B-C120-14C648F85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099" y="1404916"/>
            <a:ext cx="10182069" cy="191884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It is possible to represent a new document as a vector in which columns are the different words all documents have, and rows are the weight of those words.</a:t>
            </a:r>
          </a:p>
          <a:p>
            <a:r>
              <a:rPr lang="en-US" dirty="0"/>
              <a:t>The weight is obtained considering the frequency of the word in the text compared to all documents.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D22EF-3C60-8D48-328E-6E9CAA7B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1235" y="6316115"/>
            <a:ext cx="2743200" cy="365125"/>
          </a:xfrm>
        </p:spPr>
        <p:txBody>
          <a:bodyPr/>
          <a:lstStyle/>
          <a:p>
            <a:fld id="{602838D0-AE68-8343-B9A4-C5C6E478647D}" type="slidenum">
              <a:rPr lang="en-US" smtClean="0"/>
              <a:t>34</a:t>
            </a:fld>
            <a:endParaRPr lang="en-US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CF008BFA-00C3-6654-39C6-721DE2A5A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738" y="4326247"/>
            <a:ext cx="7391400" cy="381000"/>
          </a:xfrm>
          <a:prstGeom prst="roundRect">
            <a:avLst>
              <a:gd name="adj" fmla="val 41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E99798-F507-C2EF-4AB7-3B175BB211E9}"/>
              </a:ext>
            </a:extLst>
          </p:cNvPr>
          <p:cNvGrpSpPr/>
          <p:nvPr/>
        </p:nvGrpSpPr>
        <p:grpSpPr>
          <a:xfrm>
            <a:off x="2163538" y="3411847"/>
            <a:ext cx="7342584" cy="2578101"/>
            <a:chOff x="685800" y="3429000"/>
            <a:chExt cx="7010401" cy="257810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1348DB0A-0A59-9CD2-2F0E-C601794B1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3429000"/>
              <a:ext cx="7010401" cy="2578101"/>
            </a:xfrm>
            <a:prstGeom prst="roundRect">
              <a:avLst>
                <a:gd name="adj" fmla="val 6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BB0963BB-BF6A-673D-3D09-79CBE88DA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3429000"/>
              <a:ext cx="7010401" cy="226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160" tIns="46080" rIns="92160" bIns="46080">
              <a:spAutoFit/>
            </a:bodyPr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9000"/>
                </a:lnSpc>
                <a:spcBef>
                  <a:spcPts val="875"/>
                </a:spcBef>
                <a:buClr>
                  <a:srgbClr val="000000"/>
                </a:buClr>
                <a:buSzPct val="80000"/>
                <a:buFont typeface="Monotype Sorts" pitchFamily="2" charset="2"/>
                <a:buNone/>
              </a:pPr>
              <a:r>
                <a:rPr lang="en-GB" altLang="en-US" sz="1400" dirty="0">
                  <a:latin typeface="Courier New" pitchFamily="49" charset="0"/>
                </a:rPr>
                <a:t>		Skin	green.  Shadow.  cell   molecule nucleus biotic     </a:t>
              </a:r>
            </a:p>
            <a:p>
              <a:pPr>
                <a:spcBef>
                  <a:spcPts val="875"/>
                </a:spcBef>
                <a:buClr>
                  <a:srgbClr val="000000"/>
                </a:buClr>
                <a:buSzPct val="80000"/>
                <a:buFont typeface="Monotype Sorts" pitchFamily="2" charset="2"/>
                <a:buNone/>
              </a:pPr>
              <a:r>
                <a:rPr lang="en-GB" altLang="en-US" sz="1400" dirty="0">
                  <a:latin typeface="Courier New" pitchFamily="49" charset="0"/>
                </a:rPr>
                <a:t>A	1.0	0.5	0.3				</a:t>
              </a:r>
            </a:p>
            <a:p>
              <a:pPr>
                <a:spcBef>
                  <a:spcPts val="875"/>
                </a:spcBef>
                <a:buClr>
                  <a:srgbClr val="000000"/>
                </a:buClr>
                <a:buSzPct val="80000"/>
                <a:buFont typeface="Monotype Sorts" pitchFamily="2" charset="2"/>
                <a:buNone/>
              </a:pPr>
              <a:r>
                <a:rPr lang="en-GB" altLang="en-US" sz="1400" dirty="0">
                  <a:latin typeface="Courier New" pitchFamily="49" charset="0"/>
                </a:rPr>
                <a:t>B	0.5	1.0</a:t>
              </a:r>
            </a:p>
            <a:p>
              <a:pPr>
                <a:spcBef>
                  <a:spcPts val="875"/>
                </a:spcBef>
                <a:buClr>
                  <a:srgbClr val="000000"/>
                </a:buClr>
                <a:buSzPct val="80000"/>
                <a:buFont typeface="Monotype Sorts" pitchFamily="2" charset="2"/>
                <a:buNone/>
              </a:pPr>
              <a:r>
                <a:rPr lang="en-GB" altLang="en-US" sz="1400" dirty="0">
                  <a:latin typeface="Courier New" pitchFamily="49" charset="0"/>
                </a:rPr>
                <a:t>C	0.4	1.0	0.8		0.7	</a:t>
              </a:r>
            </a:p>
            <a:p>
              <a:pPr>
                <a:spcBef>
                  <a:spcPts val="875"/>
                </a:spcBef>
                <a:buClr>
                  <a:srgbClr val="000000"/>
                </a:buClr>
                <a:buSzPct val="80000"/>
                <a:buFont typeface="Monotype Sorts" pitchFamily="2" charset="2"/>
                <a:buNone/>
              </a:pPr>
              <a:r>
                <a:rPr lang="en-GB" altLang="en-US" sz="1400" dirty="0">
                  <a:latin typeface="Courier New" pitchFamily="49" charset="0"/>
                </a:rPr>
                <a:t>D				0.9	1.0	0.5</a:t>
              </a:r>
            </a:p>
            <a:p>
              <a:pPr>
                <a:spcBef>
                  <a:spcPts val="875"/>
                </a:spcBef>
                <a:buClr>
                  <a:srgbClr val="000000"/>
                </a:buClr>
                <a:buSzPct val="80000"/>
                <a:buFont typeface="Monotype Sorts" pitchFamily="2" charset="2"/>
                <a:buNone/>
              </a:pPr>
              <a:r>
                <a:rPr lang="en-GB" altLang="en-US" sz="1400" dirty="0">
                  <a:latin typeface="Courier New" pitchFamily="49" charset="0"/>
                </a:rPr>
                <a:t>E	0.5	0.7			0.9</a:t>
              </a:r>
            </a:p>
            <a:p>
              <a:pPr>
                <a:spcBef>
                  <a:spcPts val="875"/>
                </a:spcBef>
                <a:buClr>
                  <a:srgbClr val="000000"/>
                </a:buClr>
                <a:buSzPct val="80000"/>
                <a:buFont typeface="Monotype Sorts" pitchFamily="2" charset="2"/>
                <a:buNone/>
              </a:pPr>
              <a:r>
                <a:rPr lang="en-GB" altLang="en-US" sz="1400" dirty="0">
                  <a:latin typeface="Courier New" pitchFamily="49" charset="0"/>
                </a:rPr>
                <a:t>F			0.6	1.0	0.3	0.2	0.8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12B963A-191D-C16B-7718-52FD600D3CD8}"/>
              </a:ext>
            </a:extLst>
          </p:cNvPr>
          <p:cNvGrpSpPr/>
          <p:nvPr/>
        </p:nvGrpSpPr>
        <p:grpSpPr>
          <a:xfrm>
            <a:off x="528412" y="5330378"/>
            <a:ext cx="1368426" cy="323488"/>
            <a:chOff x="914400" y="2667000"/>
            <a:chExt cx="1368426" cy="323488"/>
          </a:xfrm>
        </p:grpSpPr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4327F6A6-7EF0-14B4-4F9D-9808FFD27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2667000"/>
              <a:ext cx="1368426" cy="317501"/>
            </a:xfrm>
            <a:prstGeom prst="roundRect">
              <a:avLst>
                <a:gd name="adj" fmla="val 500"/>
              </a:avLst>
            </a:prstGeom>
            <a:noFill/>
            <a:ln w="126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4A3E3313-FF93-678E-EAB5-7AA904716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48" y="2667000"/>
              <a:ext cx="1340729" cy="323488"/>
            </a:xfrm>
            <a:prstGeom prst="roundRect">
              <a:avLst>
                <a:gd name="adj" fmla="val 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FF0000"/>
                </a:buClr>
                <a:buSzPct val="100000"/>
                <a:buFont typeface="Arial" charset="0"/>
                <a:buNone/>
              </a:pPr>
              <a:r>
                <a:rPr lang="en-GB" altLang="en-US" sz="1600" dirty="0">
                  <a:latin typeface="Times New Roman" pitchFamily="18" charset="0"/>
                </a:rPr>
                <a:t>Document Ids</a:t>
              </a:r>
            </a:p>
          </p:txBody>
        </p:sp>
      </p:grpSp>
      <p:sp>
        <p:nvSpPr>
          <p:cNvPr id="12" name="Line 10">
            <a:extLst>
              <a:ext uri="{FF2B5EF4-FFF2-40B4-BE49-F238E27FC236}">
                <a16:creationId xmlns:a16="http://schemas.microsoft.com/office/drawing/2014/main" id="{247237F9-E927-1E38-3D15-8DBFADC91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3538" y="3637135"/>
            <a:ext cx="70104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F3E7360E-C8FE-B721-0899-B454B7648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5878" y="3382155"/>
            <a:ext cx="1588" cy="2438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A94DCB-AFB9-C18F-DB9A-38897C561344}"/>
              </a:ext>
            </a:extLst>
          </p:cNvPr>
          <p:cNvGrpSpPr/>
          <p:nvPr/>
        </p:nvGrpSpPr>
        <p:grpSpPr>
          <a:xfrm>
            <a:off x="9570452" y="3989330"/>
            <a:ext cx="2115584" cy="469901"/>
            <a:chOff x="7924800" y="4267200"/>
            <a:chExt cx="1066801" cy="469901"/>
          </a:xfrm>
        </p:grpSpPr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E21EDE2F-E12A-E1E5-DF4C-39F76FD6C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4267200"/>
              <a:ext cx="1066801" cy="469901"/>
            </a:xfrm>
            <a:prstGeom prst="roundRect">
              <a:avLst>
                <a:gd name="adj" fmla="val 333"/>
              </a:avLst>
            </a:prstGeom>
            <a:noFill/>
            <a:ln w="126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3CFA82E5-C0B5-B8EC-F3B4-00253CB50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4800" y="4354705"/>
              <a:ext cx="1066801" cy="323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FF0000"/>
                </a:buClr>
                <a:buSzPct val="100000"/>
                <a:buFont typeface="Arial" charset="0"/>
                <a:buNone/>
              </a:pPr>
              <a:r>
                <a:rPr lang="en-GB" altLang="en-US" sz="1600" dirty="0">
                  <a:latin typeface="Times New Roman" pitchFamily="18" charset="0"/>
                </a:rPr>
                <a:t>Document vector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7A09AC-BB3C-8897-ED11-578810E9BE12}"/>
              </a:ext>
            </a:extLst>
          </p:cNvPr>
          <p:cNvGrpSpPr/>
          <p:nvPr/>
        </p:nvGrpSpPr>
        <p:grpSpPr>
          <a:xfrm>
            <a:off x="3045555" y="3022702"/>
            <a:ext cx="935038" cy="323488"/>
            <a:chOff x="4419600" y="2590800"/>
            <a:chExt cx="935038" cy="323488"/>
          </a:xfrm>
        </p:grpSpPr>
        <p:sp>
          <p:nvSpPr>
            <p:cNvPr id="18" name="AutoShape 16">
              <a:extLst>
                <a:ext uri="{FF2B5EF4-FFF2-40B4-BE49-F238E27FC236}">
                  <a16:creationId xmlns:a16="http://schemas.microsoft.com/office/drawing/2014/main" id="{1E3422FA-0BF2-B5A2-785C-17935553B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2590800"/>
              <a:ext cx="935038" cy="317501"/>
            </a:xfrm>
            <a:prstGeom prst="roundRect">
              <a:avLst>
                <a:gd name="adj" fmla="val 500"/>
              </a:avLst>
            </a:prstGeom>
            <a:noFill/>
            <a:ln w="126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AutoShape 17">
              <a:extLst>
                <a:ext uri="{FF2B5EF4-FFF2-40B4-BE49-F238E27FC236}">
                  <a16:creationId xmlns:a16="http://schemas.microsoft.com/office/drawing/2014/main" id="{FDD45B17-0D24-D252-C6C8-205D55C9D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586" y="2590800"/>
              <a:ext cx="879065" cy="323488"/>
            </a:xfrm>
            <a:prstGeom prst="roundRect">
              <a:avLst>
                <a:gd name="adj" fmla="val 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FF0000"/>
                </a:buClr>
                <a:buSzPct val="100000"/>
                <a:buFont typeface="Arial" charset="0"/>
                <a:buNone/>
              </a:pPr>
              <a:r>
                <a:rPr lang="en-GB" altLang="en-US" sz="1600" dirty="0">
                  <a:latin typeface="Times New Roman" pitchFamily="18" charset="0"/>
                </a:rPr>
                <a:t>Features</a:t>
              </a:r>
              <a:endParaRPr lang="en-GB" altLang="en-US" sz="1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928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AFED-9C77-42C5-0693-83665DB7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439"/>
          </a:xfrm>
        </p:spPr>
        <p:txBody>
          <a:bodyPr>
            <a:normAutofit fontScale="90000"/>
          </a:bodyPr>
          <a:lstStyle/>
          <a:p>
            <a:r>
              <a:rPr lang="en-IE" dirty="0"/>
              <a:t>Text Mining pipeline using Bag of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2FEB8-9479-F41A-812B-1B5100E1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35</a:t>
            </a:fld>
            <a:endParaRPr lang="en-GB" dirty="0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D97E9444-E0DD-F0A4-94BA-B6A30A421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" y="1267692"/>
            <a:ext cx="9742613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8814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4A93-DD6B-98AC-A49B-88A001F0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136525"/>
            <a:ext cx="10515600" cy="1086335"/>
          </a:xfrm>
        </p:spPr>
        <p:txBody>
          <a:bodyPr>
            <a:normAutofit fontScale="90000"/>
          </a:bodyPr>
          <a:lstStyle/>
          <a:p>
            <a:r>
              <a:rPr lang="en-US" altLang="en-US" sz="4400" dirty="0"/>
              <a:t>TF-IDF: </a:t>
            </a:r>
            <a:r>
              <a:rPr lang="en-IE" b="0" dirty="0">
                <a:solidFill>
                  <a:srgbClr val="040C28"/>
                </a:solidFill>
                <a:latin typeface="Google Sans"/>
              </a:rPr>
              <a:t>T</a:t>
            </a:r>
            <a:r>
              <a:rPr lang="en-IE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erm frequency-inverse document frequency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3195-2DDA-E226-70A7-6BEADA94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543536"/>
            <a:ext cx="10515600" cy="246966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The most popular weighting schema for word weighting is based on </a:t>
            </a:r>
            <a:r>
              <a:rPr lang="en-US" altLang="en-US" sz="2400" dirty="0" err="1"/>
              <a:t>normalisng</a:t>
            </a:r>
            <a:r>
              <a:rPr lang="en-US" altLang="en-US" sz="2400" dirty="0"/>
              <a:t> word frequency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b="1" dirty="0" err="1"/>
              <a:t>Tf</a:t>
            </a:r>
            <a:r>
              <a:rPr lang="en-US" altLang="en-US" sz="2400" b="1" dirty="0"/>
              <a:t>(w) </a:t>
            </a:r>
            <a:r>
              <a:rPr lang="en-US" altLang="en-US" sz="2400" dirty="0"/>
              <a:t>– term frequency (number of word occurrences in a document)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dirty="0" err="1"/>
              <a:t>Df</a:t>
            </a:r>
            <a:r>
              <a:rPr lang="en-US" altLang="en-US" sz="2400" b="1" dirty="0"/>
              <a:t>(w) </a:t>
            </a:r>
            <a:r>
              <a:rPr lang="en-US" altLang="en-US" sz="2400" dirty="0"/>
              <a:t>– document frequency (number of documents containing the word)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dirty="0"/>
              <a:t>N</a:t>
            </a:r>
            <a:r>
              <a:rPr lang="en-US" altLang="en-US" sz="2400" dirty="0"/>
              <a:t> – number of all documents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dirty="0" err="1"/>
              <a:t>Tf-Idf</a:t>
            </a:r>
            <a:r>
              <a:rPr lang="en-US" altLang="en-US" sz="2400" b="1" dirty="0"/>
              <a:t>(w) </a:t>
            </a:r>
            <a:r>
              <a:rPr lang="en-US" altLang="en-US" sz="2400" dirty="0"/>
              <a:t>– the relative importance of the word in the document</a:t>
            </a:r>
            <a:endParaRPr lang="sl-SI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71D3D-D996-0188-5BE9-CD3360D5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38D0-AE68-8343-B9A4-C5C6E478647D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90F2651-4D46-A35A-14E6-5931B01A6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878" y="3898175"/>
            <a:ext cx="4343400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E04FABFC-60AB-2B24-0DBC-0F0CA6008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73" y="5144847"/>
            <a:ext cx="4344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0" hangingPunct="0"/>
            <a:r>
              <a:rPr lang="en-GB" altLang="en-US" dirty="0">
                <a:latin typeface="Tahoma" panose="020B0604030504040204" pitchFamily="34" charset="0"/>
              </a:rPr>
              <a:t>The word is more important if it appears </a:t>
            </a:r>
          </a:p>
          <a:p>
            <a:pPr eaLnBrk="0" hangingPunct="0"/>
            <a:r>
              <a:rPr lang="en-GB" altLang="en-US" dirty="0">
                <a:latin typeface="Tahoma" panose="020B0604030504040204" pitchFamily="34" charset="0"/>
              </a:rPr>
              <a:t>several times in a target document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06D5183F-F95C-25EB-E84F-CC31C9DA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1517" y="5314464"/>
            <a:ext cx="3700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0" hangingPunct="0"/>
            <a:r>
              <a:rPr lang="en-GB" altLang="en-US" dirty="0">
                <a:latin typeface="Tahoma" panose="020B0604030504040204" pitchFamily="34" charset="0"/>
              </a:rPr>
              <a:t>The word is more important if it appears in less documents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ED5330-CD4D-3018-D426-A0032511CD7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616761" y="4727058"/>
            <a:ext cx="713926" cy="73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F149B2-850E-26F0-FB0C-5D6174702A09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751982" y="5063400"/>
            <a:ext cx="359535" cy="57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7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5211-C087-8632-0876-07614F1F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40" y="255832"/>
            <a:ext cx="10810457" cy="1325563"/>
          </a:xfrm>
        </p:spPr>
        <p:txBody>
          <a:bodyPr/>
          <a:lstStyle/>
          <a:p>
            <a:r>
              <a:rPr lang="en-US" dirty="0"/>
              <a:t>Similarity measure: Comparing two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442C-6F1E-0479-B732-9AA37EE8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397" y="1639591"/>
            <a:ext cx="10409400" cy="26059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Each document can be represented as a vector of weights D = &lt;x&gt;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Cosine similarity is a similarity measure used to compare two documents, where cosine calculates the angle as the sum of the products of the different words. If 0, they are entirely different; if 1, they are the same.</a:t>
            </a:r>
            <a:endParaRPr lang="en-US" alt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CD90B-2BC3-658B-102F-8705803B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38D0-AE68-8343-B9A4-C5C6E478647D}" type="slidenum">
              <a:rPr lang="en-US" smtClean="0"/>
              <a:t>37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E0984E-2D91-2A6F-0836-9C752D3813CF}"/>
              </a:ext>
            </a:extLst>
          </p:cNvPr>
          <p:cNvCxnSpPr/>
          <p:nvPr/>
        </p:nvCxnSpPr>
        <p:spPr>
          <a:xfrm flipV="1">
            <a:off x="1267371" y="3834712"/>
            <a:ext cx="0" cy="205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4A2543-8061-A6A3-9556-3D9C707901E7}"/>
              </a:ext>
            </a:extLst>
          </p:cNvPr>
          <p:cNvCxnSpPr>
            <a:cxnSpLocks/>
          </p:cNvCxnSpPr>
          <p:nvPr/>
        </p:nvCxnSpPr>
        <p:spPr>
          <a:xfrm>
            <a:off x="1267371" y="5888799"/>
            <a:ext cx="2869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FC223F-30F7-C21E-E18A-2A35B79E91E5}"/>
              </a:ext>
            </a:extLst>
          </p:cNvPr>
          <p:cNvCxnSpPr>
            <a:cxnSpLocks/>
          </p:cNvCxnSpPr>
          <p:nvPr/>
        </p:nvCxnSpPr>
        <p:spPr>
          <a:xfrm flipV="1">
            <a:off x="1267371" y="4676374"/>
            <a:ext cx="1497496" cy="121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852F1E-597D-ED9F-A492-6E633576AA1D}"/>
              </a:ext>
            </a:extLst>
          </p:cNvPr>
          <p:cNvCxnSpPr>
            <a:cxnSpLocks/>
          </p:cNvCxnSpPr>
          <p:nvPr/>
        </p:nvCxnSpPr>
        <p:spPr>
          <a:xfrm flipV="1">
            <a:off x="1267371" y="4676374"/>
            <a:ext cx="2491409" cy="121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36CE389-51DC-6D2B-5179-07259B185653}"/>
              </a:ext>
            </a:extLst>
          </p:cNvPr>
          <p:cNvSpPr txBox="1"/>
          <p:nvPr/>
        </p:nvSpPr>
        <p:spPr>
          <a:xfrm>
            <a:off x="2433562" y="4245529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Doc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4AE4D7-C17B-DA6F-62D3-FE56A8A5CB1B}"/>
              </a:ext>
            </a:extLst>
          </p:cNvPr>
          <p:cNvSpPr txBox="1"/>
          <p:nvPr/>
        </p:nvSpPr>
        <p:spPr>
          <a:xfrm>
            <a:off x="3573427" y="433023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Doc 2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7AD33-DF79-401B-42A4-C8F079B7DF94}"/>
              </a:ext>
            </a:extLst>
          </p:cNvPr>
          <p:cNvSpPr/>
          <p:nvPr/>
        </p:nvSpPr>
        <p:spPr>
          <a:xfrm>
            <a:off x="1890591" y="5279200"/>
            <a:ext cx="304428" cy="3842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D96E68-9EF9-D56B-0AE0-302B148C85CA}"/>
              </a:ext>
            </a:extLst>
          </p:cNvPr>
          <p:cNvSpPr txBox="1"/>
          <p:nvPr/>
        </p:nvSpPr>
        <p:spPr>
          <a:xfrm>
            <a:off x="4037075" y="5067164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Similarity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31B7E7-80C4-AF36-8EB6-229CF2484F93}"/>
              </a:ext>
            </a:extLst>
          </p:cNvPr>
          <p:cNvCxnSpPr>
            <a:endCxn id="19" idx="1"/>
          </p:cNvCxnSpPr>
          <p:nvPr/>
        </p:nvCxnSpPr>
        <p:spPr>
          <a:xfrm>
            <a:off x="2195019" y="5292452"/>
            <a:ext cx="1842056" cy="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0FB4CF38-8C29-BBFB-E286-67C993DF1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390" y="4361920"/>
            <a:ext cx="4343400" cy="147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245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49F0-066E-7AF4-E5CC-B93CF1C4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Embedding and Word2Vec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BC9BA49-0A50-790A-ED26-7A9146B1B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691207"/>
              </p:ext>
            </p:extLst>
          </p:nvPr>
        </p:nvGraphicFramePr>
        <p:xfrm>
          <a:off x="838200" y="1420380"/>
          <a:ext cx="10515600" cy="4055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57874-F540-B8D9-5851-15C8EEE4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38D0-AE68-8343-B9A4-C5C6E478647D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1D641-0B65-8296-E666-B43FBEAAD92D}"/>
              </a:ext>
            </a:extLst>
          </p:cNvPr>
          <p:cNvSpPr txBox="1"/>
          <p:nvPr/>
        </p:nvSpPr>
        <p:spPr>
          <a:xfrm>
            <a:off x="326293" y="6384042"/>
            <a:ext cx="8592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gist.github.com</a:t>
            </a:r>
            <a:r>
              <a:rPr lang="en-US" dirty="0"/>
              <a:t>/</a:t>
            </a:r>
            <a:r>
              <a:rPr lang="en-US" dirty="0" err="1"/>
              <a:t>aparrish</a:t>
            </a:r>
            <a:r>
              <a:rPr lang="en-US" dirty="0"/>
              <a:t>/2f562e3737544cf29aaf1af30362f469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0C7ED-091C-4CC4-8FE6-AA459BEC90BC}"/>
              </a:ext>
            </a:extLst>
          </p:cNvPr>
          <p:cNvSpPr txBox="1"/>
          <p:nvPr/>
        </p:nvSpPr>
        <p:spPr>
          <a:xfrm>
            <a:off x="1093643" y="5437620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hlinkClick r:id="rId7"/>
              </a:rPr>
              <a:t>Recommended video: https://www.youtube.com/watch?v=oUpuABKoElw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13565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7394-00BF-FAED-F6BD-92F18820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88" y="266727"/>
            <a:ext cx="3553438" cy="1020314"/>
          </a:xfrm>
        </p:spPr>
        <p:txBody>
          <a:bodyPr anchor="t">
            <a:normAutofit/>
          </a:bodyPr>
          <a:lstStyle/>
          <a:p>
            <a:r>
              <a:rPr lang="en-US" sz="5400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2C8AD-91F6-EF4B-7164-0C9FEA38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408816"/>
            <a:ext cx="4731026" cy="4428370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Word2vec try to solve the problem of a bag of words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Vectors are very sparse. They can have extended sizes with very few values.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They cannot predict new words.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Embeddings try to represent words with a dense vector, making words with similar meanings have similar values—for example, tea and coffee.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Words can be compared using the cosine similarity.</a:t>
            </a:r>
          </a:p>
        </p:txBody>
      </p:sp>
      <p:pic>
        <p:nvPicPr>
          <p:cNvPr id="1026" name="Picture 2" descr="Word Embedding: Basics. Create a vector from a word | by Hariom Gautam |  Medium">
            <a:extLst>
              <a:ext uri="{FF2B5EF4-FFF2-40B4-BE49-F238E27FC236}">
                <a16:creationId xmlns:a16="http://schemas.microsoft.com/office/drawing/2014/main" id="{F1FF4DAF-B5B9-ECF7-0745-FADB1BBB9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0005" y="1418726"/>
            <a:ext cx="6141190" cy="45905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08C8A-45D3-1F78-70B4-7458DDDF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02838D0-AE68-8343-B9A4-C5C6E478647D}" type="slidenum">
              <a:rPr lang="en-US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39</a:t>
            </a:fld>
            <a:endParaRPr 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FA7C8-E124-98DE-430C-4CD383E931C3}"/>
              </a:ext>
            </a:extLst>
          </p:cNvPr>
          <p:cNvSpPr txBox="1"/>
          <p:nvPr/>
        </p:nvSpPr>
        <p:spPr>
          <a:xfrm>
            <a:off x="318052" y="6406607"/>
            <a:ext cx="847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/@hari4om/word-embedding-d816f643140</a:t>
            </a:r>
          </a:p>
        </p:txBody>
      </p:sp>
    </p:spTree>
    <p:extLst>
      <p:ext uri="{BB962C8B-B14F-4D97-AF65-F5344CB8AC3E}">
        <p14:creationId xmlns:p14="http://schemas.microsoft.com/office/powerpoint/2010/main" val="391268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E153-3940-36AF-C8F5-C4B5403A3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963" y="167121"/>
            <a:ext cx="10515600" cy="80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Text mining is a multidisciplinary field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DAFAE-B4C5-7283-58C4-244D49E8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38D0-AE68-8343-B9A4-C5C6E478647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A788A0B-A53A-7387-5A6A-E2B9A049E99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720951" y="1321212"/>
            <a:ext cx="8133898" cy="4655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2218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AB34-F3CF-A036-4A30-96D54A6D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Word2Vec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5F6A4-0F53-B76A-526C-F0BC3CF04F09}"/>
              </a:ext>
            </a:extLst>
          </p:cNvPr>
          <p:cNvSpPr txBox="1"/>
          <p:nvPr/>
        </p:nvSpPr>
        <p:spPr>
          <a:xfrm>
            <a:off x="4223982" y="327026"/>
            <a:ext cx="7485413" cy="228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By using vectors, we can add and subtract words as:</a:t>
            </a:r>
            <a:endParaRPr lang="en-US" b="1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effectLst/>
              </a:rPr>
              <a:t>	King – Man + Woman = Queen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 descr="Legal Applications of Neural Word Embeddings | by Erin Zhang | Towards Data  Science">
            <a:extLst>
              <a:ext uri="{FF2B5EF4-FFF2-40B4-BE49-F238E27FC236}">
                <a16:creationId xmlns:a16="http://schemas.microsoft.com/office/drawing/2014/main" id="{CFE6D2E0-BA06-B1D0-ED69-A73EE2986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2"/>
          <a:stretch/>
        </p:blipFill>
        <p:spPr bwMode="auto">
          <a:xfrm>
            <a:off x="989711" y="2286001"/>
            <a:ext cx="9847814" cy="3303756"/>
          </a:xfrm>
          <a:custGeom>
            <a:avLst/>
            <a:gdLst/>
            <a:ahLst/>
            <a:cxnLst/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0DBFD-EAA7-6EC2-047E-B68B5845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19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02838D0-AE68-8343-B9A4-C5C6E478647D}" type="slidenum">
              <a:rPr lang="en-US" sz="1200">
                <a:solidFill>
                  <a:prstClr val="white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40</a:t>
            </a:fld>
            <a:endParaRPr lang="en-US" sz="12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5347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5BA2-A198-4CE8-2440-EFB6E085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09"/>
          </a:xfrm>
        </p:spPr>
        <p:txBody>
          <a:bodyPr/>
          <a:lstStyle/>
          <a:p>
            <a:r>
              <a:rPr lang="en-US" dirty="0"/>
              <a:t>Examples in Python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B287ABC-ACAD-0057-739F-7309DA467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192" y="1240309"/>
            <a:ext cx="8078292" cy="5116041"/>
          </a:xfr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8E0D4-EB78-1BCC-F657-1A10414C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38D0-AE68-8343-B9A4-C5C6E478647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57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B024-C72E-45B1-D06C-65706220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9131"/>
            <a:ext cx="11325838" cy="7618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Approaches in Word2vec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1F95D-D74E-AD6F-B298-1179EE7A4FF4}"/>
              </a:ext>
            </a:extLst>
          </p:cNvPr>
          <p:cNvSpPr txBox="1"/>
          <p:nvPr/>
        </p:nvSpPr>
        <p:spPr>
          <a:xfrm>
            <a:off x="283065" y="1351721"/>
            <a:ext cx="4557291" cy="4816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we have the sentence: </a:t>
            </a:r>
            <a:r>
              <a:rPr lang="en-US" i="1" dirty="0"/>
              <a:t>"</a:t>
            </a:r>
            <a:r>
              <a:rPr lang="en-US" i="1" dirty="0">
                <a:highlight>
                  <a:srgbClr val="FFFF00"/>
                </a:highlight>
              </a:rPr>
              <a:t>The quick </a:t>
            </a:r>
            <a:r>
              <a:rPr lang="en-US" i="1" dirty="0"/>
              <a:t>brown </a:t>
            </a:r>
            <a:r>
              <a:rPr lang="en-US" i="1" dirty="0">
                <a:highlight>
                  <a:srgbClr val="FFFF00"/>
                </a:highlight>
              </a:rPr>
              <a:t>fox jumps </a:t>
            </a:r>
            <a:r>
              <a:rPr lang="en-US" i="1" dirty="0"/>
              <a:t>over the lazy dog” </a:t>
            </a:r>
            <a:r>
              <a:rPr lang="en-US" sz="2000" dirty="0"/>
              <a:t>which contains all the alphabet letters.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Continuous-Bag-Of-Words will try to use “N-grams”, groups of N words, to predict one of the </a:t>
            </a:r>
            <a:r>
              <a:rPr lang="en-US" sz="2000" dirty="0" err="1"/>
              <a:t>centres</a:t>
            </a:r>
            <a:r>
              <a:rPr lang="en-US" sz="2000" dirty="0"/>
              <a:t>. For example, we say: </a:t>
            </a:r>
            <a:r>
              <a:rPr lang="en-US" sz="2000" i="1" dirty="0"/>
              <a:t>“The quick fox jumps”</a:t>
            </a:r>
            <a:r>
              <a:rPr lang="en-US" sz="2000" dirty="0"/>
              <a:t>, and it will try to predict the word.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The </a:t>
            </a:r>
            <a:r>
              <a:rPr lang="en-US" sz="2000" b="1" i="0" dirty="0" err="1">
                <a:effectLst/>
              </a:rPr>
              <a:t>skipgram</a:t>
            </a:r>
            <a:r>
              <a:rPr lang="en-US" sz="2000" b="1" i="0" dirty="0">
                <a:effectLst/>
              </a:rPr>
              <a:t> model learns to predict a target word thanks to a nearby word. 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 </a:t>
            </a:r>
            <a:r>
              <a:rPr lang="en-US" sz="2000" b="0" i="0" dirty="0" err="1">
                <a:effectLst/>
              </a:rPr>
              <a:t>cbow</a:t>
            </a:r>
            <a:r>
              <a:rPr lang="en-US" sz="2000" b="0" i="0" dirty="0">
                <a:effectLst/>
              </a:rPr>
              <a:t> model predicts the target word according to its context. </a:t>
            </a:r>
            <a:endParaRPr lang="en-US" sz="2000" dirty="0"/>
          </a:p>
        </p:txBody>
      </p:sp>
      <p:pic>
        <p:nvPicPr>
          <p:cNvPr id="2052" name="Picture 4" descr="CBOW and Skip-gram models architecture [1] | Download Scientific Diagram">
            <a:extLst>
              <a:ext uri="{FF2B5EF4-FFF2-40B4-BE49-F238E27FC236}">
                <a16:creationId xmlns:a16="http://schemas.microsoft.com/office/drawing/2014/main" id="{BD1F53C3-A4CD-49B2-EC2D-0DF49E411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8226" y="1755435"/>
            <a:ext cx="6372838" cy="32397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CB0E1-E462-DD5C-B224-B9243580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02838D0-AE68-8343-B9A4-C5C6E478647D}" type="slidenum">
              <a:rPr lang="en-US" sz="1200" smtClean="0"/>
              <a:pPr>
                <a:spcAft>
                  <a:spcPts val="600"/>
                </a:spcAft>
              </a:pPr>
              <a:t>42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025757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964F-FF66-F02D-A881-B6867F2D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427966" cy="5585619"/>
          </a:xfr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Word Embedding and Word2Vec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D1612-2857-0859-77F5-159921FC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19860" y="6356350"/>
            <a:ext cx="1533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2838D0-AE68-8343-B9A4-C5C6E478647D}" type="slidenum">
              <a:rPr lang="en-US" smtClean="0"/>
              <a:pPr>
                <a:spcAft>
                  <a:spcPts val="600"/>
                </a:spcAft>
              </a:pPr>
              <a:t>43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B5E1-17C8-2465-0E9A-A6648CA4A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dirty="0">
                <a:latin typeface="source-serif-pro"/>
              </a:rPr>
              <a:t>Algorithms for generating the words:</a:t>
            </a:r>
          </a:p>
          <a:p>
            <a:pPr lvl="1">
              <a:lnSpc>
                <a:spcPct val="100000"/>
              </a:lnSpc>
            </a:pPr>
            <a:r>
              <a:rPr lang="en-GB" sz="2400" b="1" dirty="0">
                <a:latin typeface="source-serif-pro"/>
              </a:rPr>
              <a:t>CBOW: </a:t>
            </a:r>
            <a:r>
              <a:rPr lang="en-GB" sz="2400" dirty="0">
                <a:latin typeface="source-serif-pro"/>
              </a:rPr>
              <a:t>Continuous Bags of words. In this approach, the neural network will try to predict the word jump. </a:t>
            </a:r>
            <a:r>
              <a:rPr lang="en-GB" sz="2400" b="0" i="1" dirty="0">
                <a:effectLst/>
                <a:latin typeface="Linux Libertine"/>
              </a:rPr>
              <a:t>“The quick brown fox jumps over the lazy dog</a:t>
            </a:r>
            <a:r>
              <a:rPr lang="en-GB" sz="2400" i="1" dirty="0">
                <a:latin typeface="source-serif-pro"/>
              </a:rPr>
              <a:t>”.</a:t>
            </a:r>
          </a:p>
          <a:p>
            <a:pPr lvl="1">
              <a:lnSpc>
                <a:spcPct val="100000"/>
              </a:lnSpc>
            </a:pPr>
            <a:r>
              <a:rPr lang="en-GB" sz="2400" b="1" dirty="0">
                <a:latin typeface="source-serif-pro"/>
              </a:rPr>
              <a:t>Skip gram: </a:t>
            </a:r>
            <a:r>
              <a:rPr lang="en-GB" sz="2400" dirty="0">
                <a:latin typeface="source-serif-pro"/>
              </a:rPr>
              <a:t>We do the opposite thing. We predict the words from the word jump.</a:t>
            </a:r>
            <a:endParaRPr lang="en-US" sz="2400" dirty="0">
              <a:latin typeface="source-serif-pro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5802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B772-A9A2-B0EF-5119-B1EAAA3F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Word2vec Orange example</a:t>
            </a:r>
          </a:p>
        </p:txBody>
      </p:sp>
      <p:pic>
        <p:nvPicPr>
          <p:cNvPr id="8" name="Content Placeholder 7" descr="A diagram of data and data&#10;&#10;Description automatically generated">
            <a:extLst>
              <a:ext uri="{FF2B5EF4-FFF2-40B4-BE49-F238E27FC236}">
                <a16:creationId xmlns:a16="http://schemas.microsoft.com/office/drawing/2014/main" id="{09571D00-F7FD-916C-9CDF-1760331B6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3" y="1576388"/>
            <a:ext cx="10515600" cy="4300812"/>
          </a:xfr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11638-C03D-8389-4379-CF65721E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44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3EBC4-119D-7792-1D5E-1BAF92DF17B5}"/>
              </a:ext>
            </a:extLst>
          </p:cNvPr>
          <p:cNvSpPr txBox="1"/>
          <p:nvPr/>
        </p:nvSpPr>
        <p:spPr>
          <a:xfrm>
            <a:off x="397452" y="638404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https://</a:t>
            </a:r>
            <a:r>
              <a:rPr lang="en-IE" dirty="0" err="1">
                <a:solidFill>
                  <a:schemeClr val="bg1"/>
                </a:solidFill>
              </a:rPr>
              <a:t>www.youtube.com</a:t>
            </a:r>
            <a:r>
              <a:rPr lang="en-IE" dirty="0">
                <a:solidFill>
                  <a:schemeClr val="bg1"/>
                </a:solidFill>
              </a:rPr>
              <a:t>/</a:t>
            </a:r>
            <a:r>
              <a:rPr lang="en-IE" dirty="0" err="1">
                <a:solidFill>
                  <a:schemeClr val="bg1"/>
                </a:solidFill>
              </a:rPr>
              <a:t>watch?v</a:t>
            </a:r>
            <a:r>
              <a:rPr lang="en-IE" dirty="0">
                <a:solidFill>
                  <a:schemeClr val="bg1"/>
                </a:solidFill>
              </a:rPr>
              <a:t>=</a:t>
            </a:r>
            <a:r>
              <a:rPr lang="en-IE" dirty="0" err="1">
                <a:solidFill>
                  <a:schemeClr val="bg1"/>
                </a:solidFill>
              </a:rPr>
              <a:t>RIFwBbbbvbI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490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F054-72BB-1AEC-CE8F-643DB33D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58" y="310741"/>
            <a:ext cx="11018520" cy="1012192"/>
          </a:xfrm>
        </p:spPr>
        <p:txBody>
          <a:bodyPr anchor="ctr">
            <a:noAutofit/>
          </a:bodyPr>
          <a:lstStyle/>
          <a:p>
            <a:r>
              <a:rPr lang="en-US" dirty="0"/>
              <a:t>Transfer Learning: Reusing pre-trained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4B831-EB73-7B56-FCDB-1474034F7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58" y="1778695"/>
            <a:ext cx="7865829" cy="3975509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Training a model requires a lot of computation power and is costly.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The easiest solution is to use a pre-trained model. There are multiple models in the literature that you can use.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The main advantage of reusing a model is that it saves time and effort.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You can also apply a technique called “transfer learning”, by which you will retrain a model already trained in your area.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3A627B-1601-2F3D-C242-0A18A766A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"/>
          <a:stretch/>
        </p:blipFill>
        <p:spPr bwMode="auto">
          <a:xfrm>
            <a:off x="8934086" y="2171423"/>
            <a:ext cx="2419713" cy="25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37277-C227-AED7-24ED-0E58677E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02838D0-AE68-8343-B9A4-C5C6E478647D}" type="slidenum">
              <a:rPr lang="en-US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45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64605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981F-DAB6-4C52-D97F-CAE3368F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ML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AD4FF-E9BA-D4B8-1001-EAEC93BA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2838D0-AE68-8343-B9A4-C5C6E478647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46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640EF23-5AFE-0FDB-672E-EDED02F06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54030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567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981F-DAB6-4C52-D97F-CAE3368F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Popular Libraries (Python)</a:t>
            </a:r>
          </a:p>
        </p:txBody>
      </p:sp>
      <p:pic>
        <p:nvPicPr>
          <p:cNvPr id="3074" name="Picture 2" descr="upload.wikimedia.org/wikipedia/commons/thumb/c/...">
            <a:extLst>
              <a:ext uri="{FF2B5EF4-FFF2-40B4-BE49-F238E27FC236}">
                <a16:creationId xmlns:a16="http://schemas.microsoft.com/office/drawing/2014/main" id="{F5730DAD-326C-A2C3-CB2B-F213F3C1B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" r="1347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D298E-AF89-11B2-0055-6ED1537C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02838D0-AE68-8343-B9A4-C5C6E478647D}" type="slidenum">
              <a:rPr lang="en-US" sz="1800"/>
              <a:pPr>
                <a:lnSpc>
                  <a:spcPct val="90000"/>
                </a:lnSpc>
                <a:spcAft>
                  <a:spcPts val="600"/>
                </a:spcAft>
              </a:pPr>
              <a:t>47</a:t>
            </a:fld>
            <a:endParaRPr lang="en-US" sz="18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7AAC1E9-2BDB-1415-DA3D-CE826A34A9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4622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3C86-B1E4-F5CF-F0F2-C09CE3D7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900"/>
          </a:xfrm>
        </p:spPr>
        <p:txBody>
          <a:bodyPr/>
          <a:lstStyle/>
          <a:p>
            <a:r>
              <a:rPr lang="en-IE" dirty="0"/>
              <a:t>NLP versus Text Mining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AC909-26B5-FC0C-788B-6A0DC57C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48</a:t>
            </a:fld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E76B20-7FEE-834B-05DD-3A20C215A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831247"/>
              </p:ext>
            </p:extLst>
          </p:nvPr>
        </p:nvGraphicFramePr>
        <p:xfrm>
          <a:off x="1580444" y="1569365"/>
          <a:ext cx="8602134" cy="4573066"/>
        </p:xfrm>
        <a:graphic>
          <a:graphicData uri="http://schemas.openxmlformats.org/drawingml/2006/table">
            <a:tbl>
              <a:tblPr/>
              <a:tblGrid>
                <a:gridCol w="1495265">
                  <a:extLst>
                    <a:ext uri="{9D8B030D-6E8A-4147-A177-3AD203B41FA5}">
                      <a16:colId xmlns:a16="http://schemas.microsoft.com/office/drawing/2014/main" val="1800687614"/>
                    </a:ext>
                  </a:extLst>
                </a:gridCol>
                <a:gridCol w="3054927">
                  <a:extLst>
                    <a:ext uri="{9D8B030D-6E8A-4147-A177-3AD203B41FA5}">
                      <a16:colId xmlns:a16="http://schemas.microsoft.com/office/drawing/2014/main" val="1121187877"/>
                    </a:ext>
                  </a:extLst>
                </a:gridCol>
                <a:gridCol w="4051942">
                  <a:extLst>
                    <a:ext uri="{9D8B030D-6E8A-4147-A177-3AD203B41FA5}">
                      <a16:colId xmlns:a16="http://schemas.microsoft.com/office/drawing/2014/main" val="1491213986"/>
                    </a:ext>
                  </a:extLst>
                </a:gridCol>
              </a:tblGrid>
              <a:tr h="156805">
                <a:tc>
                  <a:txBody>
                    <a:bodyPr/>
                    <a:lstStyle/>
                    <a:p>
                      <a:pPr fontAlgn="b"/>
                      <a:r>
                        <a:rPr lang="en-IE" sz="1400" b="1" dirty="0">
                          <a:effectLst/>
                        </a:rPr>
                        <a:t>Aspect</a:t>
                      </a:r>
                    </a:p>
                  </a:txBody>
                  <a:tcPr marL="39201" marR="39201" marT="19601" marB="196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dirty="0">
                          <a:effectLst/>
                        </a:rPr>
                        <a:t>Text Mining</a:t>
                      </a:r>
                    </a:p>
                  </a:txBody>
                  <a:tcPr marL="39201" marR="39201" marT="19601" marB="196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dirty="0">
                          <a:effectLst/>
                        </a:rPr>
                        <a:t>NLP</a:t>
                      </a:r>
                    </a:p>
                  </a:txBody>
                  <a:tcPr marL="39201" marR="39201" marT="19601" marB="196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30083"/>
                  </a:ext>
                </a:extLst>
              </a:tr>
              <a:tr h="627220">
                <a:tc>
                  <a:txBody>
                    <a:bodyPr/>
                    <a:lstStyle/>
                    <a:p>
                      <a:pPr fontAlgn="base"/>
                      <a:r>
                        <a:rPr lang="en-IE" sz="1400" b="1">
                          <a:effectLst/>
                        </a:rPr>
                        <a:t>Definition</a:t>
                      </a:r>
                      <a:endParaRPr lang="en-IE" sz="1400">
                        <a:effectLst/>
                      </a:endParaRP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 dirty="0">
                          <a:effectLst/>
                        </a:rPr>
                        <a:t>Extracting insights from text data.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 dirty="0">
                          <a:effectLst/>
                        </a:rPr>
                        <a:t>Computer-human interaction using natural language.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495493"/>
                  </a:ext>
                </a:extLst>
              </a:tr>
              <a:tr h="509616">
                <a:tc>
                  <a:txBody>
                    <a:bodyPr/>
                    <a:lstStyle/>
                    <a:p>
                      <a:pPr fontAlgn="base"/>
                      <a:r>
                        <a:rPr lang="en-IE" sz="1400" b="1">
                          <a:effectLst/>
                        </a:rPr>
                        <a:t>Scope</a:t>
                      </a:r>
                      <a:endParaRPr lang="en-IE" sz="1400">
                        <a:effectLst/>
                      </a:endParaRP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effectLst/>
                        </a:rPr>
                        <a:t>Focus on patterns in unstructured text.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effectLst/>
                        </a:rPr>
                        <a:t>Broader, includes various language-related tasks.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185795"/>
                  </a:ext>
                </a:extLst>
              </a:tr>
              <a:tr h="392012">
                <a:tc>
                  <a:txBody>
                    <a:bodyPr/>
                    <a:lstStyle/>
                    <a:p>
                      <a:pPr fontAlgn="base"/>
                      <a:r>
                        <a:rPr lang="en-IE" sz="1400" b="1" dirty="0">
                          <a:effectLst/>
                        </a:rPr>
                        <a:t>Goal</a:t>
                      </a:r>
                      <a:endParaRPr lang="en-IE" sz="1400" dirty="0">
                        <a:effectLst/>
                      </a:endParaRP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 dirty="0">
                          <a:effectLst/>
                        </a:rPr>
                        <a:t>Reveal patterns in large text datasets.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effectLst/>
                        </a:rPr>
                        <a:t>Understand, generate human-like language.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016401"/>
                  </a:ext>
                </a:extLst>
              </a:tr>
              <a:tr h="627220">
                <a:tc>
                  <a:txBody>
                    <a:bodyPr/>
                    <a:lstStyle/>
                    <a:p>
                      <a:pPr fontAlgn="base"/>
                      <a:r>
                        <a:rPr lang="en-IE" sz="1400" b="1">
                          <a:effectLst/>
                        </a:rPr>
                        <a:t>Techniques</a:t>
                      </a:r>
                      <a:endParaRPr lang="en-IE" sz="1400">
                        <a:effectLst/>
                      </a:endParaRP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effectLst/>
                        </a:rPr>
                        <a:t>Text preprocessing, statistical analysis.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 dirty="0">
                          <a:effectLst/>
                        </a:rPr>
                        <a:t>Syntactic, semantic analysis, sentiment analysis.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17662"/>
                  </a:ext>
                </a:extLst>
              </a:tr>
              <a:tr h="392012">
                <a:tc>
                  <a:txBody>
                    <a:bodyPr/>
                    <a:lstStyle/>
                    <a:p>
                      <a:pPr fontAlgn="base"/>
                      <a:r>
                        <a:rPr lang="en-IE" sz="1400" b="1">
                          <a:effectLst/>
                        </a:rPr>
                        <a:t>Data</a:t>
                      </a:r>
                      <a:endParaRPr lang="en-IE" sz="1400">
                        <a:effectLst/>
                      </a:endParaRP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effectLst/>
                        </a:rPr>
                        <a:t>Unstructured text from documents, social media.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effectLst/>
                        </a:rPr>
                        <a:t>Both structured and unstructured data.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978810"/>
                  </a:ext>
                </a:extLst>
              </a:tr>
              <a:tr h="509616">
                <a:tc>
                  <a:txBody>
                    <a:bodyPr/>
                    <a:lstStyle/>
                    <a:p>
                      <a:pPr fontAlgn="base"/>
                      <a:r>
                        <a:rPr lang="en-IE" sz="1400" b="1">
                          <a:effectLst/>
                        </a:rPr>
                        <a:t>Applications</a:t>
                      </a:r>
                      <a:endParaRPr lang="en-IE" sz="1400">
                        <a:effectLst/>
                      </a:endParaRP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effectLst/>
                        </a:rPr>
                        <a:t>Sentiment analysis, document categorization.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effectLst/>
                        </a:rPr>
                        <a:t>Machine translation, chatbots, speech recognition.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622450"/>
                  </a:ext>
                </a:extLst>
              </a:tr>
              <a:tr h="627220">
                <a:tc>
                  <a:txBody>
                    <a:bodyPr/>
                    <a:lstStyle/>
                    <a:p>
                      <a:pPr fontAlgn="base"/>
                      <a:r>
                        <a:rPr lang="en-IE" sz="1400" b="1">
                          <a:effectLst/>
                        </a:rPr>
                        <a:t>Focus on Language Structure</a:t>
                      </a:r>
                      <a:endParaRPr lang="en-IE" sz="1400">
                        <a:effectLst/>
                      </a:endParaRP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effectLst/>
                        </a:rPr>
                        <a:t>Extract meaningful information; less on structure.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effectLst/>
                        </a:rPr>
                        <a:t>Deep analysis of grammar, semantics, language context.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955081"/>
                  </a:ext>
                </a:extLst>
              </a:tr>
              <a:tr h="509616">
                <a:tc>
                  <a:txBody>
                    <a:bodyPr/>
                    <a:lstStyle/>
                    <a:p>
                      <a:pPr fontAlgn="base"/>
                      <a:r>
                        <a:rPr lang="en-IE" sz="1400" b="1">
                          <a:effectLst/>
                        </a:rPr>
                        <a:t>Example Tasks</a:t>
                      </a:r>
                      <a:endParaRPr lang="en-IE" sz="1400">
                        <a:effectLst/>
                      </a:endParaRP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 dirty="0">
                          <a:effectLst/>
                        </a:rPr>
                        <a:t>Text clustering, summarization.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 dirty="0">
                          <a:effectLst/>
                        </a:rPr>
                        <a:t>Named entity recognition, part-of-speech tagging.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116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145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6E3C-B35F-D25B-950E-61AC03FF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69234-3C5C-B1D3-6055-55A32F8C8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314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Complete course in Text Mining: </a:t>
            </a:r>
            <a:r>
              <a:rPr lang="en-US" dirty="0">
                <a:hlinkClick r:id="rId2"/>
              </a:rPr>
              <a:t>https://www.cc.gatech.edu/classes/AY2020/cs7650_spring/</a:t>
            </a:r>
            <a:endParaRPr lang="en-US" dirty="0"/>
          </a:p>
          <a:p>
            <a:r>
              <a:rPr lang="en-US" dirty="0"/>
              <a:t>Hussam </a:t>
            </a:r>
            <a:r>
              <a:rPr lang="en-US" dirty="0" err="1"/>
              <a:t>Haranni</a:t>
            </a:r>
            <a:r>
              <a:rPr lang="en-US" dirty="0"/>
              <a:t> - </a:t>
            </a:r>
            <a:r>
              <a:rPr lang="en-IE" dirty="0"/>
              <a:t>https://</a:t>
            </a:r>
            <a:r>
              <a:rPr lang="en-IE" dirty="0" err="1"/>
              <a:t>www.youtube.com</a:t>
            </a:r>
            <a:r>
              <a:rPr lang="en-IE" dirty="0"/>
              <a:t>/</a:t>
            </a:r>
            <a:r>
              <a:rPr lang="en-IE" dirty="0" err="1"/>
              <a:t>watch?v</a:t>
            </a:r>
            <a:r>
              <a:rPr lang="en-IE" dirty="0"/>
              <a:t>=r9AINv51O0g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Explanation Word2Vec: </a:t>
            </a:r>
            <a:r>
              <a:rPr lang="en-US" dirty="0">
                <a:hlinkClick r:id="rId3"/>
              </a:rPr>
              <a:t>https://www.youtube.com/watch?v=d2E-pU4H2gc</a:t>
            </a:r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https://www.youtube.com/watch?v=5MaWmXwxFNQ&amp;ab_channel=AssemblyAI</a:t>
            </a:r>
            <a:endParaRPr lang="en-US" dirty="0"/>
          </a:p>
          <a:p>
            <a:r>
              <a:rPr lang="en-US" dirty="0"/>
              <a:t>Stop words: </a:t>
            </a:r>
            <a:r>
              <a:rPr lang="en-US" dirty="0">
                <a:hlinkClick r:id="rId5"/>
              </a:rPr>
              <a:t>https://github.com/HussamHourani/HussamHourani/blob/Orange-Datamining/English/stopwords.txt</a:t>
            </a:r>
            <a:endParaRPr lang="en-US" dirty="0"/>
          </a:p>
          <a:p>
            <a:r>
              <a:rPr lang="en-US" dirty="0"/>
              <a:t>Playlist Orange DM videos: </a:t>
            </a:r>
            <a:r>
              <a:rPr lang="en-US" dirty="0">
                <a:hlinkClick r:id="rId6"/>
              </a:rPr>
              <a:t>https://www.youtube.com/playlist?list=PLYW0LRZ3ePo5jW_mhbvHV5ciNkhe61dTT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AD0D7-BBFA-ABC1-C6B5-9C6E7EB4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38D0-AE68-8343-B9A4-C5C6E478647D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2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AA09-ACF3-2F7E-BBDA-1A736142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477"/>
            <a:ext cx="3208904" cy="688612"/>
          </a:xfrm>
        </p:spPr>
        <p:txBody>
          <a:bodyPr>
            <a:normAutofit fontScale="90000"/>
          </a:bodyPr>
          <a:lstStyle/>
          <a:p>
            <a:r>
              <a:rPr lang="en-IE" dirty="0"/>
              <a:t>Text Mining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E0FD5-42F4-C600-25CA-985D93D6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2050" name="Picture 2" descr="Inter-relationship among different text mining techniques and their... |  Download Scientific Diagram">
            <a:extLst>
              <a:ext uri="{FF2B5EF4-FFF2-40B4-BE49-F238E27FC236}">
                <a16:creationId xmlns:a16="http://schemas.microsoft.com/office/drawing/2014/main" id="{DAB4D8BF-C53B-9ACA-55F6-0F89166E1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097" y="71746"/>
            <a:ext cx="8493672" cy="59354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1ABCCB-8EE1-729C-D62B-FC527BFAC9DB}"/>
              </a:ext>
            </a:extLst>
          </p:cNvPr>
          <p:cNvSpPr txBox="1"/>
          <p:nvPr/>
        </p:nvSpPr>
        <p:spPr>
          <a:xfrm>
            <a:off x="200296" y="6355367"/>
            <a:ext cx="105155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1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Ramzan Talib, Muhammad Kashif Hanif, </a:t>
            </a:r>
            <a:r>
              <a:rPr lang="en-IE" sz="11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Shaeela</a:t>
            </a:r>
            <a:r>
              <a:rPr lang="en-IE" sz="11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Ayesha and </a:t>
            </a:r>
            <a:r>
              <a:rPr lang="en-IE" sz="11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Fakeeha</a:t>
            </a:r>
            <a:r>
              <a:rPr lang="en-IE" sz="11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Fatima, “Text Mining: Techniques, Applications and Issues” International Journal of Advanced Computer Science and Applications(</a:t>
            </a:r>
            <a:r>
              <a:rPr lang="en-IE" sz="11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ijacsa</a:t>
            </a:r>
            <a:r>
              <a:rPr lang="en-IE" sz="11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), 7(11), 2016. </a:t>
            </a:r>
            <a:r>
              <a:rPr lang="en-IE" sz="11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http://dx.doi.org/10.14569/IJACSA.2016.071153</a:t>
            </a:r>
            <a:endParaRPr lang="en-I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4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B87B-F47D-D77A-958B-49BFA311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sz="5200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65ECB-0370-0C9F-A08E-59D39CDC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2838D0-AE68-8343-B9A4-C5C6E478647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57131CA-DFB8-F566-E41F-0EEB520BA7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80566"/>
              </p:ext>
            </p:extLst>
          </p:nvPr>
        </p:nvGraphicFramePr>
        <p:xfrm>
          <a:off x="838201" y="1690687"/>
          <a:ext cx="6404263" cy="4490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AEDB4DE-102F-5C66-F741-7C2A894E8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3236" y="1475508"/>
            <a:ext cx="3562927" cy="356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6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2C51-00DC-7A50-D210-54662506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3" y="429370"/>
            <a:ext cx="4116284" cy="5431536"/>
          </a:xfrm>
          <a:solidFill>
            <a:schemeClr val="bg1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sz="5400" dirty="0"/>
              <a:t>The main challenges with Text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1BC06-7501-28F5-B4CE-72F71295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The information is unstructured, between 80% and 90%.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There are different languages.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Words have multiple meanings: Bank, date, bat, right, jam, light, etc.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Phrasal verbs: take (up, off, down….),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Language can be misleading (Irony, sarcasm, etc.)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FE932-066B-14A2-97CA-EAAC7CFA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2838D0-AE68-8343-B9A4-C5C6E478647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F52D09-ECDE-69BA-2C79-AC162DA2A454}"/>
              </a:ext>
            </a:extLst>
          </p:cNvPr>
          <p:cNvCxnSpPr/>
          <p:nvPr/>
        </p:nvCxnSpPr>
        <p:spPr>
          <a:xfrm>
            <a:off x="4903304" y="265043"/>
            <a:ext cx="0" cy="571858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05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2C51-00DC-7A50-D210-54662506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Main problems with 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FE932-066B-14A2-97CA-EAAC7CFA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2838D0-AE68-8343-B9A4-C5C6E478647D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191D9F7-BF85-18AE-C9F6-EEC826ED9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65527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298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59E6-110F-3617-4C26-708CB52C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How c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 language be understood?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686D1-346E-9ACF-4C4B-27FDDE1D374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Never Take an Irish Person Literally - Foil Arms and Hog</a:t>
            </a: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solidFill>
                  <a:srgbClr val="0070C0"/>
                </a:solidFill>
              </a:rPr>
              <a:t>https://</a:t>
            </a:r>
            <a:r>
              <a:rPr lang="en-US" sz="2200" dirty="0" err="1">
                <a:solidFill>
                  <a:srgbClr val="0070C0"/>
                </a:solidFill>
              </a:rPr>
              <a:t>youtu.be</a:t>
            </a:r>
            <a:r>
              <a:rPr lang="en-US" sz="2200" dirty="0">
                <a:solidFill>
                  <a:srgbClr val="0070C0"/>
                </a:solidFill>
              </a:rPr>
              <a:t>/-9CV-aQ45VE</a:t>
            </a:r>
          </a:p>
        </p:txBody>
      </p:sp>
      <p:pic>
        <p:nvPicPr>
          <p:cNvPr id="6" name="Content Placeholder 5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02CC0FAC-24E2-C6E2-841E-8EA3A01FD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461440"/>
            <a:ext cx="6903720" cy="39351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B5546-D57B-1A8A-A5CA-611E2AFE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02838D0-AE68-8343-B9A4-C5C6E478647D}" type="slidenum">
              <a:rPr lang="en-US" b="1"/>
              <a:pPr>
                <a:spcAft>
                  <a:spcPts val="600"/>
                </a:spcAft>
              </a:pPr>
              <a:t>9</a:t>
            </a:fld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158F3-9F1F-938E-63B7-95650034582B}"/>
              </a:ext>
            </a:extLst>
          </p:cNvPr>
          <p:cNvSpPr txBox="1"/>
          <p:nvPr/>
        </p:nvSpPr>
        <p:spPr>
          <a:xfrm>
            <a:off x="252920" y="2162014"/>
            <a:ext cx="2947482" cy="37442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1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 SoC">
      <a:dk1>
        <a:sysClr val="windowText" lastClr="000000"/>
      </a:dk1>
      <a:lt1>
        <a:srgbClr val="FAFBFD"/>
      </a:lt1>
      <a:dk2>
        <a:srgbClr val="004C6C"/>
      </a:dk2>
      <a:lt2>
        <a:srgbClr val="FAFBFD"/>
      </a:lt2>
      <a:accent1>
        <a:srgbClr val="00A9B7"/>
      </a:accent1>
      <a:accent2>
        <a:srgbClr val="EB5793"/>
      </a:accent2>
      <a:accent3>
        <a:srgbClr val="B60057"/>
      </a:accent3>
      <a:accent4>
        <a:srgbClr val="CFC600"/>
      </a:accent4>
      <a:accent5>
        <a:srgbClr val="F49D6C"/>
      </a:accent5>
      <a:accent6>
        <a:srgbClr val="E94A41"/>
      </a:accent6>
      <a:hlink>
        <a:srgbClr val="6359A6"/>
      </a:hlink>
      <a:folHlink>
        <a:srgbClr val="837EBA"/>
      </a:folHlink>
    </a:clrScheme>
    <a:fontScheme name="Custom 3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leTemplate.potx" id="{19A76EF7-685B-4DD9-AEC2-DD2E690A5E16}" vid="{F9D02FCD-DE17-4A7B-9E71-714D7E1CC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fe8872b-6cbd-4bc2-a1b1-93bd9d636a9c" xsi:nil="true"/>
    <lcf76f155ced4ddcb4097134ff3c332f xmlns="5fa573f1-0388-4933-b06f-1f1a0fb87c89">
      <Terms xmlns="http://schemas.microsoft.com/office/infopath/2007/PartnerControls"/>
    </lcf76f155ced4ddcb4097134ff3c332f>
    <SharedWithUsers xmlns="7fe8872b-6cbd-4bc2-a1b1-93bd9d636a9c">
      <UserInfo>
        <DisplayName>School of Computer Science-Staff-City Members</DisplayName>
        <AccountId>138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F374BB96A3DE46B150CC6A9F517AE9" ma:contentTypeVersion="16" ma:contentTypeDescription="Create a new document." ma:contentTypeScope="" ma:versionID="58eb6e56134c165672897323c007ba07">
  <xsd:schema xmlns:xsd="http://www.w3.org/2001/XMLSchema" xmlns:xs="http://www.w3.org/2001/XMLSchema" xmlns:p="http://schemas.microsoft.com/office/2006/metadata/properties" xmlns:ns2="5fa573f1-0388-4933-b06f-1f1a0fb87c89" xmlns:ns3="7fe8872b-6cbd-4bc2-a1b1-93bd9d636a9c" targetNamespace="http://schemas.microsoft.com/office/2006/metadata/properties" ma:root="true" ma:fieldsID="1fc4ccf92a7e5d2a6ae2d68f2fa9ab8a" ns2:_="" ns3:_="">
    <xsd:import namespace="5fa573f1-0388-4933-b06f-1f1a0fb87c89"/>
    <xsd:import namespace="7fe8872b-6cbd-4bc2-a1b1-93bd9d636a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a573f1-0388-4933-b06f-1f1a0fb87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b168bf0-f213-4887-af2e-cac682fa24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e8872b-6cbd-4bc2-a1b1-93bd9d636a9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b5aa41c-e4fb-41a8-90d6-833c8917b781}" ma:internalName="TaxCatchAll" ma:showField="CatchAllData" ma:web="7fe8872b-6cbd-4bc2-a1b1-93bd9d636a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0FDB3D-FF19-4870-A552-A7FC0B3873D1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7fe8872b-6cbd-4bc2-a1b1-93bd9d636a9c"/>
    <ds:schemaRef ds:uri="5fa573f1-0388-4933-b06f-1f1a0fb87c8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0260636-9BC8-41CD-BA34-5B1D5FA4CF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A7A6EA-8ED6-49B7-80BA-80AB3E7256ED}">
  <ds:schemaRefs>
    <ds:schemaRef ds:uri="5fa573f1-0388-4933-b06f-1f1a0fb87c89"/>
    <ds:schemaRef ds:uri="7fe8872b-6cbd-4bc2-a1b1-93bd9d636a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1254</TotalTime>
  <Words>2817</Words>
  <Application>Microsoft Macintosh PowerPoint</Application>
  <PresentationFormat>Widescreen</PresentationFormat>
  <Paragraphs>292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Arial</vt:lpstr>
      <vt:lpstr>Calibri</vt:lpstr>
      <vt:lpstr>Courier New</vt:lpstr>
      <vt:lpstr>Google Sans</vt:lpstr>
      <vt:lpstr>Helvetica</vt:lpstr>
      <vt:lpstr>Linux Libertine</vt:lpstr>
      <vt:lpstr>Monotype Sorts</vt:lpstr>
      <vt:lpstr>Roboto</vt:lpstr>
      <vt:lpstr>source-serif-pro</vt:lpstr>
      <vt:lpstr>Tahoma</vt:lpstr>
      <vt:lpstr>Times New Roman</vt:lpstr>
      <vt:lpstr>Wingdings 2</vt:lpstr>
      <vt:lpstr>Office Theme</vt:lpstr>
      <vt:lpstr>Text Mining and Natural Language Processing</vt:lpstr>
      <vt:lpstr>Learning Goals</vt:lpstr>
      <vt:lpstr>What is text mining?</vt:lpstr>
      <vt:lpstr>Text mining is a multidisciplinary field</vt:lpstr>
      <vt:lpstr>Text Mining applications</vt:lpstr>
      <vt:lpstr>Introduction</vt:lpstr>
      <vt:lpstr>The main challenges with Text Mining</vt:lpstr>
      <vt:lpstr>Main problems with Text Mining</vt:lpstr>
      <vt:lpstr>How can language be understood?</vt:lpstr>
      <vt:lpstr>Turing test and text mining</vt:lpstr>
      <vt:lpstr>Typical approaches with text mining</vt:lpstr>
      <vt:lpstr>Some applications of text mining</vt:lpstr>
      <vt:lpstr>Watson by IBM</vt:lpstr>
      <vt:lpstr>Typical techniques</vt:lpstr>
      <vt:lpstr>NLP vs Text Mining</vt:lpstr>
      <vt:lpstr>Representing documents using T-SNE</vt:lpstr>
      <vt:lpstr>Exercises with Clustering</vt:lpstr>
      <vt:lpstr>Clustering with images</vt:lpstr>
      <vt:lpstr>Section 3: Preprocessing steps in Text Mining</vt:lpstr>
      <vt:lpstr>Stemming</vt:lpstr>
      <vt:lpstr>Lemmatization</vt:lpstr>
      <vt:lpstr>POS Tagging</vt:lpstr>
      <vt:lpstr>NLP Process Workflow</vt:lpstr>
      <vt:lpstr>What are N-Grams?</vt:lpstr>
      <vt:lpstr>Stop words</vt:lpstr>
      <vt:lpstr>WordNet</vt:lpstr>
      <vt:lpstr>Google N-Gram corpus</vt:lpstr>
      <vt:lpstr>Predicting the next word</vt:lpstr>
      <vt:lpstr>Parse trees</vt:lpstr>
      <vt:lpstr>Hierarchical Clustering using Document Embeddings</vt:lpstr>
      <vt:lpstr>Topic modelling using text mining</vt:lpstr>
      <vt:lpstr>PRINCIPAL TEXT MINING TECHNIQUES</vt:lpstr>
      <vt:lpstr>What is bag of words?</vt:lpstr>
      <vt:lpstr>Bag of words</vt:lpstr>
      <vt:lpstr>Text Mining pipeline using Bag of Words</vt:lpstr>
      <vt:lpstr>TF-IDF: Term frequency-inverse document frequency</vt:lpstr>
      <vt:lpstr>Similarity measure: Comparing two documents</vt:lpstr>
      <vt:lpstr>Word Embedding and Word2Vec</vt:lpstr>
      <vt:lpstr>Word2vec</vt:lpstr>
      <vt:lpstr>Word2Vec</vt:lpstr>
      <vt:lpstr>Examples in Python</vt:lpstr>
      <vt:lpstr>Approaches in Word2vec</vt:lpstr>
      <vt:lpstr>Word Embedding and Word2Vec</vt:lpstr>
      <vt:lpstr>Word2vec Orange example</vt:lpstr>
      <vt:lpstr>Transfer Learning: Reusing pre-trained models</vt:lpstr>
      <vt:lpstr>ML Approaches</vt:lpstr>
      <vt:lpstr>Popular Libraries (Python)</vt:lpstr>
      <vt:lpstr>NLP versus Text Mining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Luis Miralles</dc:creator>
  <cp:lastModifiedBy>Luis Miralles</cp:lastModifiedBy>
  <cp:revision>2</cp:revision>
  <dcterms:created xsi:type="dcterms:W3CDTF">2023-09-07T11:40:54Z</dcterms:created>
  <dcterms:modified xsi:type="dcterms:W3CDTF">2024-12-02T17:27:17Z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0x01010060F374BB96A3DE46B150CC6A9F517AE9</vt:lpwstr>
  </property>
  <property fmtid="{D5CDD505-2E9C-101B-9397-08002B2CF9AE}" pid="3" name="MediaServiceImageTags">
    <vt:lpwstr/>
  </property>
</Properties>
</file>