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65" r:id="rId4"/>
    <p:sldId id="273" r:id="rId5"/>
    <p:sldId id="274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957"/>
    <a:srgbClr val="16A085"/>
    <a:srgbClr val="FEF9F4"/>
    <a:srgbClr val="808080"/>
    <a:srgbClr val="002B50"/>
    <a:srgbClr val="FFFF99"/>
    <a:srgbClr val="FFCCFF"/>
    <a:srgbClr val="FEAC00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6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B6C8-5054-45C4-A22F-F0B37A8435CE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104E5-1EEE-4561-97B0-32D25DAC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6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4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3C6C-2064-4207-A15E-8E1831D6FBCD}" type="datetimeFigureOut">
              <a:rPr lang="en-GB" smtClean="0"/>
              <a:t>27/02/2014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Icons for the Example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use </a:t>
            </a:r>
            <a:r>
              <a:rPr lang="en-GB" dirty="0" err="1"/>
              <a:t>P</a:t>
            </a:r>
            <a:r>
              <a:rPr lang="en-GB" dirty="0" err="1" smtClean="0"/>
              <a:t>owerpoint</a:t>
            </a:r>
            <a:r>
              <a:rPr lang="en-GB" dirty="0" smtClean="0"/>
              <a:t> to create simple icons </a:t>
            </a:r>
          </a:p>
          <a:p>
            <a:r>
              <a:rPr lang="en-GB" dirty="0" smtClean="0"/>
              <a:t>I’ve included them in this file and then I use Gimp to manipulate them (blur, scale, etc.) and then export them to .</a:t>
            </a:r>
            <a:r>
              <a:rPr lang="en-GB" dirty="0" err="1" smtClean="0"/>
              <a:t>png</a:t>
            </a:r>
            <a:r>
              <a:rPr lang="en-GB" dirty="0" smtClean="0"/>
              <a:t> files</a:t>
            </a:r>
          </a:p>
          <a:p>
            <a:r>
              <a:rPr lang="en-GB" dirty="0" smtClean="0"/>
              <a:t>Alternately change the colour and save as a </a:t>
            </a:r>
            <a:r>
              <a:rPr lang="en-GB" dirty="0" err="1" smtClean="0"/>
              <a:t>png</a:t>
            </a:r>
            <a:r>
              <a:rPr lang="en-GB" dirty="0" smtClean="0"/>
              <a:t> file direct from </a:t>
            </a:r>
            <a:r>
              <a:rPr lang="en-GB" smtClean="0"/>
              <a:t>Powerpoint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34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3768" y="3645024"/>
            <a:ext cx="4320480" cy="2304256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96208" y="1556792"/>
            <a:ext cx="3159968" cy="1702736"/>
          </a:xfrm>
          <a:custGeom>
            <a:avLst/>
            <a:gdLst/>
            <a:ahLst/>
            <a:cxnLst/>
            <a:rect l="l" t="t" r="r" b="b"/>
            <a:pathLst>
              <a:path w="3159968" h="1702736">
                <a:moveTo>
                  <a:pt x="1237946" y="550609"/>
                </a:moveTo>
                <a:lnTo>
                  <a:pt x="1237946" y="1054665"/>
                </a:lnTo>
                <a:lnTo>
                  <a:pt x="895908" y="1054665"/>
                </a:lnTo>
                <a:lnTo>
                  <a:pt x="1579984" y="1558720"/>
                </a:lnTo>
                <a:lnTo>
                  <a:pt x="2264060" y="1054665"/>
                </a:lnTo>
                <a:lnTo>
                  <a:pt x="1922022" y="1054665"/>
                </a:lnTo>
                <a:lnTo>
                  <a:pt x="1922022" y="550609"/>
                </a:lnTo>
                <a:close/>
                <a:moveTo>
                  <a:pt x="1487878" y="0"/>
                </a:moveTo>
                <a:cubicBezTo>
                  <a:pt x="1774163" y="0"/>
                  <a:pt x="2030933" y="98670"/>
                  <a:pt x="2203074" y="257493"/>
                </a:cubicBezTo>
                <a:cubicBezTo>
                  <a:pt x="2258858" y="215358"/>
                  <a:pt x="2332169" y="190568"/>
                  <a:pt x="2412268" y="190568"/>
                </a:cubicBezTo>
                <a:cubicBezTo>
                  <a:pt x="2591228" y="190568"/>
                  <a:pt x="2736304" y="314314"/>
                  <a:pt x="2736304" y="466962"/>
                </a:cubicBezTo>
                <a:cubicBezTo>
                  <a:pt x="2736304" y="486946"/>
                  <a:pt x="2733818" y="506435"/>
                  <a:pt x="2728577" y="525082"/>
                </a:cubicBezTo>
                <a:cubicBezTo>
                  <a:pt x="2974557" y="578680"/>
                  <a:pt x="3159968" y="819344"/>
                  <a:pt x="3159968" y="1108065"/>
                </a:cubicBezTo>
                <a:cubicBezTo>
                  <a:pt x="3159968" y="1397038"/>
                  <a:pt x="2974234" y="1637869"/>
                  <a:pt x="2727920" y="1691122"/>
                </a:cubicBezTo>
                <a:lnTo>
                  <a:pt x="2727920" y="1702736"/>
                </a:lnTo>
                <a:lnTo>
                  <a:pt x="2624100" y="1702736"/>
                </a:lnTo>
                <a:lnTo>
                  <a:pt x="567680" y="1702736"/>
                </a:lnTo>
                <a:lnTo>
                  <a:pt x="567680" y="1700250"/>
                </a:lnTo>
                <a:cubicBezTo>
                  <a:pt x="557219" y="1702387"/>
                  <a:pt x="546580" y="1702736"/>
                  <a:pt x="535868" y="1702736"/>
                </a:cubicBezTo>
                <a:cubicBezTo>
                  <a:pt x="239916" y="1702736"/>
                  <a:pt x="0" y="1436493"/>
                  <a:pt x="0" y="1108065"/>
                </a:cubicBezTo>
                <a:cubicBezTo>
                  <a:pt x="0" y="779637"/>
                  <a:pt x="239916" y="513394"/>
                  <a:pt x="535868" y="513394"/>
                </a:cubicBezTo>
                <a:lnTo>
                  <a:pt x="580505" y="518388"/>
                </a:lnTo>
                <a:cubicBezTo>
                  <a:pt x="702401" y="217770"/>
                  <a:pt x="1062570" y="0"/>
                  <a:pt x="1487878" y="0"/>
                </a:cubicBezTo>
                <a:close/>
              </a:path>
            </a:pathLst>
          </a:cu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11" name="Oval 4"/>
          <p:cNvSpPr/>
          <p:nvPr/>
        </p:nvSpPr>
        <p:spPr>
          <a:xfrm>
            <a:off x="2996208" y="3861048"/>
            <a:ext cx="3159968" cy="1702736"/>
          </a:xfrm>
          <a:custGeom>
            <a:avLst/>
            <a:gdLst/>
            <a:ahLst/>
            <a:cxnLst/>
            <a:rect l="l" t="t" r="r" b="b"/>
            <a:pathLst>
              <a:path w="3159968" h="1702736">
                <a:moveTo>
                  <a:pt x="1237946" y="550609"/>
                </a:moveTo>
                <a:lnTo>
                  <a:pt x="1237946" y="1054665"/>
                </a:lnTo>
                <a:lnTo>
                  <a:pt x="895908" y="1054665"/>
                </a:lnTo>
                <a:lnTo>
                  <a:pt x="1579984" y="1558720"/>
                </a:lnTo>
                <a:lnTo>
                  <a:pt x="2264060" y="1054665"/>
                </a:lnTo>
                <a:lnTo>
                  <a:pt x="1922022" y="1054665"/>
                </a:lnTo>
                <a:lnTo>
                  <a:pt x="1922022" y="550609"/>
                </a:lnTo>
                <a:close/>
                <a:moveTo>
                  <a:pt x="1487878" y="0"/>
                </a:moveTo>
                <a:cubicBezTo>
                  <a:pt x="1774163" y="0"/>
                  <a:pt x="2030933" y="98670"/>
                  <a:pt x="2203074" y="257493"/>
                </a:cubicBezTo>
                <a:cubicBezTo>
                  <a:pt x="2258858" y="215358"/>
                  <a:pt x="2332169" y="190568"/>
                  <a:pt x="2412268" y="190568"/>
                </a:cubicBezTo>
                <a:cubicBezTo>
                  <a:pt x="2591228" y="190568"/>
                  <a:pt x="2736304" y="314314"/>
                  <a:pt x="2736304" y="466962"/>
                </a:cubicBezTo>
                <a:cubicBezTo>
                  <a:pt x="2736304" y="486946"/>
                  <a:pt x="2733818" y="506435"/>
                  <a:pt x="2728577" y="525082"/>
                </a:cubicBezTo>
                <a:cubicBezTo>
                  <a:pt x="2974557" y="578680"/>
                  <a:pt x="3159968" y="819344"/>
                  <a:pt x="3159968" y="1108065"/>
                </a:cubicBezTo>
                <a:cubicBezTo>
                  <a:pt x="3159968" y="1397038"/>
                  <a:pt x="2974234" y="1637869"/>
                  <a:pt x="2727920" y="1691122"/>
                </a:cubicBezTo>
                <a:lnTo>
                  <a:pt x="2727920" y="1702736"/>
                </a:lnTo>
                <a:lnTo>
                  <a:pt x="2624100" y="1702736"/>
                </a:lnTo>
                <a:lnTo>
                  <a:pt x="567680" y="1702736"/>
                </a:lnTo>
                <a:lnTo>
                  <a:pt x="567680" y="1700250"/>
                </a:lnTo>
                <a:cubicBezTo>
                  <a:pt x="557219" y="1702387"/>
                  <a:pt x="546580" y="1702736"/>
                  <a:pt x="535868" y="1702736"/>
                </a:cubicBezTo>
                <a:cubicBezTo>
                  <a:pt x="239916" y="1702736"/>
                  <a:pt x="0" y="1436493"/>
                  <a:pt x="0" y="1108065"/>
                </a:cubicBezTo>
                <a:cubicBezTo>
                  <a:pt x="0" y="779637"/>
                  <a:pt x="239916" y="513394"/>
                  <a:pt x="535868" y="513394"/>
                </a:cubicBezTo>
                <a:lnTo>
                  <a:pt x="580505" y="518388"/>
                </a:lnTo>
                <a:cubicBezTo>
                  <a:pt x="702401" y="217770"/>
                  <a:pt x="1062570" y="0"/>
                  <a:pt x="148787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1560" y="565732"/>
            <a:ext cx="5014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Download Brochure Icon</a:t>
            </a:r>
            <a:endParaRPr lang="en-GB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452320" y="2223494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Red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4527750"/>
            <a:ext cx="98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White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6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Specialism#2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Specilaism#1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Specialism#4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532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Specialism#3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Specialism#6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2080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Specialism#5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Specialism#7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65732"/>
            <a:ext cx="4902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Specialisms Icons in Red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15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Specialism#2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Specilaism#1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Specialism#4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532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Specialism#3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Specialism#6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2080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Specialism#5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Specialism#7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65732"/>
            <a:ext cx="528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Specialisms Icons in Green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87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576" y="1772816"/>
            <a:ext cx="1080120" cy="108012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438068" y="328619"/>
                </a:moveTo>
                <a:lnTo>
                  <a:pt x="438068" y="580647"/>
                </a:lnTo>
                <a:lnTo>
                  <a:pt x="187221" y="580647"/>
                </a:lnTo>
                <a:lnTo>
                  <a:pt x="540060" y="832675"/>
                </a:lnTo>
                <a:lnTo>
                  <a:pt x="892899" y="580647"/>
                </a:lnTo>
                <a:lnTo>
                  <a:pt x="642052" y="580647"/>
                </a:lnTo>
                <a:lnTo>
                  <a:pt x="642052" y="328619"/>
                </a:lnTo>
                <a:close/>
                <a:moveTo>
                  <a:pt x="540060" y="0"/>
                </a:moveTo>
                <a:cubicBezTo>
                  <a:pt x="838327" y="0"/>
                  <a:pt x="1080120" y="241793"/>
                  <a:pt x="1080120" y="540060"/>
                </a:cubicBezTo>
                <a:cubicBezTo>
                  <a:pt x="1080120" y="838327"/>
                  <a:pt x="838327" y="1080120"/>
                  <a:pt x="540060" y="1080120"/>
                </a:cubicBezTo>
                <a:cubicBezTo>
                  <a:pt x="241793" y="1080120"/>
                  <a:pt x="0" y="838327"/>
                  <a:pt x="0" y="540060"/>
                </a:cubicBezTo>
                <a:cubicBezTo>
                  <a:pt x="0" y="241793"/>
                  <a:pt x="241793" y="0"/>
                  <a:pt x="540060" y="0"/>
                </a:cubicBezTo>
                <a:close/>
              </a:path>
            </a:pathLst>
          </a:cu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65732"/>
            <a:ext cx="3399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Download Icon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698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14015</TotalTime>
  <Words>90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Icons for the Example Site</vt:lpstr>
      <vt:lpstr>Instructions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</dc:creator>
  <cp:lastModifiedBy>eamonn</cp:lastModifiedBy>
  <cp:revision>30</cp:revision>
  <dcterms:created xsi:type="dcterms:W3CDTF">2014-02-16T16:18:44Z</dcterms:created>
  <dcterms:modified xsi:type="dcterms:W3CDTF">2014-02-28T11:43:54Z</dcterms:modified>
</cp:coreProperties>
</file>