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9FF8-D17D-4316-807E-B0C393CE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DR09.02 Python and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6F33-B7F1-439A-87C2-225AEFF78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09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641-04D8-4C7E-B89B-BEE8EE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 be done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234B-5D0C-41FF-949A-5A557A11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Putting this into our flask application</a:t>
            </a:r>
          </a:p>
          <a:p>
            <a:r>
              <a:rPr lang="en-IE" dirty="0"/>
              <a:t>Configuration files</a:t>
            </a:r>
          </a:p>
          <a:p>
            <a:r>
              <a:rPr lang="en-IE" dirty="0"/>
              <a:t>This has only one connection</a:t>
            </a:r>
          </a:p>
          <a:p>
            <a:r>
              <a:rPr lang="en-IE" dirty="0"/>
              <a:t>Using databases on </a:t>
            </a:r>
            <a:r>
              <a:rPr lang="en-IE" dirty="0" err="1"/>
              <a:t>pythonanywhere</a:t>
            </a:r>
            <a:r>
              <a:rPr lang="en-IE" dirty="0"/>
              <a:t>, I may have to use </a:t>
            </a:r>
            <a:r>
              <a:rPr lang="en-IE"/>
              <a:t>sqlAlchemy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84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6D3-9F6E-4645-99AB-7D8489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154-17F0-4ACE-8AE9-B243DBA1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mysql’s</a:t>
            </a:r>
            <a:r>
              <a:rPr lang="en-IE" dirty="0"/>
              <a:t> </a:t>
            </a:r>
            <a:r>
              <a:rPr lang="en-IE" dirty="0" err="1"/>
              <a:t>mysql</a:t>
            </a:r>
            <a:r>
              <a:rPr lang="en-IE" dirty="0"/>
              <a:t>-connector</a:t>
            </a:r>
          </a:p>
          <a:p>
            <a:r>
              <a:rPr lang="en-IE" dirty="0"/>
              <a:t>Can use </a:t>
            </a:r>
            <a:r>
              <a:rPr lang="en-IE" dirty="0" err="1"/>
              <a:t>SQLAlchemy</a:t>
            </a:r>
            <a:r>
              <a:rPr lang="en-IE" dirty="0"/>
              <a:t>, which does ORM (so same code will connect to any database</a:t>
            </a:r>
          </a:p>
          <a:p>
            <a:r>
              <a:rPr lang="en-IE" dirty="0"/>
              <a:t>Install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EA40A8-EAE1-4304-A800-6A24D7B7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43" y="3391740"/>
            <a:ext cx="3717925" cy="413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11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mysql-connector</a:t>
            </a:r>
            <a:endParaRPr lang="en-IE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B88-2D34-4505-8858-BB32777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624812A-0E6D-4CFB-A891-5DEED1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25" y="1737092"/>
            <a:ext cx="7771337" cy="41688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“???“,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database=“???”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=“some </a:t>
            </a: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D56F-7E30-4512-9FD4-C335F34D143E}"/>
              </a:ext>
            </a:extLst>
          </p:cNvPr>
          <p:cNvSpPr txBox="1"/>
          <p:nvPr/>
        </p:nvSpPr>
        <p:spPr>
          <a:xfrm>
            <a:off x="9434456" y="1602889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should be read in from a configuration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9E021-C21A-493D-99C2-A66267232DA1}"/>
              </a:ext>
            </a:extLst>
          </p:cNvPr>
          <p:cNvCxnSpPr>
            <a:cxnSpLocks/>
          </p:cNvCxnSpPr>
          <p:nvPr/>
        </p:nvCxnSpPr>
        <p:spPr>
          <a:xfrm flipH="1">
            <a:off x="4442908" y="2405948"/>
            <a:ext cx="4991548" cy="8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58F-ABBA-4350-939D-F4E671F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Prevent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3B6F3D3-82FC-4A3B-8EE4-EE1FB3A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2" y="1795463"/>
            <a:ext cx="8778240" cy="13672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88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172-68BE-47FB-83D1-0CB158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update functions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4883AA-D46D-4E53-BB6A-9DD832A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582" y="1763189"/>
            <a:ext cx="9499003" cy="42718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datarepresentation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db.commit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0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BCC-CE7A-4700-A6EA-E725C360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data out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E551B87-F53C-404C-8E00-7D9619DB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795463"/>
            <a:ext cx="7585396" cy="4411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#get connection code here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"select * from student where id =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result: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8A8D-68B0-417E-B6E0-B1DA2CD83F52}"/>
              </a:ext>
            </a:extLst>
          </p:cNvPr>
          <p:cNvSpPr txBox="1"/>
          <p:nvPr/>
        </p:nvSpPr>
        <p:spPr>
          <a:xfrm>
            <a:off x="9187031" y="4292301"/>
            <a:ext cx="24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also use </a:t>
            </a:r>
            <a:r>
              <a:rPr lang="en-IE" dirty="0" err="1"/>
              <a:t>fetchOne</a:t>
            </a:r>
            <a:r>
              <a:rPr lang="en-IE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1CE1E1-8C70-4C91-A772-3E450466C7E7}"/>
              </a:ext>
            </a:extLst>
          </p:cNvPr>
          <p:cNvCxnSpPr/>
          <p:nvPr/>
        </p:nvCxnSpPr>
        <p:spPr>
          <a:xfrm flipH="1">
            <a:off x="5292762" y="4453666"/>
            <a:ext cx="388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3632F-FBA0-41F3-A263-61B4B39AD90B}"/>
              </a:ext>
            </a:extLst>
          </p:cNvPr>
          <p:cNvSpPr txBox="1"/>
          <p:nvPr/>
        </p:nvSpPr>
        <p:spPr>
          <a:xfrm>
            <a:off x="9176273" y="5819887"/>
            <a:ext cx="19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tuple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92A17-6A3A-4E8A-A97D-45A22C0B3E8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10927" y="5185186"/>
            <a:ext cx="6465346" cy="8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153-0F7B-4ABB-972C-B7D5D2A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 into a file that can be reused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10B8-502F-45FF-A11B-FB9070E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class put all the functions into it </a:t>
            </a:r>
          </a:p>
          <a:p>
            <a:r>
              <a:rPr lang="en-IE" dirty="0"/>
              <a:t>Make an instance of that class</a:t>
            </a:r>
          </a:p>
          <a:p>
            <a:r>
              <a:rPr lang="en-IE" dirty="0"/>
              <a:t>Import into another file (will be flask later)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3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202</TotalTime>
  <Words>140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Wood Type</vt:lpstr>
      <vt:lpstr>DR09.02 Python and DB</vt:lpstr>
      <vt:lpstr>Mysql Connector</vt:lpstr>
      <vt:lpstr>Use</vt:lpstr>
      <vt:lpstr>Prevent sql injection</vt:lpstr>
      <vt:lpstr>Commit update functions</vt:lpstr>
      <vt:lpstr>Get data out</vt:lpstr>
      <vt:lpstr>PowerPoint Presentation</vt:lpstr>
      <vt:lpstr>Put into a file that can be reused</vt:lpstr>
      <vt:lpstr>PowerPoint Presentation</vt:lpstr>
      <vt:lpstr>To be done 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DR09.02 Python and DB</dc:title>
  <dc:creator>Andrew Beatty</dc:creator>
  <cp:lastModifiedBy>Andrew Beatty</cp:lastModifiedBy>
  <cp:revision>6</cp:revision>
  <dcterms:created xsi:type="dcterms:W3CDTF">2019-11-28T15:51:21Z</dcterms:created>
  <dcterms:modified xsi:type="dcterms:W3CDTF">2019-11-28T19:45:29Z</dcterms:modified>
</cp:coreProperties>
</file>