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70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24053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‹Nr.›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‹Nr.›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‹Nr.›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‹Nr.›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‹Nr.›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‹Nr.›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‹Nr.›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‹Nr.›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‹Nr.›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‹Nr.›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‹Nr.›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‹Nr.›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testl.si.mondeca.com/kiban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XBfQHc" TargetMode="External"/><Relationship Id="rId4" Type="http://schemas.openxmlformats.org/officeDocument/2006/relationships/hyperlink" Target="https://github.com/eamosse/mondephia/tree/master/rdf" TargetMode="External"/><Relationship Id="rId5" Type="http://schemas.openxmlformats.org/officeDocument/2006/relationships/hyperlink" Target="https://www.dropbox.com/sh/c1kmfht4v39nwc5/AAD5LDO8u47u0mQMFrshvINga?dl=0" TargetMode="External"/><Relationship Id="rId6" Type="http://schemas.openxmlformats.org/officeDocument/2006/relationships/hyperlink" Target="https://github.com/eamosse/mondephia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Monde</a:t>
            </a:r>
            <a:r>
              <a:rPr lang="fr" sz="6000">
                <a:solidFill>
                  <a:schemeClr val="accent5"/>
                </a:solidFill>
              </a:rPr>
              <a:t>ϕ</a:t>
            </a:r>
            <a:r>
              <a:rPr lang="fr"/>
              <a:t>IA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Détection d’événements Euro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Link Visualization Demo</a:t>
            </a:r>
            <a:endParaRPr lang="fr"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➔"/>
            </a:pPr>
            <a:r>
              <a:rPr lang="en-US" dirty="0" smtClean="0">
                <a:hlinkClick r:id="rId3"/>
              </a:rPr>
              <a:t>http://testl.si.mondeca</a:t>
            </a:r>
            <a:r>
              <a:rPr lang="en-US" dirty="0" smtClean="0">
                <a:hlinkClick r:id="rId3"/>
              </a:rPr>
              <a:t>.com/kibana/</a:t>
            </a:r>
            <a:r>
              <a:rPr lang="en-US" dirty="0" smtClean="0"/>
              <a:t>  </a:t>
            </a:r>
            <a:endParaRPr lang="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Useful Resources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➔"/>
            </a:pPr>
            <a:r>
              <a:rPr lang="fr"/>
              <a:t>Shared Domain ontology: </a:t>
            </a:r>
            <a:r>
              <a:rPr lang="fr" u="sng">
                <a:solidFill>
                  <a:schemeClr val="accent5"/>
                </a:solidFill>
                <a:hlinkClick r:id="rId3"/>
              </a:rPr>
              <a:t>http://goo.gl/XBfQHc</a:t>
            </a:r>
            <a:r>
              <a:rPr lang="fr"/>
              <a:t> (in fr/en; some in ar)</a:t>
            </a:r>
          </a:p>
          <a:p>
            <a:pPr marL="457200" lvl="0" indent="-228600">
              <a:spcBef>
                <a:spcPts val="0"/>
              </a:spcBef>
              <a:buChar char="➔"/>
            </a:pPr>
            <a:r>
              <a:rPr lang="fr"/>
              <a:t>Shared External datasets in RDF: </a:t>
            </a:r>
            <a:r>
              <a:rPr lang="fr" u="sng">
                <a:solidFill>
                  <a:schemeClr val="accent5"/>
                </a:solidFill>
                <a:hlinkClick r:id="rId4"/>
              </a:rPr>
              <a:t>https://github.com/eamosse/mondephia/tree/master/rdf</a:t>
            </a:r>
            <a:r>
              <a:rPr lang="fr"/>
              <a:t> ( mainly fr/en; some resources in ar)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fr"/>
              <a:t>Shared Filtered datasets in JSON: </a:t>
            </a:r>
            <a:r>
              <a:rPr lang="fr" u="sng">
                <a:solidFill>
                  <a:schemeClr val="accent5"/>
                </a:solidFill>
                <a:hlinkClick r:id="rId5"/>
              </a:rPr>
              <a:t>https://www.dropbox.com/sh/c1kmfht4v39nwc5/AAD5LDO8u47u0mQMFrshvINga?dl=0</a:t>
            </a:r>
            <a:r>
              <a:rPr lang="fr"/>
              <a:t> 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fr"/>
              <a:t>More on our Github: </a:t>
            </a:r>
            <a:r>
              <a:rPr lang="fr" u="sng">
                <a:solidFill>
                  <a:schemeClr val="hlink"/>
                </a:solidFill>
                <a:hlinkClick r:id="rId6"/>
              </a:rPr>
              <a:t>https://github.com/eamosse/mondephia/</a:t>
            </a:r>
            <a:r>
              <a:rPr lang="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355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Conclusion</a:t>
            </a:r>
            <a:endParaRPr lang="fr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More can be done to write rules on matching</a:t>
            </a:r>
            <a:endParaRPr lang="fr" dirty="0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en-US" dirty="0" smtClean="0"/>
              <a:t>We didn’t have time to finish our initial plan</a:t>
            </a:r>
            <a:endParaRPr lang="fr" dirty="0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en-US" dirty="0" smtClean="0"/>
              <a:t>Deep identification of actions </a:t>
            </a:r>
            <a:r>
              <a:rPr lang="en-US" smtClean="0"/>
              <a:t>in Tweets</a:t>
            </a:r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355545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Team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Ghislain (Mondeca)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Hacene (Mondeca)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Anh (Mondeca)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Arnaud (Mondeca)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Julien (Eurecom)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Edouard (INRIA)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Our Approach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Temporal Analysis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Topic Detection relevant to the Euro 2016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Semantic Event Representation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Semantic Annotation and Rule-based analysis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Indexation and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Our Approach - Diagram</a:t>
            </a:r>
          </a:p>
        </p:txBody>
      </p:sp>
      <p:pic>
        <p:nvPicPr>
          <p:cNvPr id="85" name="Shape 85" descr="Diagramme-Hackat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0981"/>
            <a:ext cx="9143999" cy="251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308428" y="-144214"/>
            <a:ext cx="8646890" cy="5290516"/>
            <a:chOff x="-127820" y="820424"/>
            <a:chExt cx="9256403" cy="5290516"/>
          </a:xfrm>
        </p:grpSpPr>
        <p:pic>
          <p:nvPicPr>
            <p:cNvPr id="6" name="Imagen 5" descr="Capture d'écran 2016-07-04 11.27.2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7820" y="820424"/>
              <a:ext cx="2052727" cy="1449190"/>
            </a:xfrm>
            <a:prstGeom prst="rect">
              <a:avLst/>
            </a:prstGeom>
          </p:spPr>
        </p:pic>
        <p:grpSp>
          <p:nvGrpSpPr>
            <p:cNvPr id="7" name="Agrupar 6"/>
            <p:cNvGrpSpPr/>
            <p:nvPr/>
          </p:nvGrpSpPr>
          <p:grpSpPr>
            <a:xfrm>
              <a:off x="896471" y="2249290"/>
              <a:ext cx="8232112" cy="3861650"/>
              <a:chOff x="896471" y="2249290"/>
              <a:chExt cx="8232112" cy="3861650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408092" y="2961359"/>
                <a:ext cx="1271664" cy="17446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51048" rIns="90000" bIns="45000"/>
              <a:lstStyle/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endParaRPr lang="fr-FR" sz="14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6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Visualisation</a:t>
                </a:r>
                <a:endParaRPr lang="fr-FR" sz="16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endParaRPr lang="fr-FR" sz="1100" b="1" dirty="0" smtClean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endParaRPr lang="fr-FR" sz="11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3046066" y="2961359"/>
                <a:ext cx="1553194" cy="17446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51048" rIns="90000" bIns="45000"/>
              <a:lstStyle/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endParaRPr lang="fr-FR" sz="14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6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 Content </a:t>
                </a:r>
                <a:r>
                  <a:rPr lang="fr-FR" sz="1600" b="1" dirty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Annotation</a:t>
                </a: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endParaRPr lang="fr-FR" sz="11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1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D</a:t>
                </a:r>
                <a:r>
                  <a:rPr lang="fr-FR" sz="11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étection des joueurs,  actions du match</a:t>
                </a:r>
                <a:endParaRPr lang="fr-FR" sz="1100" b="1" dirty="0" smtClean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endParaRPr lang="fr-FR" sz="800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1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Pose de</a:t>
                </a:r>
                <a:r>
                  <a:rPr lang="fr-FR" sz="11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 </a:t>
                </a:r>
                <a:r>
                  <a:rPr lang="fr-FR" sz="1100" b="1" dirty="0" err="1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metadatas</a:t>
                </a:r>
                <a:r>
                  <a:rPr lang="fr-FR" sz="11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 </a:t>
                </a:r>
                <a:endParaRPr lang="fr-FR" sz="11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751908" y="2961360"/>
                <a:ext cx="1476945" cy="17446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51048" rIns="90000" bIns="45000"/>
              <a:lstStyle/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endParaRPr lang="fr-FR" sz="14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6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Indexation </a:t>
                </a:r>
                <a:endParaRPr lang="fr-FR" sz="16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endParaRPr lang="fr-FR" sz="11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1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Sortie Annotation et des tags d</a:t>
                </a:r>
                <a:r>
                  <a:rPr lang="fr-FR" sz="11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étectés</a:t>
                </a:r>
                <a:endParaRPr lang="fr-FR" sz="11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735684" y="5161281"/>
                <a:ext cx="2515759" cy="94965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51048" rIns="90000" bIns="45000"/>
              <a:lstStyle/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endParaRPr lang="fr-FR" sz="14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4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Ontologie des </a:t>
                </a:r>
                <a:r>
                  <a:rPr lang="fr-FR" sz="14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évène</a:t>
                </a:r>
                <a:r>
                  <a:rPr lang="fr-FR" sz="14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ments</a:t>
                </a:r>
                <a:r>
                  <a:rPr lang="fr-FR" sz="14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 </a:t>
                </a:r>
                <a:r>
                  <a:rPr lang="fr-FR" sz="14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et référentiels</a:t>
                </a:r>
                <a:endParaRPr lang="fr-FR" sz="14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200" b="0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Alimente les composants</a:t>
                </a:r>
                <a:endParaRPr lang="fr-FR" sz="1200" b="0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</p:txBody>
          </p:sp>
          <p:pic>
            <p:nvPicPr>
              <p:cNvPr id="12" name="Picture 2" descr="C:\Users\alexander\Desktop\icones\classifier_jaun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59138" y="2955596"/>
                <a:ext cx="368635" cy="437811"/>
              </a:xfrm>
              <a:prstGeom prst="rect">
                <a:avLst/>
              </a:prstGeom>
              <a:noFill/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5209" y="2973166"/>
                <a:ext cx="449814" cy="492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Image 28" descr="reseau.gif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793524" y="5473341"/>
                <a:ext cx="398611" cy="388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Double flèche verticale 16"/>
              <p:cNvSpPr/>
              <p:nvPr/>
            </p:nvSpPr>
            <p:spPr>
              <a:xfrm>
                <a:off x="3783260" y="4706021"/>
                <a:ext cx="112763" cy="45525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8"/>
              <p:cNvSpPr/>
              <p:nvPr/>
            </p:nvSpPr>
            <p:spPr>
              <a:xfrm>
                <a:off x="3055825" y="2269614"/>
                <a:ext cx="1543435" cy="6917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latin typeface="Calibri" panose="020F0502020204030204" pitchFamily="34" charset="0"/>
                  </a:rPr>
                  <a:t>Extraction</a:t>
                </a:r>
              </a:p>
              <a:p>
                <a:pPr algn="ctr"/>
                <a:r>
                  <a:rPr lang="fr-FR" sz="1200" b="1" dirty="0" smtClean="0">
                    <a:latin typeface="Calibri" panose="020F0502020204030204" pitchFamily="34" charset="0"/>
                  </a:rPr>
                  <a:t>Détection</a:t>
                </a:r>
                <a:endParaRPr lang="fr-FR" sz="12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Double flèche horizontale 19"/>
              <p:cNvSpPr/>
              <p:nvPr/>
            </p:nvSpPr>
            <p:spPr>
              <a:xfrm>
                <a:off x="4607892" y="3833690"/>
                <a:ext cx="170049" cy="10405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2396604" y="2817343"/>
                <a:ext cx="504056" cy="19050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vert="vert270" lIns="90000" tIns="51048" rIns="90000" bIns="45000" anchor="ctr" anchorCtr="1"/>
              <a:lstStyle/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6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Formatage du</a:t>
                </a:r>
                <a:r>
                  <a:rPr lang="fr-FR" sz="16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  </a:t>
                </a:r>
                <a:r>
                  <a:rPr lang="fr-FR" sz="16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flux</a:t>
                </a:r>
                <a:endParaRPr lang="fr-FR" sz="16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</p:txBody>
          </p:sp>
          <p:sp>
            <p:nvSpPr>
              <p:cNvPr id="19" name="Double flèche horizontale 23"/>
              <p:cNvSpPr/>
              <p:nvPr/>
            </p:nvSpPr>
            <p:spPr>
              <a:xfrm>
                <a:off x="2892437" y="3809994"/>
                <a:ext cx="203287" cy="97457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" name="Picture 21" descr="C:\Users\Christophe\Desktop\ico_services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320309" y="2883331"/>
                <a:ext cx="377175" cy="352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Double flèche horizontale 26"/>
              <p:cNvSpPr/>
              <p:nvPr/>
            </p:nvSpPr>
            <p:spPr>
              <a:xfrm>
                <a:off x="6192068" y="3885716"/>
                <a:ext cx="256483" cy="11584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" name="Picture 21" descr="C:\Users\Christophe\Desktop\ico_services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046066" y="2249290"/>
                <a:ext cx="377175" cy="352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3" name="Connecteur en angle 36"/>
              <p:cNvCxnSpPr/>
              <p:nvPr/>
            </p:nvCxnSpPr>
            <p:spPr>
              <a:xfrm>
                <a:off x="4607892" y="4648655"/>
                <a:ext cx="1234186" cy="378157"/>
              </a:xfrm>
              <a:prstGeom prst="bentConnector3">
                <a:avLst>
                  <a:gd name="adj1" fmla="val -4477"/>
                </a:avLst>
              </a:prstGeom>
              <a:ln w="317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4" descr="C:\Users\Christophe\Desktop\database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687367" y="4972499"/>
                <a:ext cx="761184" cy="756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879" y="5351874"/>
                <a:ext cx="372398" cy="376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Flèche droite 56"/>
              <p:cNvSpPr/>
              <p:nvPr/>
            </p:nvSpPr>
            <p:spPr>
              <a:xfrm>
                <a:off x="6386259" y="5375796"/>
                <a:ext cx="1285448" cy="19509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508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7484" y="3664580"/>
                <a:ext cx="888155" cy="957478"/>
              </a:xfrm>
              <a:prstGeom prst="rect">
                <a:avLst/>
              </a:prstGeom>
            </p:spPr>
          </p:pic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1619672" y="2827583"/>
                <a:ext cx="504056" cy="19050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vert="vert270" lIns="90000" tIns="51048" rIns="90000" bIns="45000" anchor="ctr" anchorCtr="1"/>
              <a:lstStyle/>
              <a:p>
                <a:pPr algn="ctr" defTabSz="449263" hangingPunct="0">
                  <a:lnSpc>
                    <a:spcPct val="9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</a:tabLst>
                  <a:defRPr/>
                </a:pPr>
                <a:r>
                  <a:rPr lang="fr-FR" sz="1600" b="1" dirty="0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Filtrage des </a:t>
                </a:r>
                <a:r>
                  <a:rPr lang="fr-FR" sz="1600" b="1" dirty="0" err="1" smtClean="0">
                    <a:solidFill>
                      <a:srgbClr val="17375E"/>
                    </a:solidFill>
                    <a:latin typeface="Calibri" charset="0"/>
                    <a:ea typeface="MS Gothic" charset="0"/>
                    <a:cs typeface="MS Gothic" charset="0"/>
                  </a:rPr>
                  <a:t>Tweets</a:t>
                </a:r>
                <a:endParaRPr lang="fr-FR" sz="1600" b="1" dirty="0">
                  <a:solidFill>
                    <a:srgbClr val="17375E"/>
                  </a:solidFill>
                  <a:latin typeface="Calibri" charset="0"/>
                  <a:ea typeface="MS Gothic" charset="0"/>
                  <a:cs typeface="MS Gothic" charset="0"/>
                </a:endParaRPr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6273" y="3901195"/>
                <a:ext cx="871609" cy="871609"/>
              </a:xfrm>
              <a:prstGeom prst="rect">
                <a:avLst/>
              </a:prstGeom>
            </p:spPr>
          </p:pic>
          <p:sp>
            <p:nvSpPr>
              <p:cNvPr id="30" name="Double flèche horizontale 26"/>
              <p:cNvSpPr/>
              <p:nvPr/>
            </p:nvSpPr>
            <p:spPr>
              <a:xfrm>
                <a:off x="2104201" y="3792865"/>
                <a:ext cx="256483" cy="11584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24295" y="4816209"/>
                <a:ext cx="1504288" cy="1119173"/>
              </a:xfrm>
              <a:prstGeom prst="rect">
                <a:avLst/>
              </a:prstGeom>
            </p:spPr>
          </p:pic>
          <p:cxnSp>
            <p:nvCxnSpPr>
              <p:cNvPr id="32" name="Conector recto 31"/>
              <p:cNvCxnSpPr>
                <a:stCxn id="6" idx="2"/>
              </p:cNvCxnSpPr>
              <p:nvPr/>
            </p:nvCxnSpPr>
            <p:spPr>
              <a:xfrm flipH="1">
                <a:off x="896471" y="2269614"/>
                <a:ext cx="2073" cy="1616102"/>
              </a:xfrm>
              <a:prstGeom prst="line">
                <a:avLst/>
              </a:prstGeom>
              <a:ln>
                <a:solidFill>
                  <a:srgbClr val="77933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>
                <a:off x="898544" y="3885716"/>
                <a:ext cx="721128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Temporal Analysis and Spike Detection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★"/>
            </a:pPr>
            <a:r>
              <a:rPr lang="fr"/>
              <a:t>Retrospective analyse of a collection of tweets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★"/>
            </a:pPr>
            <a:r>
              <a:rPr lang="fr"/>
              <a:t>Temporal distribution of tweets based on a fixed time-window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★"/>
            </a:pPr>
            <a:r>
              <a:rPr lang="fr"/>
              <a:t>Ignore time-window with low frequency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fr"/>
              <a:t>Ecart Type </a:t>
            </a:r>
          </a:p>
          <a:p>
            <a:pPr marL="914400" lvl="1" indent="-22860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fr"/>
              <a:t>Linear Regression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Spikes Detection (Roumanie VS Switzerland)</a:t>
            </a:r>
          </a:p>
        </p:txBody>
      </p:sp>
      <p:pic>
        <p:nvPicPr>
          <p:cNvPr id="103" name="Shape 103" descr="Screen Shot 2016-07-04 at 11.30.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24" y="707400"/>
            <a:ext cx="6670899" cy="19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Screen Shot 2016-07-04 at 11.32.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49" y="2664847"/>
            <a:ext cx="7442572" cy="217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404925" y="837700"/>
            <a:ext cx="25248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Linear Regression</a:t>
            </a:r>
          </a:p>
          <a:p>
            <a:pPr lv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Less unrelevant tweets </a:t>
            </a:r>
          </a:p>
          <a:p>
            <a:pPr lv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Miss events (e.g. shoot)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792175" y="2842500"/>
            <a:ext cx="2524800" cy="7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Linear Regression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More unrelevant tweets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Capture almost all actions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79825" y="16927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Semantic Annotation</a:t>
            </a:r>
          </a:p>
        </p:txBody>
      </p:sp>
      <p:pic>
        <p:nvPicPr>
          <p:cNvPr id="118" name="Shape 118" descr="archi-hackatal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126" y="1007125"/>
            <a:ext cx="5849298" cy="413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Demo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243</Words>
  <Application>Microsoft Macintosh PowerPoint</Application>
  <PresentationFormat>Presentación en pantalla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PT Sans Narrow</vt:lpstr>
      <vt:lpstr>Open Sans</vt:lpstr>
      <vt:lpstr>tropic</vt:lpstr>
      <vt:lpstr>MondeϕIA</vt:lpstr>
      <vt:lpstr>Team</vt:lpstr>
      <vt:lpstr>Our Approach </vt:lpstr>
      <vt:lpstr>Our Approach - Diagram</vt:lpstr>
      <vt:lpstr>Presentación de PowerPoint</vt:lpstr>
      <vt:lpstr>Temporal Analysis and Spike Detection</vt:lpstr>
      <vt:lpstr>Spikes Detection (Roumanie VS Switzerland)</vt:lpstr>
      <vt:lpstr>Semantic Annotation</vt:lpstr>
      <vt:lpstr>Demo</vt:lpstr>
      <vt:lpstr>Link Visualization Demo</vt:lpstr>
      <vt:lpstr>Useful Resources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MondeϕIA</dc:title>
  <cp:lastModifiedBy>Ghislain Atemezing</cp:lastModifiedBy>
  <cp:revision>2</cp:revision>
  <dcterms:modified xsi:type="dcterms:W3CDTF">2016-07-04T11:29:25Z</dcterms:modified>
</cp:coreProperties>
</file>