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oo.gl/XBfQHc" TargetMode="External"/><Relationship Id="rId4" Type="http://schemas.openxmlformats.org/officeDocument/2006/relationships/hyperlink" Target="https://github.com/eamosse/mondephia/tree/master/rdf" TargetMode="External"/><Relationship Id="rId5" Type="http://schemas.openxmlformats.org/officeDocument/2006/relationships/hyperlink" Target="https://www.dropbox.com/sh/c1kmfht4v39nwc5/AAD5LDO8u47u0mQMFrshvINga?dl=0" TargetMode="External"/><Relationship Id="rId6" Type="http://schemas.openxmlformats.org/officeDocument/2006/relationships/hyperlink" Target="https://github.com/eamosse/mondephia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Monde</a:t>
            </a:r>
            <a:r>
              <a:rPr lang="fr" sz="6000">
                <a:solidFill>
                  <a:schemeClr val="accent5"/>
                </a:solidFill>
              </a:rPr>
              <a:t>ϕ</a:t>
            </a:r>
            <a:r>
              <a:rPr lang="fr"/>
              <a:t>IA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Détection d’événements Euro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79825" y="1692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Semantic Annotation</a:t>
            </a:r>
          </a:p>
        </p:txBody>
      </p:sp>
      <p:pic>
        <p:nvPicPr>
          <p:cNvPr descr="archi-hackatal16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051" y="842400"/>
            <a:ext cx="5849298" cy="413637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DEMO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Useful Resources &amp; Tools 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➔"/>
            </a:pPr>
            <a:r>
              <a:rPr lang="fr"/>
              <a:t>Shared Domain ontology: </a:t>
            </a:r>
            <a:r>
              <a:rPr lang="fr" u="sng">
                <a:solidFill>
                  <a:schemeClr val="accent5"/>
                </a:solidFill>
                <a:hlinkClick r:id="rId3"/>
              </a:rPr>
              <a:t>http://goo.gl/XBfQHc</a:t>
            </a:r>
            <a:r>
              <a:rPr lang="fr"/>
              <a:t> (in fr/en; some in ar)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fr"/>
              <a:t>Shared External datasets in RDF: </a:t>
            </a:r>
            <a:r>
              <a:rPr lang="fr" u="sng">
                <a:solidFill>
                  <a:schemeClr val="accent5"/>
                </a:solidFill>
                <a:hlinkClick r:id="rId4"/>
              </a:rPr>
              <a:t>https://github.com/eamosse/mondephia/tree/master/rdf</a:t>
            </a:r>
            <a:r>
              <a:rPr lang="fr"/>
              <a:t> ( mainly fr/en; some resources in ar)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Shared Filtered datasets in JSON: </a:t>
            </a:r>
            <a:r>
              <a:rPr lang="fr" u="sng">
                <a:solidFill>
                  <a:schemeClr val="accent5"/>
                </a:solidFill>
                <a:hlinkClick r:id="rId5"/>
              </a:rPr>
              <a:t>https://www.dropbox.com/sh/c1kmfht4v39nwc5/AAD5LDO8u47u0mQMFrshvINga?dl=0</a:t>
            </a:r>
            <a:r>
              <a:rPr lang="fr"/>
              <a:t> 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More on our Github: </a:t>
            </a:r>
            <a:r>
              <a:rPr lang="fr" u="sng">
                <a:solidFill>
                  <a:schemeClr val="hlink"/>
                </a:solidFill>
                <a:hlinkClick r:id="rId6"/>
              </a:rPr>
              <a:t>https://github.com/eamosse/mondephia/</a:t>
            </a:r>
            <a:r>
              <a:rPr lang="fr"/>
              <a:t> 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Python: NLTK, Numpy, SK-Learn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Mondeca : CAM, ITM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Conclusion &amp; Perspectives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An approach for detecting events on Twitter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fr"/>
              <a:t>Natural Language Processing Analysis with Machine Learning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fr"/>
              <a:t>Semantic Enrichment with Rule-Based Systems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We plan to evaluate this approach using the Hackatal 2016 dataset as ground truth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Submit a research paper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Thank You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4800"/>
              <a:t>Questions?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Team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Ghislain (Mondeca)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Hacene (Mondeca)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Anh (Mondeca)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Arnaud (Mondeca)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Julien (Eurecom)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Edouard (INRIA)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Our Approach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Temporal Analysis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Topic Detection relevant to the Euro 2016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Semantic Event Representation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Semantic Annotation and Rule-based analysis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Indexation and visualization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95900" y="897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Workflow Process</a:t>
            </a:r>
          </a:p>
        </p:txBody>
      </p:sp>
      <p:pic>
        <p:nvPicPr>
          <p:cNvPr descr="approche-hackatal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98" y="720925"/>
            <a:ext cx="7455624" cy="42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Event Filtering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Diagramme-Hackatal (2)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171575"/>
            <a:ext cx="8520599" cy="335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Temporal Analysis and Pike Detection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★"/>
            </a:pPr>
            <a:r>
              <a:rPr lang="fr"/>
              <a:t>Retrospective analysis of a collection of tweets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★"/>
            </a:pPr>
            <a:r>
              <a:rPr lang="fr"/>
              <a:t>Temporal distribution of tweets based on a fixed time-window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★"/>
            </a:pPr>
            <a:r>
              <a:rPr lang="fr"/>
              <a:t>Ignore time-window with low frequency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○"/>
            </a:pPr>
            <a:r>
              <a:rPr lang="fr"/>
              <a:t>Ecart Type </a:t>
            </a:r>
          </a:p>
          <a:p>
            <a:pPr indent="-228600" lvl="1" marL="914400">
              <a:lnSpc>
                <a:spcPct val="200000"/>
              </a:lnSpc>
              <a:spcBef>
                <a:spcPts val="0"/>
              </a:spcBef>
              <a:buChar char="○"/>
            </a:pPr>
            <a:r>
              <a:rPr lang="fr"/>
              <a:t>Linear Regression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Pikes Detection (Romania VS Switzerland)</a:t>
            </a:r>
          </a:p>
        </p:txBody>
      </p:sp>
      <p:pic>
        <p:nvPicPr>
          <p:cNvPr descr="Screen Shot 2016-07-04 at 11.30.17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24" y="707400"/>
            <a:ext cx="6670899" cy="1957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7-04 at 11.32.12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49" y="2664847"/>
            <a:ext cx="7442572" cy="217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5404925" y="837700"/>
            <a:ext cx="25248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fr">
                <a:solidFill>
                  <a:schemeClr val="accent1"/>
                </a:solidFill>
              </a:rPr>
              <a:t>Linear Regression</a:t>
            </a:r>
          </a:p>
          <a:p>
            <a:pPr lvl="0" algn="r">
              <a:spcBef>
                <a:spcPts val="0"/>
              </a:spcBef>
              <a:buNone/>
            </a:pPr>
            <a:r>
              <a:rPr lang="fr">
                <a:solidFill>
                  <a:schemeClr val="accent1"/>
                </a:solidFill>
              </a:rPr>
              <a:t>Less unrelevant tweets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fr">
                <a:solidFill>
                  <a:schemeClr val="accent1"/>
                </a:solidFill>
              </a:rPr>
              <a:t>Miss events (e.g. shoot)</a:t>
            </a:r>
          </a:p>
          <a:p>
            <a:pPr lvl="0" algn="r">
              <a:spcBef>
                <a:spcPts val="0"/>
              </a:spcBef>
              <a:buNone/>
            </a:pPr>
            <a:r>
              <a:rPr lang="fr">
                <a:solidFill>
                  <a:schemeClr val="accent1"/>
                </a:solidFill>
              </a:rPr>
              <a:t>Increase Precision 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792175" y="2842500"/>
            <a:ext cx="25248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fr">
                <a:solidFill>
                  <a:schemeClr val="accent1"/>
                </a:solidFill>
              </a:rPr>
              <a:t>Ecart Type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fr">
                <a:solidFill>
                  <a:schemeClr val="accent1"/>
                </a:solidFill>
              </a:rPr>
              <a:t>More unrelevant tweets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fr">
                <a:solidFill>
                  <a:schemeClr val="accent1"/>
                </a:solidFill>
              </a:rPr>
              <a:t>Capture almost all actions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fr">
                <a:solidFill>
                  <a:schemeClr val="accent1"/>
                </a:solidFill>
              </a:rPr>
              <a:t>Increase Recall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Topic Detection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Our goal is to detect topic in relevant time-windows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We use K-means to create tweets clusters in each spike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◆"/>
            </a:pPr>
            <a:r>
              <a:rPr b="1" lang="fr"/>
              <a:t>Common Preprocessing tasks</a:t>
            </a:r>
            <a:r>
              <a:rPr lang="fr"/>
              <a:t> (Stop words removal  - Near duplicate removal  - Stemming)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➔"/>
            </a:pPr>
            <a:r>
              <a:rPr lang="fr"/>
              <a:t>Identify  cluster with highest density 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Romania Vs. Switzerland Goal at 21:15</a:t>
            </a:r>
          </a:p>
        </p:txBody>
      </p:sp>
      <p:pic>
        <p:nvPicPr>
          <p:cNvPr descr="Screen Shot 2016-07-04 at 13.01.14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75" y="1248699"/>
            <a:ext cx="4274501" cy="3184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7-04 at 13.10.24.png"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276" y="1418599"/>
            <a:ext cx="3808523" cy="284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2992950" y="4013725"/>
            <a:ext cx="951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21:13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455425" y="4262875"/>
            <a:ext cx="951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21:15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