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2" r:id="rId3"/>
    <p:sldId id="263" r:id="rId4"/>
    <p:sldId id="265" r:id="rId5"/>
    <p:sldId id="266" r:id="rId6"/>
    <p:sldId id="267" r:id="rId7"/>
    <p:sldId id="268" r:id="rId8"/>
    <p:sldId id="271" r:id="rId9"/>
    <p:sldId id="269" r:id="rId10"/>
    <p:sldId id="261" r:id="rId11"/>
  </p:sldIdLst>
  <p:sldSz cx="9144000" cy="6858000" type="screen4x3"/>
  <p:notesSz cx="6884988" cy="10018713"/>
  <p:embeddedFontLst>
    <p:embeddedFont>
      <p:font typeface="Ericsson Capital TT" panose="02000503000000020004" pitchFamily="2" charset="0"/>
      <p:regular r:id="rId14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2"/>
            <p14:sldId id="263"/>
            <p14:sldId id="265"/>
            <p14:sldId id="266"/>
            <p14:sldId id="267"/>
            <p14:sldId id="268"/>
            <p14:sldId id="271"/>
            <p14:sldId id="26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95319" autoAdjust="0"/>
  </p:normalViewPr>
  <p:slideViewPr>
    <p:cSldViewPr snapToGrid="0" snapToObjects="1">
      <p:cViewPr varScale="1">
        <p:scale>
          <a:sx n="73" d="100"/>
          <a:sy n="73" d="100"/>
        </p:scale>
        <p:origin x="-870" y="-10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4969"/>
        <p:guide pos="1941"/>
        <p:guide pos="3818"/>
        <p:guide pos="3727"/>
        <p:guide pos="2834"/>
        <p:guide pos="2926"/>
        <p:guide pos="248"/>
        <p:guide pos="2034"/>
        <p:guide pos="2879"/>
        <p:guide pos="2676"/>
        <p:guide pos="3084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VIP Complaint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2015-11-08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smtClean="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2015-11-08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VIP Complaint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2015-11-08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5013-93EF-4B7B-A7BF-64B96353B837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VIP Complaint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2015-11-08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B8728B-6D58-4870-B17E-A84E4DD7C6A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VIP Complaint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fr-FR" sz="800" b="0" i="0" u="none" smtClean="0">
                <a:solidFill>
                  <a:srgbClr val="87888A"/>
                </a:solidFill>
              </a:rPr>
              <a:t>VIP Complaint  |  Ericsson Internal  |  2015-11-08  |  Page </a:t>
            </a:r>
            <a:fld id="{90959D17-1021-4CDF-B23B-E50901FCCE8D}" type="slidenum">
              <a:rPr lang="fr-FR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VIP </a:t>
            </a:r>
            <a:r>
              <a:rPr lang="en-US" dirty="0" smtClean="0"/>
              <a:t>Complaint Tool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Ericsson Tools Team | SL MS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Usage</a:t>
            </a:r>
          </a:p>
          <a:p>
            <a:r>
              <a:rPr lang="en-US" smtClean="0"/>
              <a:t>Samples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 interface to receive complains about VIP users, the application is integrated with multiple data sources.</a:t>
            </a:r>
          </a:p>
          <a:p>
            <a:pPr lvl="1"/>
            <a:r>
              <a:rPr lang="en-US" dirty="0" smtClean="0"/>
              <a:t>Ericsson OSS-RC</a:t>
            </a:r>
          </a:p>
          <a:p>
            <a:pPr lvl="1"/>
            <a:r>
              <a:rPr lang="en-US" dirty="0" smtClean="0"/>
              <a:t>HP Service Manager</a:t>
            </a:r>
          </a:p>
          <a:p>
            <a:pPr lvl="1"/>
            <a:r>
              <a:rPr lang="en-US" dirty="0" smtClean="0"/>
              <a:t>Anritsu</a:t>
            </a:r>
          </a:p>
          <a:p>
            <a:r>
              <a:rPr lang="en-US" dirty="0" smtClean="0"/>
              <a:t>Notification layer with SMS and Emails.</a:t>
            </a:r>
          </a:p>
          <a:p>
            <a:r>
              <a:rPr lang="en-US" dirty="0" smtClean="0"/>
              <a:t>Graphs generation for KPIs.</a:t>
            </a:r>
          </a:p>
          <a:p>
            <a:r>
              <a:rPr lang="en-US" dirty="0" smtClean="0"/>
              <a:t>Concurrency to decrease the processing time of request</a:t>
            </a:r>
          </a:p>
          <a:p>
            <a:endParaRPr lang="en-US" dirty="0" smtClean="0"/>
          </a:p>
          <a:p>
            <a:endParaRPr lang="en-US" dirty="0" smtClean="0"/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9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Multi-vendor Trace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Email Notifications</a:t>
            </a:r>
          </a:p>
          <a:p>
            <a:r>
              <a:rPr lang="en-US" dirty="0" smtClean="0"/>
              <a:t>SMS Notifications</a:t>
            </a:r>
          </a:p>
          <a:p>
            <a:r>
              <a:rPr lang="en-US" dirty="0" smtClean="0"/>
              <a:t>Concurrency for parallel requests handling</a:t>
            </a:r>
          </a:p>
          <a:p>
            <a:r>
              <a:rPr lang="en-US" dirty="0" smtClean="0"/>
              <a:t>Requests logging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4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Authorized user send a request using the below format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V2011XXXXXXXX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User get an SMS to acknowledge his request and to inform him with the email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After processing the request the user will receive a confirmation SMS and notification that the email is 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email will have the below information: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VIP Customer’s route for the past 2 hours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Tickets on the sites in the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Alarms on the sites in the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KPIs for the cells covering the customer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 Sample: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73" y="947738"/>
            <a:ext cx="27717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9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Sample: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13" y="1157288"/>
            <a:ext cx="33909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1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Sample: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433639"/>
            <a:ext cx="8098971" cy="144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4465999"/>
            <a:ext cx="8305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93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KPIs Sample: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90107"/>
            <a:ext cx="8608423" cy="303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266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110</Words>
  <Application>Microsoft Office PowerPoint</Application>
  <PresentationFormat>On-screen Show (4:3)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Ericsson Capital TT</vt:lpstr>
      <vt:lpstr>PresentationTemplate2011</vt:lpstr>
      <vt:lpstr>VIP Complaint Tool</vt:lpstr>
      <vt:lpstr>Content</vt:lpstr>
      <vt:lpstr>Introduction </vt:lpstr>
      <vt:lpstr>Features</vt:lpstr>
      <vt:lpstr>Usage</vt:lpstr>
      <vt:lpstr>Samples</vt:lpstr>
      <vt:lpstr>Samples</vt:lpstr>
      <vt:lpstr>Samples</vt:lpstr>
      <vt:lpstr>Samples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 Complaint</dc:title>
  <dc:creator>EAMRELA</dc:creator>
  <dc:description>Rev PA1</dc:description>
  <cp:lastModifiedBy>Amr El Ansary</cp:lastModifiedBy>
  <cp:revision>104</cp:revision>
  <dcterms:created xsi:type="dcterms:W3CDTF">2011-05-24T09:22:48Z</dcterms:created>
  <dcterms:modified xsi:type="dcterms:W3CDTF">2015-11-08T12:12:03Z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R4A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VIP Complaint</vt:lpwstr>
  </property>
  <property fmtid="{D5CDD505-2E9C-101B-9397-08002B2CF9AE}" pid="31" name="RightFooterField2">
    <vt:lpwstr>2015-11-08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EAMRELA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VIP COMPLAINT</vt:lpwstr>
  </property>
  <property fmtid="{D5CDD505-2E9C-101B-9397-08002B2CF9AE}" pid="43" name="Title">
    <vt:lpwstr>VIP Complaint</vt:lpwstr>
  </property>
  <property fmtid="{D5CDD505-2E9C-101B-9397-08002B2CF9AE}" pid="44" name="Date">
    <vt:lpwstr>2015-11-08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