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439" r:id="rId6"/>
    <p:sldId id="260" r:id="rId7"/>
    <p:sldId id="258" r:id="rId8"/>
    <p:sldId id="24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48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 smtClean="0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 smtClean="0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=""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=""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=""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=""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8329" y="1736578"/>
            <a:ext cx="6609256" cy="1508126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VARIANCE INFLATION FACTOR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INTERPRETATION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 smtClean="0"/>
              <a:t>PRESENTED BY </a:t>
            </a:r>
            <a:r>
              <a:rPr lang="en-US" dirty="0" smtClean="0"/>
              <a:t>AMUDHA RAGHAVAN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=""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8" y="134925"/>
            <a:ext cx="4351911" cy="1522579"/>
          </a:xfrm>
        </p:spPr>
        <p:txBody>
          <a:bodyPr/>
          <a:lstStyle/>
          <a:p>
            <a:r>
              <a:rPr lang="en-US" dirty="0" smtClean="0"/>
              <a:t>ABOUT VIF…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35584" y="1737666"/>
            <a:ext cx="5693205" cy="1550158"/>
          </a:xfrm>
        </p:spPr>
        <p:txBody>
          <a:bodyPr/>
          <a:lstStyle/>
          <a:p>
            <a:pPr algn="just"/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VIF quantifies how much the variance of a regression coefficient is inflated due to multicollinearity with other predictors</a:t>
            </a:r>
            <a:endParaRPr lang="en-US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=""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0684" y="40480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VIF </a:t>
            </a:r>
            <a:r>
              <a:rPr lang="en-US" sz="2400" b="1" i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1 indicates no multicollinearity</a:t>
            </a:r>
            <a:r>
              <a:rPr lang="en-US" sz="24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VIF </a:t>
            </a:r>
            <a:r>
              <a:rPr lang="en-US" sz="2400" b="1" i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1 and 5 indicates moderate multicollinearity.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i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VIF </a:t>
            </a:r>
            <a:r>
              <a:rPr lang="en-US" sz="2400" b="1" i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than 5 indicates high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WITH VIF OUTPUT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|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ssc_p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</a:t>
            </a:r>
            <a:r>
              <a:rPr lang="en-US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MARKS  		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76.496603 |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hsc_p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– 12</a:t>
            </a:r>
            <a:r>
              <a:rPr lang="en-US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MARKS		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58.972066 |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degree_p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DEGREE MARKS	 	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113.299298|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etest_p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ONLINE TEST MARKS	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32.679659 |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mba_p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MBA MARKS		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114.025972|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(salary) – SALARY	  		| 3.931112|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u="sng" dirty="0" smtClean="0"/>
              <a:t>REFERENCE</a:t>
            </a:r>
            <a:r>
              <a:rPr lang="en-US" dirty="0" smtClean="0"/>
              <a:t>: </a:t>
            </a:r>
            <a:r>
              <a:rPr lang="en-US" dirty="0"/>
              <a:t>PLACEMENT_PREPROCESS.CSV</a:t>
            </a:r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=""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64400" y="985421"/>
            <a:ext cx="4508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table shows the Variance Inflation Factor (VIF) values for a dataset with six variables: 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ssc_p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hsc_p</a:t>
            </a:r>
            <a:r>
              <a:rPr lang="en-US" sz="28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`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degree_p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etest_p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mba_p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and `salary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`.</a:t>
            </a:r>
          </a:p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VIF values are used to detect multicollinearity among these independent variables.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1" y="244252"/>
            <a:ext cx="6309519" cy="823912"/>
          </a:xfrm>
        </p:spPr>
        <p:txBody>
          <a:bodyPr/>
          <a:lstStyle/>
          <a:p>
            <a:pPr algn="l"/>
            <a:r>
              <a:rPr lang="en-US" dirty="0" smtClean="0"/>
              <a:t>VARIANCE INFLATION FACTOR ANALYSIS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=""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69809"/>
              </p:ext>
            </p:extLst>
          </p:nvPr>
        </p:nvGraphicFramePr>
        <p:xfrm>
          <a:off x="1663700" y="1068166"/>
          <a:ext cx="9474200" cy="5053235"/>
        </p:xfrm>
        <a:graphic>
          <a:graphicData uri="http://schemas.openxmlformats.org/drawingml/2006/table">
            <a:tbl>
              <a:tblPr/>
              <a:tblGrid>
                <a:gridCol w="4152900"/>
                <a:gridCol w="5321300"/>
              </a:tblGrid>
              <a:tr h="5648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VIF - INTERPRETATION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1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ssc_p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(Secondary School Percentage) - VIF: 76.496603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Extremely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and indicating a very high level of multicollinearity with the other variables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11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hsc_p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(Higher Secondary School Percentage) - VIF: 58.972066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value is also very high, indicating significant multicollinearity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617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degree_p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(Degree Percentage) - VIF: 113.299298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value is even higher, suggesting severe multicollinearity. This could cause problems in the regression analysis.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11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etest_p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(Employability Test Percentage) - VIF: 32.679659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value is quite high, indicating substantial multicollinearity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11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mba_p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(MBA Percentage) - VIF: 114.025972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highest VIF value in the table, indicating extremely severe multicollinearity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617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salary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VIF: 3.931112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value is relatively low and within an acceptable range, indicating low to moderate multicollinearity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=""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8872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42E86C5-8E5F-4620-A4FB-D1F926179D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247364" y="2167092"/>
            <a:ext cx="6475341" cy="3045824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541598"/>
            <a:ext cx="6609256" cy="450503"/>
          </a:xfrm>
        </p:spPr>
        <p:txBody>
          <a:bodyPr/>
          <a:lstStyle/>
          <a:p>
            <a:r>
              <a:rPr lang="en-US" dirty="0" smtClean="0"/>
              <a:t>HOPE TRAINING ASSIGNMENT</a:t>
            </a:r>
            <a:endParaRPr lang="en-US" dirty="0"/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=""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=""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282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Theme</vt:lpstr>
      <vt:lpstr>VARIANCE INFLATION FACTOR     INTERPRETATION</vt:lpstr>
      <vt:lpstr>ABOUT VIF…</vt:lpstr>
      <vt:lpstr>DISCUSS WITH VIF OUTPUT</vt:lpstr>
      <vt:lpstr>Title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2024-06-22T05:22:36Z</dcterms:created>
  <dcterms:modified xsi:type="dcterms:W3CDTF">2024-06-22T06:19:19Z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