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ADABOOSTER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</a:t>
            </a:r>
            <a:r>
              <a:rPr lang="en-US" dirty="0" smtClean="0">
                <a:latin typeface="Arial Rounded MT Bold" panose="020F0704030504030204" pitchFamily="34" charset="0"/>
              </a:rPr>
              <a:t>ombining multiple weak or base learners</a:t>
            </a:r>
          </a:p>
          <a:p>
            <a:endParaRPr lang="en-US" dirty="0" smtClean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	</a:t>
            </a:r>
            <a:r>
              <a:rPr lang="en-US" dirty="0" smtClean="0">
                <a:latin typeface="Arial Rounded MT Bold" panose="020F0704030504030204" pitchFamily="34" charset="0"/>
              </a:rPr>
              <a:t>											By </a:t>
            </a:r>
            <a:r>
              <a:rPr lang="en-US" dirty="0" err="1" smtClean="0">
                <a:latin typeface="Arial Rounded MT Bold" panose="020F0704030504030204" pitchFamily="34" charset="0"/>
              </a:rPr>
              <a:t>Amudha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Raghavan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smtClean="0"/>
              <a:t>YOU </a:t>
            </a:r>
            <a:r>
              <a:rPr lang="en-US" dirty="0"/>
              <a:t>CHOOSE ADABOOST</a:t>
            </a:r>
            <a:r>
              <a:rPr lang="en-US" dirty="0" smtClean="0"/>
              <a:t>…..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200" b="1" dirty="0" smtClean="0"/>
              <a:t>Define…</a:t>
            </a:r>
            <a:endParaRPr lang="en-US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2286000" y="2648635"/>
            <a:ext cx="426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Adaptive </a:t>
            </a:r>
            <a:r>
              <a:rPr lang="en-US" dirty="0" smtClean="0"/>
              <a:t>Boosting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Boosting </a:t>
            </a:r>
            <a:r>
              <a:rPr lang="en-US" dirty="0"/>
              <a:t>technique used as an Ensemble Method in Machine </a:t>
            </a:r>
            <a:r>
              <a:rPr lang="en-US" dirty="0" smtClean="0"/>
              <a:t>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Re-assigned </a:t>
            </a:r>
            <a:r>
              <a:rPr lang="en-US" dirty="0"/>
              <a:t>to each instance, with higher weights assigned to </a:t>
            </a:r>
            <a:r>
              <a:rPr lang="en-US" b="1" dirty="0"/>
              <a:t>incorrectly classified instances</a:t>
            </a:r>
            <a:r>
              <a:rPr lang="en-US" dirty="0"/>
              <a:t>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599" y="2958793"/>
            <a:ext cx="2170347" cy="22751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58622" y="2304396"/>
            <a:ext cx="1442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ADABOOST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12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225" y="12602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YOU CHOOSE ADABOOST…..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/>
              <a:t>Decision Trees and Random Forests to </a:t>
            </a:r>
            <a:r>
              <a:rPr lang="en-US" sz="1800" b="1" dirty="0" smtClean="0"/>
              <a:t>explain – Concepts behind </a:t>
            </a:r>
            <a:r>
              <a:rPr lang="en-US" sz="1800" b="1" dirty="0" err="1" smtClean="0"/>
              <a:t>Adaboost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650" y="3297706"/>
            <a:ext cx="4808807" cy="2311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89212" y="2629408"/>
            <a:ext cx="2201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RANDOM FOREST</a:t>
            </a:r>
            <a:endParaRPr lang="en-US" b="1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968" y="3297706"/>
            <a:ext cx="3749939" cy="206098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940903" y="2547374"/>
            <a:ext cx="1442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ADABOOST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04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YOU CHOOSE ADABOOST</a:t>
            </a:r>
            <a:r>
              <a:rPr lang="en-US" dirty="0" smtClean="0"/>
              <a:t>…..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800" b="1" dirty="0"/>
              <a:t>Decision Trees and Random Forests to explain – Concepts behind </a:t>
            </a:r>
            <a:r>
              <a:rPr lang="en-US" sz="1800" b="1" dirty="0" err="1"/>
              <a:t>Adaboost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424" y="2735532"/>
            <a:ext cx="4285120" cy="3395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424" y="2735532"/>
            <a:ext cx="3402011" cy="28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YOU </a:t>
            </a:r>
            <a:r>
              <a:rPr lang="en-US" dirty="0" smtClean="0"/>
              <a:t>CHOOSE </a:t>
            </a:r>
            <a:r>
              <a:rPr lang="en-US" dirty="0"/>
              <a:t>ADABOOST</a:t>
            </a:r>
            <a:r>
              <a:rPr lang="en-US" dirty="0" smtClean="0"/>
              <a:t>…..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 err="1" smtClean="0"/>
              <a:t>AdaBoost</a:t>
            </a:r>
            <a:r>
              <a:rPr lang="en-US" sz="2400" b="1" dirty="0" smtClean="0"/>
              <a:t> works….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617" y="2433223"/>
            <a:ext cx="3689683" cy="32594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2884265"/>
            <a:ext cx="3402011" cy="28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93" y="1651001"/>
            <a:ext cx="2875114" cy="2044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283" y="1651001"/>
            <a:ext cx="2325119" cy="207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652" y="4445000"/>
            <a:ext cx="2378795" cy="2070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607" y="4445000"/>
            <a:ext cx="2336800" cy="2070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567" y="2191094"/>
            <a:ext cx="4715066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62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Century Gothic</vt:lpstr>
      <vt:lpstr>Wingdings</vt:lpstr>
      <vt:lpstr>Wingdings 3</vt:lpstr>
      <vt:lpstr>Wisp</vt:lpstr>
      <vt:lpstr>ADABOOSTER ALGORITHM</vt:lpstr>
      <vt:lpstr>WHY YOU CHOOSE ADABOOST…..  Define…</vt:lpstr>
      <vt:lpstr>WHY YOU CHOOSE ADABOOST…..  Decision Trees and Random Forests to explain – Concepts behind Adaboost</vt:lpstr>
      <vt:lpstr>WHY YOU CHOOSE ADABOOST…..  Decision Trees and Random Forests to explain – Concepts behind Adaboost</vt:lpstr>
      <vt:lpstr>WHY YOU CHOOSE ADABOOST…..  AdaBoost works….</vt:lpstr>
      <vt:lpstr>HOW IT WORKS….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</dc:creator>
  <cp:lastModifiedBy>ANIRUDH</cp:lastModifiedBy>
  <cp:revision>11</cp:revision>
  <dcterms:created xsi:type="dcterms:W3CDTF">2024-04-09T08:27:38Z</dcterms:created>
  <dcterms:modified xsi:type="dcterms:W3CDTF">2024-04-09T09:47:55Z</dcterms:modified>
</cp:coreProperties>
</file>