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900"/>
    <a:srgbClr val="CD6600"/>
    <a:srgbClr val="703800"/>
    <a:srgbClr val="A85400"/>
    <a:srgbClr val="D06800"/>
    <a:srgbClr val="FF7F00"/>
    <a:srgbClr val="EDA235"/>
    <a:srgbClr val="FFBC5F"/>
    <a:srgbClr val="FF66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8813-7B1C-4AAD-924C-19BF2E22F41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0817-F890-4D5C-A64E-2D4859741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E0817-F890-4D5C-A64E-2D4859741E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4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179-DBAA-98DC-D687-AB79CB23A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23238-A4E1-46BC-6011-081E387F4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5343-9F48-6436-CA93-243B35E9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7888-DEEA-FC49-DD51-C6E1E29A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D6E9-F590-3C36-4287-C66C7E81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1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EC8E-6458-9B49-550D-0E039A41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24230-A773-C075-24F4-D06B5C9F2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101F4-B5D4-129A-5AEE-02ACA9E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C3EB-CF26-85A4-DB34-A0873A8F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2DA2-1794-2C33-32B8-FEDCC0F1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D2BEF-9A2F-B06D-73F9-5BF5DDE97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A64D4-49B6-2078-072F-234F10EF7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A400-B4BF-9816-CAEB-1DA82C37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1D4-DF3C-A0AE-5A49-C4F2E31D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7EED-EC37-4280-9802-004CD84B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2752-E3B4-85F3-61FC-1BB6A364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8964-40E5-4CBB-D4C3-9FE5B869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6A2F-12CD-6EAB-80D2-7B72FF30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D12-9765-580F-5B66-2BE6786D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43CD7-5F5A-2E2F-8160-B6CAAAAA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6B7B-1BF9-79B2-02CB-0A72FDD9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2959-AFB3-11B8-0F50-2CEB0887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251D-EFDC-0D36-80D6-6E683F87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75D6-BBEE-FC3C-7382-966B5DD3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A4DA-B863-ED2A-6D46-92835B99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0436-2C5F-B3E4-6EAA-1424C11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1540-D6EC-8B43-4F16-1D7F69782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6BCE-E87A-0931-E827-E2415F5C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45601-4E34-66FF-4821-F039FD10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AFA8D-6749-5494-30DF-20CED26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84EB-9108-EDC4-63D5-4ABF5A4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B678-3C35-E400-2821-08790149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CED4-633B-EF72-FC14-C1B9ED5C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F2E63-709C-93AF-5D8B-BEEE82D77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F861-622A-8AA1-B0C6-EBA11402A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BAA0F-C6F1-5761-523F-E035562FA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F1894-A11C-7ECD-8B92-38BE359D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744E9-BF8B-E62A-01C3-6E631F90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DE6AD-C41A-6EBE-1209-49BA9D1F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5AB6-49EC-A06F-7246-8FBB79EF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6D4E0-6ABC-EA10-14A9-C734028C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AF0D2-8AD0-C1F3-6148-9691081E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2A50E-3DAB-819C-4319-ECA0D385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3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74BAF-CD91-B498-E427-74398530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73AE5-7E3F-10A7-9F2C-3E9375C6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660A6-B726-3C04-BE14-3235F825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1A65-07B8-8162-9C6B-ABC4ADDA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EB9D-50DF-AA3C-980C-FAD6EBAA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03318-BBFC-01D4-2F63-6DBB5A2A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A7E97-89CF-E98A-F193-217D05EF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83DF-6C2D-141B-4527-148A8D4F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4D195-4330-9A4C-EA6B-4B745A96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97D2-4EE6-2751-F161-1D82B710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96B9F-6429-8B0F-1773-B80B9E15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5201-1E47-F6C4-D54A-6E0E13F35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CE1AF-94FB-81C9-A19B-9A072BC2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4D2B-FDCF-A953-C94A-ABF7C983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1E1AB-69A3-7E9D-E3E9-AE00D8CC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6A55E-F754-E117-9964-7DBA85BE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0A1B-00BA-7FA0-5967-1939991E4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D5B1-6988-6CEA-A018-951431731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0BBC-7CE0-4697-92A5-79766C9F926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BDCAB-CB01-6DE2-446B-42E876128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10F4-C9F8-436F-3F08-4E3AD2EA0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4BE19-E1E1-4062-81A2-75AD70C9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F30DC8-BA1F-728D-39AD-7283DBB875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1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672B7-F724-9D44-A5C6-41663E0B8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468" y="1302544"/>
            <a:ext cx="9535674" cy="29180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76900"/>
                </a:solidFill>
                <a:latin typeface="Century Schoolbook" panose="02040604050505020304" pitchFamily="18" charset="0"/>
              </a:rPr>
              <a:t>American Sign Language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A557-2C3B-7FA2-6C02-3EC80A4A6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8318" y="4491824"/>
            <a:ext cx="4255363" cy="147397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76900"/>
                </a:solidFill>
                <a:latin typeface="Century Schoolbook" panose="02040604050505020304" pitchFamily="18" charset="0"/>
              </a:rPr>
              <a:t>TEAM AWESOME</a:t>
            </a:r>
          </a:p>
          <a:p>
            <a:r>
              <a:rPr lang="en-US" dirty="0">
                <a:solidFill>
                  <a:srgbClr val="F76900"/>
                </a:solidFill>
                <a:latin typeface="Century Schoolbook" panose="02040604050505020304" pitchFamily="18" charset="0"/>
              </a:rPr>
              <a:t>Chao Zhang</a:t>
            </a:r>
          </a:p>
          <a:p>
            <a:r>
              <a:rPr lang="en-US" dirty="0">
                <a:solidFill>
                  <a:srgbClr val="F76900"/>
                </a:solidFill>
                <a:latin typeface="Century Schoolbook" panose="02040604050505020304" pitchFamily="18" charset="0"/>
              </a:rPr>
              <a:t>Jennifer Williams</a:t>
            </a:r>
          </a:p>
          <a:p>
            <a:r>
              <a:rPr lang="en-US" dirty="0">
                <a:solidFill>
                  <a:srgbClr val="F76900"/>
                </a:solidFill>
                <a:latin typeface="Century Schoolbook" panose="02040604050505020304" pitchFamily="18" charset="0"/>
              </a:rPr>
              <a:t>Emily Murdoch</a:t>
            </a:r>
          </a:p>
        </p:txBody>
      </p:sp>
    </p:spTree>
    <p:extLst>
      <p:ext uri="{BB962C8B-B14F-4D97-AF65-F5344CB8AC3E}">
        <p14:creationId xmlns:p14="http://schemas.microsoft.com/office/powerpoint/2010/main" val="180002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AA8559-D699-C867-E1D4-153911A089B9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Questions?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30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97154-FB1E-0364-830D-B426E94DA39E}"/>
              </a:ext>
            </a:extLst>
          </p:cNvPr>
          <p:cNvSpPr txBox="1"/>
          <p:nvPr/>
        </p:nvSpPr>
        <p:spPr>
          <a:xfrm>
            <a:off x="4238624" y="63022"/>
            <a:ext cx="3714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76900"/>
                </a:solidFill>
                <a:latin typeface="Century Schoolbook" panose="02040604050505020304" pitchFamily="18" charset="0"/>
              </a:rPr>
              <a:t>Agenda</a:t>
            </a:r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36B1C-3C2A-C00B-B3EF-E89651C1EFD8}"/>
              </a:ext>
            </a:extLst>
          </p:cNvPr>
          <p:cNvSpPr txBox="1"/>
          <p:nvPr/>
        </p:nvSpPr>
        <p:spPr>
          <a:xfrm>
            <a:off x="1887983" y="1312368"/>
            <a:ext cx="8416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Business Question and Problem to Solve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Preparation and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Way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 Time Image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4408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497154-FB1E-0364-830D-B426E94DA39E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Business Question/Problem to Solve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2F09D-B03C-338F-700A-88BA3A205744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Data Details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99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00072-8052-A631-2A61-8C20E5ECBB93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Data Preparation and Setup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8189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41CD89-0D78-C092-6195-815E689A06C5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2A3AAF5-A8E2-6CCD-EB6E-047A46D10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BC0E1-94C8-F7FC-D68A-A25F7FEB56E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B4C3C-99DA-6101-AEE9-87C82326F0B0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84F1F3-9C29-25F3-1FCB-EF86871B1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ECD72-7BBC-808F-7AAB-638C5EAB0646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Modeling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37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770F2-902F-9B34-F2B0-B1208C6BE996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03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000A6-30DF-0110-0FF8-C6BD73B75940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Challenges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019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06F6E7-B767-0780-FF0C-8C404FEE065C}"/>
              </a:ext>
            </a:extLst>
          </p:cNvPr>
          <p:cNvCxnSpPr/>
          <p:nvPr/>
        </p:nvCxnSpPr>
        <p:spPr>
          <a:xfrm>
            <a:off x="359229" y="674914"/>
            <a:ext cx="11832771" cy="0"/>
          </a:xfrm>
          <a:prstGeom prst="line">
            <a:avLst/>
          </a:prstGeom>
          <a:ln w="50800">
            <a:solidFill>
              <a:srgbClr val="F7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1C64C6-179D-DC02-2C86-C0850E920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024" cy="688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63CD-6524-B50B-6518-BA95499D7822}"/>
              </a:ext>
            </a:extLst>
          </p:cNvPr>
          <p:cNvSpPr txBox="1"/>
          <p:nvPr/>
        </p:nvSpPr>
        <p:spPr>
          <a:xfrm>
            <a:off x="417619" y="53085"/>
            <a:ext cx="2317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76900"/>
                </a:solidFill>
                <a:latin typeface="Century Schoolbook" panose="02040604050505020304" pitchFamily="18" charset="0"/>
              </a:rPr>
              <a:t>Syracuse University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9B66C-D785-CB0E-1C54-41D688FC1839}"/>
              </a:ext>
            </a:extLst>
          </p:cNvPr>
          <p:cNvSpPr txBox="1"/>
          <p:nvPr/>
        </p:nvSpPr>
        <p:spPr>
          <a:xfrm>
            <a:off x="416978" y="320752"/>
            <a:ext cx="311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Schoolbook" panose="02040604050505020304" pitchFamily="18" charset="0"/>
              </a:rPr>
              <a:t>School of Information Studies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670CF-396E-640F-AF80-67322CA4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992" y="32831"/>
            <a:ext cx="845008" cy="607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761279-4540-C9A8-1D66-9B9F29A42D08}"/>
              </a:ext>
            </a:extLst>
          </p:cNvPr>
          <p:cNvSpPr txBox="1"/>
          <p:nvPr/>
        </p:nvSpPr>
        <p:spPr>
          <a:xfrm>
            <a:off x="3846733" y="63022"/>
            <a:ext cx="7410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76900"/>
                </a:solidFill>
                <a:latin typeface="Century Schoolbook" panose="02040604050505020304" pitchFamily="18" charset="0"/>
              </a:rPr>
              <a:t>Way Ahead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731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110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Schoolbook</vt:lpstr>
      <vt:lpstr>Office Theme</vt:lpstr>
      <vt:lpstr>American Sign Language Object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MS Applied Data Science Portfolio</dc:title>
  <dc:creator>Jennifer Williams</dc:creator>
  <cp:lastModifiedBy>Jennifer Williams</cp:lastModifiedBy>
  <cp:revision>18</cp:revision>
  <dcterms:created xsi:type="dcterms:W3CDTF">2022-08-23T11:41:04Z</dcterms:created>
  <dcterms:modified xsi:type="dcterms:W3CDTF">2022-09-01T03:43:01Z</dcterms:modified>
</cp:coreProperties>
</file>