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4" r:id="rId4"/>
    <p:sldId id="268" r:id="rId5"/>
    <p:sldId id="266" r:id="rId6"/>
    <p:sldId id="261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98" autoAdjust="0"/>
  </p:normalViewPr>
  <p:slideViewPr>
    <p:cSldViewPr snapToGrid="0" showGuides="1">
      <p:cViewPr varScale="1">
        <p:scale>
          <a:sx n="111" d="100"/>
          <a:sy n="111" d="100"/>
        </p:scale>
        <p:origin x="558" y="96"/>
      </p:cViewPr>
      <p:guideLst>
        <p:guide orient="horz" pos="5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C43CF-120A-484B-B881-0ADA2055594B}" type="datetimeFigureOut">
              <a:rPr lang="de-DE" smtClean="0"/>
              <a:t>14.05.2023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E6C57-0503-46DB-90D4-00DF5545EC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97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11067" y="0"/>
            <a:ext cx="3128774" cy="807568"/>
          </a:xfrm>
          <a:prstGeom prst="rect">
            <a:avLst/>
          </a:prstGeom>
        </p:spPr>
      </p:pic>
      <p:grpSp>
        <p:nvGrpSpPr>
          <p:cNvPr id="2" name="Gruppieren 1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4" name="Freihandform 23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2" name="Freihandform 21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solidFill>
                <a:srgbClr val="EC66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768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434" y="1757293"/>
            <a:ext cx="10515600" cy="346994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8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 smtClean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Tx/>
              <a:buBlip>
                <a:blip r:embed="rId2"/>
              </a:buBlip>
              <a:defRPr lang="de-DE" sz="1600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Parallelogramm 7"/>
          <p:cNvSpPr/>
          <p:nvPr userDrawn="1"/>
        </p:nvSpPr>
        <p:spPr>
          <a:xfrm>
            <a:off x="527434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solidFill>
              <a:srgbClr val="EC66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5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073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1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98" y="1727254"/>
            <a:ext cx="3588809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18897" y="3107038"/>
            <a:ext cx="3588810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4"/>
          </p:nvPr>
        </p:nvSpPr>
        <p:spPr>
          <a:xfrm>
            <a:off x="518896" y="4486822"/>
            <a:ext cx="3588811" cy="12486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466783" y="1727254"/>
            <a:ext cx="7151618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466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ntitel, Inhalt und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6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501040" y="1672772"/>
            <a:ext cx="5117352" cy="40082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518889" y="1672772"/>
            <a:ext cx="512341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9406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lientitel und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89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6272394" y="1672772"/>
            <a:ext cx="534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518891" y="1672772"/>
            <a:ext cx="5344489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0628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olientitel und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12"/>
          </p:nvPr>
        </p:nvSpPr>
        <p:spPr>
          <a:xfrm>
            <a:off x="4340641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8162394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5"/>
          </p:nvPr>
        </p:nvSpPr>
        <p:spPr>
          <a:xfrm>
            <a:off x="518889" y="1672772"/>
            <a:ext cx="3456000" cy="40082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742950" indent="-285750">
              <a:buFontTx/>
              <a:buBlip>
                <a:blip r:embed="rId2"/>
              </a:buBlip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FontTx/>
              <a:buBlip>
                <a:blip r:embed="rId2"/>
              </a:buBlip>
              <a:defRPr sz="1400"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441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olien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m 7"/>
          <p:cNvSpPr/>
          <p:nvPr userDrawn="1"/>
        </p:nvSpPr>
        <p:spPr>
          <a:xfrm>
            <a:off x="518892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/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 w="12700">
            <a:solidFill>
              <a:srgbClr val="EC6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518888" y="1727254"/>
            <a:ext cx="11099502" cy="40804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 sz="1400" baseline="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itel 6"/>
          <p:cNvSpPr>
            <a:spLocks noGrp="1"/>
          </p:cNvSpPr>
          <p:nvPr>
            <p:ph type="title"/>
          </p:nvPr>
        </p:nvSpPr>
        <p:spPr>
          <a:xfrm>
            <a:off x="1414692" y="249601"/>
            <a:ext cx="10212245" cy="626334"/>
          </a:xfrm>
        </p:spPr>
        <p:txBody>
          <a:bodyPr wrap="square" anchor="b" anchorCtr="0"/>
          <a:lstStyle>
            <a:lvl1pPr>
              <a:defRPr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3205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92359" y="2583984"/>
            <a:ext cx="10834929" cy="918044"/>
          </a:xfrm>
        </p:spPr>
        <p:txBody>
          <a:bodyPr lIns="0" tIns="0" rIns="0" bIns="0" anchor="ctr" anchorCtr="0">
            <a:noAutofit/>
          </a:bodyPr>
          <a:lstStyle>
            <a:lvl1pPr algn="l">
              <a:defRPr sz="3200" b="1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Hauptüberschrift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2360" y="3656719"/>
            <a:ext cx="10834928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</a:t>
            </a:r>
            <a:endParaRPr lang="en-US" dirty="0"/>
          </a:p>
        </p:txBody>
      </p:sp>
      <p:sp>
        <p:nvSpPr>
          <p:cNvPr id="19" name="Parallelogramm 18"/>
          <p:cNvSpPr/>
          <p:nvPr userDrawn="1"/>
        </p:nvSpPr>
        <p:spPr>
          <a:xfrm>
            <a:off x="792360" y="0"/>
            <a:ext cx="887258" cy="807568"/>
          </a:xfrm>
          <a:prstGeom prst="parallelogram">
            <a:avLst>
              <a:gd name="adj" fmla="val 59899"/>
            </a:avLst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0227" y="57665"/>
            <a:ext cx="3318108" cy="85643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45" y="198225"/>
            <a:ext cx="1995901" cy="609343"/>
          </a:xfrm>
          <a:prstGeom prst="rect">
            <a:avLst/>
          </a:prstGeom>
        </p:spPr>
      </p:pic>
      <p:grpSp>
        <p:nvGrpSpPr>
          <p:cNvPr id="25" name="Gruppieren 24"/>
          <p:cNvGrpSpPr/>
          <p:nvPr userDrawn="1"/>
        </p:nvGrpSpPr>
        <p:grpSpPr>
          <a:xfrm>
            <a:off x="8751781" y="4676778"/>
            <a:ext cx="3450626" cy="2200473"/>
            <a:chOff x="8751781" y="4676778"/>
            <a:chExt cx="3450626" cy="2200473"/>
          </a:xfrm>
          <a:solidFill>
            <a:srgbClr val="EC6608"/>
          </a:solidFill>
        </p:grpSpPr>
        <p:sp>
          <p:nvSpPr>
            <p:cNvPr id="26" name="Freihandform 25"/>
            <p:cNvSpPr>
              <a:spLocks noChangeAspect="1"/>
            </p:cNvSpPr>
            <p:nvPr userDrawn="1"/>
          </p:nvSpPr>
          <p:spPr>
            <a:xfrm>
              <a:off x="8751781" y="6409446"/>
              <a:ext cx="690978" cy="467805"/>
            </a:xfrm>
            <a:custGeom>
              <a:avLst/>
              <a:gdLst>
                <a:gd name="connsiteX0" fmla="*/ 274285 w 690978"/>
                <a:gd name="connsiteY0" fmla="*/ 0 h 467805"/>
                <a:gd name="connsiteX1" fmla="*/ 690978 w 690978"/>
                <a:gd name="connsiteY1" fmla="*/ 0 h 467805"/>
                <a:gd name="connsiteX2" fmla="*/ 416693 w 690978"/>
                <a:gd name="connsiteY2" fmla="*/ 467805 h 467805"/>
                <a:gd name="connsiteX3" fmla="*/ 0 w 690978"/>
                <a:gd name="connsiteY3" fmla="*/ 467805 h 46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78" h="467805">
                  <a:moveTo>
                    <a:pt x="274285" y="0"/>
                  </a:moveTo>
                  <a:lnTo>
                    <a:pt x="690978" y="0"/>
                  </a:lnTo>
                  <a:lnTo>
                    <a:pt x="416693" y="467805"/>
                  </a:lnTo>
                  <a:lnTo>
                    <a:pt x="0" y="46780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7" name="Parallelogramm 26"/>
            <p:cNvSpPr/>
            <p:nvPr userDrawn="1"/>
          </p:nvSpPr>
          <p:spPr>
            <a:xfrm>
              <a:off x="10162913" y="5112580"/>
              <a:ext cx="1464376" cy="1745420"/>
            </a:xfrm>
            <a:prstGeom prst="parallelogram">
              <a:avLst>
                <a:gd name="adj" fmla="val 69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/>
            <p:cNvSpPr/>
            <p:nvPr userDrawn="1"/>
          </p:nvSpPr>
          <p:spPr>
            <a:xfrm>
              <a:off x="9477507" y="5781930"/>
              <a:ext cx="1057517" cy="1092954"/>
            </a:xfrm>
            <a:custGeom>
              <a:avLst/>
              <a:gdLst>
                <a:gd name="connsiteX0" fmla="*/ 640824 w 1057517"/>
                <a:gd name="connsiteY0" fmla="*/ 0 h 1092954"/>
                <a:gd name="connsiteX1" fmla="*/ 1057517 w 1057517"/>
                <a:gd name="connsiteY1" fmla="*/ 0 h 1092954"/>
                <a:gd name="connsiteX2" fmla="*/ 416693 w 1057517"/>
                <a:gd name="connsiteY2" fmla="*/ 1092954 h 1092954"/>
                <a:gd name="connsiteX3" fmla="*/ 0 w 1057517"/>
                <a:gd name="connsiteY3" fmla="*/ 1092954 h 109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7517" h="1092954">
                  <a:moveTo>
                    <a:pt x="640824" y="0"/>
                  </a:moveTo>
                  <a:lnTo>
                    <a:pt x="1057517" y="0"/>
                  </a:lnTo>
                  <a:lnTo>
                    <a:pt x="416693" y="1092954"/>
                  </a:lnTo>
                  <a:lnTo>
                    <a:pt x="0" y="109295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 28"/>
            <p:cNvSpPr/>
            <p:nvPr userDrawn="1"/>
          </p:nvSpPr>
          <p:spPr>
            <a:xfrm>
              <a:off x="11186505" y="4676778"/>
              <a:ext cx="1015902" cy="1732667"/>
            </a:xfrm>
            <a:custGeom>
              <a:avLst/>
              <a:gdLst>
                <a:gd name="connsiteX0" fmla="*/ 1015902 w 1015902"/>
                <a:gd name="connsiteY0" fmla="*/ 0 h 1732667"/>
                <a:gd name="connsiteX1" fmla="*/ 1015902 w 1015902"/>
                <a:gd name="connsiteY1" fmla="*/ 811562 h 1732667"/>
                <a:gd name="connsiteX2" fmla="*/ 475837 w 1015902"/>
                <a:gd name="connsiteY2" fmla="*/ 1732667 h 1732667"/>
                <a:gd name="connsiteX3" fmla="*/ 0 w 1015902"/>
                <a:gd name="connsiteY3" fmla="*/ 1732667 h 173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902" h="1732667">
                  <a:moveTo>
                    <a:pt x="1015902" y="0"/>
                  </a:moveTo>
                  <a:lnTo>
                    <a:pt x="1015902" y="811562"/>
                  </a:lnTo>
                  <a:lnTo>
                    <a:pt x="475837" y="1732667"/>
                  </a:lnTo>
                  <a:lnTo>
                    <a:pt x="0" y="173266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5179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92359" y="971879"/>
            <a:ext cx="10212245" cy="6263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 </a:t>
            </a:r>
            <a:br>
              <a:rPr lang="de-DE" dirty="0"/>
            </a:br>
            <a:r>
              <a:rPr lang="de-DE" dirty="0"/>
              <a:t>in zwei Zeilen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292" y="6157299"/>
            <a:ext cx="1520098" cy="7007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D1E6DF5-E44A-4FDF-93FB-55FE4FA19239}"/>
              </a:ext>
            </a:extLst>
          </p:cNvPr>
          <p:cNvSpPr txBox="1"/>
          <p:nvPr userDrawn="1"/>
        </p:nvSpPr>
        <p:spPr>
          <a:xfrm>
            <a:off x="2538101" y="6285019"/>
            <a:ext cx="613677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Projekt 3D-Druck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G612 – 3D-Modellierung / Fakultät Geoinformation</a:t>
            </a:r>
          </a:p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Gregor Erdmann, Robert </a:t>
            </a:r>
            <a:r>
              <a:rPr lang="de-DE" sz="9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Landrock</a:t>
            </a:r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Alexander Mutz / 17.05.2022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DB90F5-3E2F-4064-A655-0FC50DC9549E}"/>
              </a:ext>
            </a:extLst>
          </p:cNvPr>
          <p:cNvSpPr txBox="1"/>
          <p:nvPr userDrawn="1"/>
        </p:nvSpPr>
        <p:spPr>
          <a:xfrm>
            <a:off x="9460090" y="6377352"/>
            <a:ext cx="731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Folie </a:t>
            </a:r>
            <a:fld id="{77ACFEDA-907D-47BE-ABA4-E9A641CC65C2}" type="slidenum">
              <a:rPr lang="de-DE" sz="90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‹Nr.›</a:t>
            </a:fld>
            <a:endParaRPr lang="de-DE" sz="9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Projekt 3D-Druck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G612: 3D-Modellierung / Fakultät Geoinformation</a:t>
            </a:r>
          </a:p>
          <a:p>
            <a:r>
              <a:rPr lang="de-DE" dirty="0"/>
              <a:t>Gregor Erdmann, Robert </a:t>
            </a:r>
            <a:r>
              <a:rPr lang="de-DE" dirty="0" err="1"/>
              <a:t>Landrock</a:t>
            </a:r>
            <a:r>
              <a:rPr lang="de-DE" dirty="0"/>
              <a:t>, Alexander Mutz</a:t>
            </a:r>
          </a:p>
        </p:txBody>
      </p:sp>
    </p:spTree>
    <p:extLst>
      <p:ext uri="{BB962C8B-B14F-4D97-AF65-F5344CB8AC3E}">
        <p14:creationId xmlns:p14="http://schemas.microsoft.com/office/powerpoint/2010/main" val="418483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Vorstellung des Projekts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Forschungsfragen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Aktueller Arbeitsstand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Weiterer Zeitplan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639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ACAA1E-A0D7-4CAD-82CF-AAD7F348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Aufbereitung und Bereinigung des Modells des A-Gebäudes für 3D-Druck</a:t>
            </a:r>
          </a:p>
          <a:p>
            <a:r>
              <a:rPr lang="de-DE" dirty="0"/>
              <a:t>Software: Allplan, </a:t>
            </a:r>
            <a:r>
              <a:rPr lang="de-DE" dirty="0" err="1"/>
              <a:t>Materialise</a:t>
            </a:r>
            <a:r>
              <a:rPr lang="de-DE" dirty="0"/>
              <a:t> Magics und PSW 3.6 FORMIG</a:t>
            </a:r>
          </a:p>
          <a:p>
            <a:r>
              <a:rPr lang="de-DE" dirty="0"/>
              <a:t>Drucker: FORMIGA P110 von EOS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Ergebnis:</a:t>
            </a:r>
          </a:p>
          <a:p>
            <a:r>
              <a:rPr lang="de-DE" dirty="0"/>
              <a:t>gedrucktes Modell im Maßstab 1:250</a:t>
            </a:r>
          </a:p>
          <a:p>
            <a:r>
              <a:rPr lang="de-DE" dirty="0"/>
              <a:t>bereinigte Dateien</a:t>
            </a:r>
          </a:p>
          <a:p>
            <a:r>
              <a:rPr lang="de-DE" dirty="0"/>
              <a:t>dazu Projektbericht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B7DCBD6-79A2-43F1-8383-AED93BF7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Vorstellung des Projekts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19CA25F-9DA5-47D6-9019-4371CA1B2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4"/>
          <a:stretch/>
        </p:blipFill>
        <p:spPr>
          <a:xfrm>
            <a:off x="6807431" y="2722188"/>
            <a:ext cx="4857135" cy="30296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DB545E5-4C14-432B-826A-8B930B085BC0}"/>
              </a:ext>
            </a:extLst>
          </p:cNvPr>
          <p:cNvSpPr txBox="1"/>
          <p:nvPr/>
        </p:nvSpPr>
        <p:spPr>
          <a:xfrm>
            <a:off x="6807431" y="5751870"/>
            <a:ext cx="453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Abb. 1: Gebäudemodell in Allplan</a:t>
            </a:r>
          </a:p>
        </p:txBody>
      </p:sp>
    </p:spTree>
    <p:extLst>
      <p:ext uri="{BB962C8B-B14F-4D97-AF65-F5344CB8AC3E}">
        <p14:creationId xmlns:p14="http://schemas.microsoft.com/office/powerpoint/2010/main" val="36675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D598BA9-81D7-45EA-BE04-4156CFAD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müssen BIM Modelle vereinfacht werden, damit sie druckbar werden?</a:t>
            </a:r>
          </a:p>
          <a:p>
            <a:endParaRPr lang="de-DE" dirty="0"/>
          </a:p>
          <a:p>
            <a:r>
              <a:rPr lang="de-DE" dirty="0"/>
              <a:t>Welche Softwaresysteme benötigt man, um einen 3D-Druck durchzuführen?</a:t>
            </a:r>
          </a:p>
          <a:p>
            <a:endParaRPr lang="de-DE" dirty="0"/>
          </a:p>
          <a:p>
            <a:r>
              <a:rPr lang="de-DE" dirty="0"/>
              <a:t>Wie muss während der Bearbeitung interdisziplinär kommuniziert werden?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12B974-2411-42F7-AE04-5F9312F7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Forschungsfragen</a:t>
            </a:r>
          </a:p>
        </p:txBody>
      </p:sp>
    </p:spTree>
    <p:extLst>
      <p:ext uri="{BB962C8B-B14F-4D97-AF65-F5344CB8AC3E}">
        <p14:creationId xmlns:p14="http://schemas.microsoft.com/office/powerpoint/2010/main" val="1897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D7FB86-6863-477D-9CA5-197856A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57C353-E6AA-4720-8714-8C876649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erhalten für Software Allplan </a:t>
            </a:r>
          </a:p>
          <a:p>
            <a:r>
              <a:rPr lang="de-DE" dirty="0"/>
              <a:t>Export in </a:t>
            </a:r>
            <a:r>
              <a:rPr lang="de-DE" dirty="0" err="1"/>
              <a:t>Revit</a:t>
            </a:r>
            <a:r>
              <a:rPr lang="de-DE" dirty="0"/>
              <a:t> schwierig </a:t>
            </a:r>
            <a:r>
              <a:rPr lang="de-DE" dirty="0">
                <a:sym typeface="Wingdings" panose="05000000000000000000" pitchFamily="2" charset="2"/>
              </a:rPr>
              <a:t> Datenverlust</a:t>
            </a:r>
            <a:endParaRPr lang="de-DE" dirty="0"/>
          </a:p>
          <a:p>
            <a:r>
              <a:rPr lang="de-DE" dirty="0"/>
              <a:t>Kennenlernen von Allplan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Vorbereitung für Druck:</a:t>
            </a:r>
          </a:p>
          <a:p>
            <a:r>
              <a:rPr lang="de-DE" dirty="0"/>
              <a:t>Details wie Geländer,… vergrößern</a:t>
            </a:r>
          </a:p>
          <a:p>
            <a:r>
              <a:rPr lang="de-DE" dirty="0"/>
              <a:t>Fensterscheiben entfernen</a:t>
            </a:r>
          </a:p>
          <a:p>
            <a:r>
              <a:rPr lang="de-DE" dirty="0"/>
              <a:t>unwichtige Bauteile löschen</a:t>
            </a:r>
          </a:p>
        </p:txBody>
      </p:sp>
    </p:spTree>
    <p:extLst>
      <p:ext uri="{BB962C8B-B14F-4D97-AF65-F5344CB8AC3E}">
        <p14:creationId xmlns:p14="http://schemas.microsoft.com/office/powerpoint/2010/main" val="357422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1D17C19-0B97-4976-BF14-DCC052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Aktueller Arbeitsstand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8A955A9-E55B-41F4-B02A-4E06868D6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51" y="1125222"/>
            <a:ext cx="8563897" cy="4607555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4C893EB-261C-4F83-9060-12A1D278216F}"/>
              </a:ext>
            </a:extLst>
          </p:cNvPr>
          <p:cNvSpPr txBox="1"/>
          <p:nvPr/>
        </p:nvSpPr>
        <p:spPr>
          <a:xfrm>
            <a:off x="2176075" y="5732777"/>
            <a:ext cx="509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Abb. 2 Benutzeroberfläche in Allplan</a:t>
            </a:r>
          </a:p>
        </p:txBody>
      </p:sp>
    </p:spTree>
    <p:extLst>
      <p:ext uri="{BB962C8B-B14F-4D97-AF65-F5344CB8AC3E}">
        <p14:creationId xmlns:p14="http://schemas.microsoft.com/office/powerpoint/2010/main" val="13029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C0B4D5-909B-43B4-B2D9-D1960C96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Bearbeitung des Modells in Allplan</a:t>
            </a:r>
          </a:p>
          <a:p>
            <a:r>
              <a:rPr lang="de-DE" dirty="0"/>
              <a:t>Export ins STL-Format</a:t>
            </a:r>
          </a:p>
          <a:p>
            <a:r>
              <a:rPr lang="de-DE" dirty="0"/>
              <a:t>Weiterbearbeitung in </a:t>
            </a:r>
            <a:r>
              <a:rPr lang="de-DE" dirty="0" err="1"/>
              <a:t>Materialise</a:t>
            </a:r>
            <a:r>
              <a:rPr lang="de-DE" dirty="0"/>
              <a:t> Magics</a:t>
            </a:r>
          </a:p>
          <a:p>
            <a:pPr lvl="1"/>
            <a:r>
              <a:rPr lang="de-DE" dirty="0"/>
              <a:t>Fehler beheben</a:t>
            </a:r>
          </a:p>
          <a:p>
            <a:pPr lvl="1"/>
            <a:r>
              <a:rPr lang="de-DE" dirty="0"/>
              <a:t>Modell im Bauraum anordnen</a:t>
            </a:r>
          </a:p>
          <a:p>
            <a:r>
              <a:rPr lang="de-DE" dirty="0"/>
              <a:t>Druck: ca. 20h + 20h Abkühlen </a:t>
            </a:r>
            <a:r>
              <a:rPr lang="de-DE" dirty="0">
                <a:sym typeface="Wingdings" panose="05000000000000000000" pitchFamily="2" charset="2"/>
              </a:rPr>
              <a:t> bis Ende Juni</a:t>
            </a:r>
            <a:endParaRPr lang="de-DE" dirty="0"/>
          </a:p>
          <a:p>
            <a:r>
              <a:rPr lang="de-DE" dirty="0"/>
              <a:t>danach Entpacken und Reinigen der Bauteile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F916FFD-816A-458E-A4AB-A32CB6EC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Weiterer Zeitplan</a:t>
            </a:r>
          </a:p>
        </p:txBody>
      </p:sp>
    </p:spTree>
    <p:extLst>
      <p:ext uri="{BB962C8B-B14F-4D97-AF65-F5344CB8AC3E}">
        <p14:creationId xmlns:p14="http://schemas.microsoft.com/office/powerpoint/2010/main" val="217735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C6608"/>
      </a:accent1>
      <a:accent2>
        <a:srgbClr val="006EB7"/>
      </a:accent2>
      <a:accent3>
        <a:srgbClr val="6C737B"/>
      </a:accent3>
      <a:accent4>
        <a:srgbClr val="999999"/>
      </a:accent4>
      <a:accent5>
        <a:srgbClr val="FBC376"/>
      </a:accent5>
      <a:accent6>
        <a:srgbClr val="3AB0FF"/>
      </a:accent6>
      <a:hlink>
        <a:srgbClr val="0563C1"/>
      </a:hlink>
      <a:folHlink>
        <a:srgbClr val="954F72"/>
      </a:folHlink>
    </a:clrScheme>
    <a:fontScheme name="Benutzerdefiniert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Office PowerPoint</Application>
  <PresentationFormat>Breitbild</PresentationFormat>
  <Paragraphs>43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Office</vt:lpstr>
      <vt:lpstr>Projekt 3D-Druck</vt:lpstr>
      <vt:lpstr>Gliederung</vt:lpstr>
      <vt:lpstr>1. Vorstellung des Projekts</vt:lpstr>
      <vt:lpstr>2. Forschungsfragen</vt:lpstr>
      <vt:lpstr>3. Aktueller Arbeitsstand</vt:lpstr>
      <vt:lpstr>3. Aktueller Arbeitsstand</vt:lpstr>
      <vt:lpstr>4. Weiterer Zeitplan</vt:lpstr>
    </vt:vector>
  </TitlesOfParts>
  <Company>HTW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Richter, Lisanne</dc:creator>
  <cp:lastModifiedBy>ms658134</cp:lastModifiedBy>
  <cp:revision>41</cp:revision>
  <dcterms:created xsi:type="dcterms:W3CDTF">2021-10-14T07:21:00Z</dcterms:created>
  <dcterms:modified xsi:type="dcterms:W3CDTF">2023-05-14T12:24:31Z</dcterms:modified>
</cp:coreProperties>
</file>