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64" r:id="rId4"/>
    <p:sldId id="268" r:id="rId5"/>
    <p:sldId id="266" r:id="rId6"/>
    <p:sldId id="261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50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Hauptüberschrift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1067" y="0"/>
            <a:ext cx="3128774" cy="807568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  <a:solidFill>
            <a:srgbClr val="EC6608"/>
          </a:solidFill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solidFill>
              <a:srgbClr val="EC6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Hauptüberschrift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0227" y="57665"/>
            <a:ext cx="3318108" cy="85643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045" y="198225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  <a:solidFill>
            <a:srgbClr val="EC6608"/>
          </a:solidFill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292" y="6157299"/>
            <a:ext cx="1520098" cy="7007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Projekt 3D-Druck</a:t>
            </a:r>
          </a:p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G612 – 3D-Modellierung / Fakultät Geoinformation</a:t>
            </a:r>
          </a:p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Gregor Erdmann, Robert </a:t>
            </a:r>
            <a:r>
              <a:rPr lang="de-DE" sz="9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Landrock</a:t>
            </a:r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Alexander Mutz / 17.05.2022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Folie </a:t>
            </a:r>
            <a:fld id="{77ACFEDA-907D-47BE-ABA4-E9A641CC65C2}" type="slidenum">
              <a:rPr lang="de-DE" sz="90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‹Nr.›</a:t>
            </a:fld>
            <a:endParaRPr lang="de-DE" sz="9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3D-Druck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G612: 3D-Modellierung / Fakultät Geoinformation</a:t>
            </a:r>
          </a:p>
          <a:p>
            <a:r>
              <a:rPr lang="de-DE" dirty="0"/>
              <a:t>Gregor Erdmann, Robert </a:t>
            </a:r>
            <a:r>
              <a:rPr lang="de-DE" dirty="0" err="1"/>
              <a:t>Landrock</a:t>
            </a:r>
            <a:r>
              <a:rPr lang="de-DE" dirty="0"/>
              <a:t>, Alexander Mutz</a:t>
            </a:r>
          </a:p>
        </p:txBody>
      </p:sp>
    </p:spTree>
    <p:extLst>
      <p:ext uri="{BB962C8B-B14F-4D97-AF65-F5344CB8AC3E}">
        <p14:creationId xmlns:p14="http://schemas.microsoft.com/office/powerpoint/2010/main" val="418483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2400" dirty="0"/>
              <a:t>Vorstellung des Projekts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Forschungsfragen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Aktueller Arbeitsstand und Erkenntnisse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Weiterer Zeitplan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6391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ACAA1E-A0D7-4CAD-82CF-AAD7F348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Aufbereitung und Bereinigung des Modells des Laborgebäude LGS für 3D-Druck</a:t>
            </a:r>
          </a:p>
          <a:p>
            <a:r>
              <a:rPr lang="de-DE" dirty="0"/>
              <a:t>Software: </a:t>
            </a:r>
            <a:r>
              <a:rPr lang="de-DE" dirty="0" err="1"/>
              <a:t>Revit</a:t>
            </a:r>
            <a:r>
              <a:rPr lang="de-DE" dirty="0"/>
              <a:t>, AutoCAD, </a:t>
            </a:r>
            <a:r>
              <a:rPr lang="de-DE" dirty="0" err="1"/>
              <a:t>Materialise</a:t>
            </a:r>
            <a:r>
              <a:rPr lang="de-DE" dirty="0"/>
              <a:t> Magics und PSW 3.6 FORMIG</a:t>
            </a:r>
          </a:p>
          <a:p>
            <a:r>
              <a:rPr lang="de-DE" dirty="0"/>
              <a:t>Lasersinterdrucker: FORMIGA P110 von EOS</a:t>
            </a:r>
          </a:p>
          <a:p>
            <a:pPr marL="0" indent="0">
              <a:buNone/>
            </a:pPr>
            <a:r>
              <a:rPr lang="de-DE" dirty="0"/>
              <a:t>Ergebnis:</a:t>
            </a:r>
          </a:p>
          <a:p>
            <a:r>
              <a:rPr lang="de-DE" dirty="0"/>
              <a:t>gedrucktes Modell im Maßstab 1:250</a:t>
            </a:r>
          </a:p>
          <a:p>
            <a:r>
              <a:rPr lang="de-DE" dirty="0"/>
              <a:t>bereinigte Dateien</a:t>
            </a:r>
          </a:p>
          <a:p>
            <a:r>
              <a:rPr lang="de-DE" dirty="0"/>
              <a:t>dazu Projektbericht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7DCBD6-79A2-43F1-8383-AED93BF7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Vorstellung des Projekts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DD66F7A-043F-7BE0-C262-8BF1045C2E16}"/>
              </a:ext>
            </a:extLst>
          </p:cNvPr>
          <p:cNvGrpSpPr/>
          <p:nvPr/>
        </p:nvGrpSpPr>
        <p:grpSpPr>
          <a:xfrm>
            <a:off x="6807431" y="2999850"/>
            <a:ext cx="5110894" cy="3059797"/>
            <a:chOff x="6807431" y="2999850"/>
            <a:chExt cx="5110894" cy="3059797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DB545E5-4C14-432B-826A-8B930B085BC0}"/>
                </a:ext>
              </a:extLst>
            </p:cNvPr>
            <p:cNvSpPr txBox="1"/>
            <p:nvPr/>
          </p:nvSpPr>
          <p:spPr>
            <a:xfrm>
              <a:off x="6807431" y="5751870"/>
              <a:ext cx="4538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Abb. 1: ursprüngliches Modell in </a:t>
              </a:r>
              <a:r>
                <a:rPr lang="de-DE" sz="1400" dirty="0" err="1">
                  <a:latin typeface="Open Sans" pitchFamily="2" charset="0"/>
                  <a:ea typeface="Open Sans" pitchFamily="2" charset="0"/>
                  <a:cs typeface="Open Sans" pitchFamily="2" charset="0"/>
                </a:rPr>
                <a:t>Revit</a:t>
              </a:r>
              <a:endParaRPr lang="de-DE" sz="1400" dirty="0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65E121E-680C-4212-BC86-A4F05D078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7431" y="2999850"/>
              <a:ext cx="5110894" cy="2752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57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D598BA9-81D7-45EA-BE04-4156CFAD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müssen BIM Modelle vereinfacht werden, damit sie druckbar werden?</a:t>
            </a:r>
          </a:p>
          <a:p>
            <a:endParaRPr lang="de-DE" dirty="0"/>
          </a:p>
          <a:p>
            <a:r>
              <a:rPr lang="de-DE" dirty="0"/>
              <a:t>Welche Softwaresysteme benötigt man, um einen 3D-Druck durchzuführen?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12B974-2411-42F7-AE04-5F9312F7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Forschungsfragen</a:t>
            </a:r>
          </a:p>
        </p:txBody>
      </p:sp>
    </p:spTree>
    <p:extLst>
      <p:ext uri="{BB962C8B-B14F-4D97-AF65-F5344CB8AC3E}">
        <p14:creationId xmlns:p14="http://schemas.microsoft.com/office/powerpoint/2010/main" val="18978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7D7FB86-6863-477D-9CA5-197856AD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Aktueller Arbeitsstand und Erkenntnisse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57C353-E6AA-4720-8714-8C876649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erhalten für Software </a:t>
            </a:r>
            <a:r>
              <a:rPr lang="de-DE" dirty="0" err="1"/>
              <a:t>Revit</a:t>
            </a:r>
            <a:endParaRPr lang="de-DE" dirty="0"/>
          </a:p>
          <a:p>
            <a:pPr lvl="1"/>
            <a:r>
              <a:rPr lang="de-DE" dirty="0"/>
              <a:t>Bearbeiten von </a:t>
            </a:r>
            <a:r>
              <a:rPr lang="de-DE" dirty="0">
                <a:sym typeface="Wingdings" panose="05000000000000000000" pitchFamily="2" charset="2"/>
              </a:rPr>
              <a:t>komplexen Bauteilen (</a:t>
            </a:r>
            <a:r>
              <a:rPr lang="de-DE" dirty="0"/>
              <a:t>Geländern, </a:t>
            </a:r>
            <a:r>
              <a:rPr lang="de-DE" dirty="0">
                <a:sym typeface="Wingdings" panose="05000000000000000000" pitchFamily="2" charset="2"/>
              </a:rPr>
              <a:t>Stützen, Fenster, Feuerleiter</a:t>
            </a:r>
            <a:r>
              <a:rPr lang="de-DE" dirty="0"/>
              <a:t>, …)</a:t>
            </a:r>
          </a:p>
          <a:p>
            <a:pPr lvl="1"/>
            <a:r>
              <a:rPr lang="de-DE" dirty="0"/>
              <a:t>Entfernen nicht zu druckender Bereiche</a:t>
            </a:r>
          </a:p>
          <a:p>
            <a:r>
              <a:rPr lang="de-DE" dirty="0"/>
              <a:t>Export in Magics problematisch 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Datenverlust mit .</a:t>
            </a:r>
            <a:r>
              <a:rPr lang="de-DE" dirty="0" err="1">
                <a:sym typeface="Wingdings" panose="05000000000000000000" pitchFamily="2" charset="2"/>
              </a:rPr>
              <a:t>dwg</a:t>
            </a:r>
            <a:r>
              <a:rPr lang="de-DE" dirty="0">
                <a:sym typeface="Wingdings" panose="05000000000000000000" pitchFamily="2" charset="2"/>
              </a:rPr>
              <a:t> und .</a:t>
            </a:r>
            <a:r>
              <a:rPr lang="de-DE" dirty="0" err="1">
                <a:sym typeface="Wingdings" panose="05000000000000000000" pitchFamily="2" charset="2"/>
              </a:rPr>
              <a:t>fbx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Bearbeitung sehr Zeitaufwendig mit .</a:t>
            </a:r>
            <a:r>
              <a:rPr lang="de-DE" dirty="0" err="1">
                <a:sym typeface="Wingdings" panose="05000000000000000000" pitchFamily="2" charset="2"/>
              </a:rPr>
              <a:t>stl</a:t>
            </a:r>
            <a:r>
              <a:rPr lang="de-DE" dirty="0">
                <a:sym typeface="Wingdings" panose="05000000000000000000" pitchFamily="2" charset="2"/>
              </a:rPr>
              <a:t> Export von </a:t>
            </a:r>
            <a:r>
              <a:rPr lang="de-DE" dirty="0" err="1">
                <a:sym typeface="Wingdings" panose="05000000000000000000" pitchFamily="2" charset="2"/>
              </a:rPr>
              <a:t>Revit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Export nach AutoCAD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Fassadenfenster einfach löschbar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Komplexe Bauteile leicht nachzubearbeiten </a:t>
            </a:r>
          </a:p>
          <a:p>
            <a:r>
              <a:rPr lang="de-DE" dirty="0" err="1">
                <a:sym typeface="Wingdings" panose="05000000000000000000" pitchFamily="2" charset="2"/>
              </a:rPr>
              <a:t>Revit</a:t>
            </a:r>
            <a:r>
              <a:rPr lang="de-DE" dirty="0">
                <a:sym typeface="Wingdings" panose="05000000000000000000" pitchFamily="2" charset="2"/>
              </a:rPr>
              <a:t> Dateien mit </a:t>
            </a:r>
            <a:r>
              <a:rPr lang="de-DE" dirty="0" err="1">
                <a:sym typeface="Wingdings" panose="05000000000000000000" pitchFamily="2" charset="2"/>
              </a:rPr>
              <a:t>Git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trackbar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mergen</a:t>
            </a:r>
            <a:r>
              <a:rPr lang="de-DE" dirty="0">
                <a:sym typeface="Wingdings" panose="05000000000000000000" pitchFamily="2" charset="2"/>
              </a:rPr>
              <a:t> problematisch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Parallele Bearbeitung möglich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Zugriff auf aktuellen Stand für alle gewährleistet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22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1D17C19-0B97-4976-BF14-DCC05236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Aktueller Arbeitsstand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4C893EB-261C-4F83-9060-12A1D278216F}"/>
              </a:ext>
            </a:extLst>
          </p:cNvPr>
          <p:cNvSpPr txBox="1"/>
          <p:nvPr/>
        </p:nvSpPr>
        <p:spPr>
          <a:xfrm>
            <a:off x="2176075" y="5732777"/>
            <a:ext cx="509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Abb. 2 Benutzeroberfläche in Allplan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2F82BF73-288C-1906-C49F-FFCF358F5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665" y="1159389"/>
            <a:ext cx="1933004" cy="3470275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D19025E-6EAA-4275-3380-069017AC2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4" y="1159389"/>
            <a:ext cx="1787231" cy="34699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D28E38E-8ECF-1EC8-E277-796F781DA73C}"/>
              </a:ext>
            </a:extLst>
          </p:cNvPr>
          <p:cNvSpPr txBox="1"/>
          <p:nvPr/>
        </p:nvSpPr>
        <p:spPr>
          <a:xfrm>
            <a:off x="527434" y="4667994"/>
            <a:ext cx="4538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Abb. 2: Änderung Feuerleiter (links original, </a:t>
            </a:r>
            <a:br>
              <a:rPr lang="de-DE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de-DE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rechts bearbeitet)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C347108-6754-F1A8-2CB6-D37BD94D2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59388"/>
            <a:ext cx="2759790" cy="346994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80A97F8-154D-7988-9264-5DB38582A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491" y="1159389"/>
            <a:ext cx="2916849" cy="3469944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79298AC-4E80-9ADF-BC11-5EF0BAD22014}"/>
              </a:ext>
            </a:extLst>
          </p:cNvPr>
          <p:cNvSpPr txBox="1"/>
          <p:nvPr/>
        </p:nvSpPr>
        <p:spPr>
          <a:xfrm>
            <a:off x="6096000" y="4677166"/>
            <a:ext cx="568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Abb. 3: Darstellung Fenster (links </a:t>
            </a:r>
            <a:r>
              <a:rPr lang="de-DE" sz="1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Revit</a:t>
            </a:r>
            <a:r>
              <a:rPr lang="de-DE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rechts AutoCAD)</a:t>
            </a:r>
          </a:p>
        </p:txBody>
      </p:sp>
    </p:spTree>
    <p:extLst>
      <p:ext uri="{BB962C8B-B14F-4D97-AF65-F5344CB8AC3E}">
        <p14:creationId xmlns:p14="http://schemas.microsoft.com/office/powerpoint/2010/main" val="13029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FC0B4D5-909B-43B4-B2D9-D1960C96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Bearbeitung des Modells in </a:t>
            </a:r>
            <a:r>
              <a:rPr lang="de-DE" dirty="0" err="1"/>
              <a:t>Revit</a:t>
            </a:r>
            <a:r>
              <a:rPr lang="de-DE" dirty="0"/>
              <a:t> und AutoCAD </a:t>
            </a:r>
          </a:p>
          <a:p>
            <a:r>
              <a:rPr lang="de-DE" dirty="0"/>
              <a:t>Export ins STL-Format</a:t>
            </a:r>
          </a:p>
          <a:p>
            <a:r>
              <a:rPr lang="de-DE" dirty="0"/>
              <a:t>Weiterbearbeitung in </a:t>
            </a:r>
            <a:r>
              <a:rPr lang="de-DE" dirty="0" err="1"/>
              <a:t>Materialise</a:t>
            </a:r>
            <a:r>
              <a:rPr lang="de-DE" dirty="0"/>
              <a:t> Magics</a:t>
            </a:r>
          </a:p>
          <a:p>
            <a:pPr lvl="1"/>
            <a:r>
              <a:rPr lang="de-DE" dirty="0"/>
              <a:t>Fehler beheben</a:t>
            </a:r>
          </a:p>
          <a:p>
            <a:pPr lvl="1"/>
            <a:r>
              <a:rPr lang="de-DE" dirty="0"/>
              <a:t>Skalierung </a:t>
            </a:r>
          </a:p>
          <a:p>
            <a:pPr lvl="1"/>
            <a:r>
              <a:rPr lang="de-DE" dirty="0"/>
              <a:t>Schnitte erstellen</a:t>
            </a:r>
          </a:p>
          <a:p>
            <a:pPr lvl="1"/>
            <a:r>
              <a:rPr lang="de-DE" dirty="0"/>
              <a:t>Schrumpffolie </a:t>
            </a:r>
          </a:p>
          <a:p>
            <a:pPr lvl="1"/>
            <a:r>
              <a:rPr lang="de-DE" dirty="0"/>
              <a:t>Modell im Bauraum anordnen</a:t>
            </a:r>
          </a:p>
          <a:p>
            <a:r>
              <a:rPr lang="de-DE" dirty="0"/>
              <a:t>Druck: ca. 20h + 20h Abkühlen </a:t>
            </a:r>
            <a:r>
              <a:rPr lang="de-DE" dirty="0">
                <a:sym typeface="Wingdings" panose="05000000000000000000" pitchFamily="2" charset="2"/>
              </a:rPr>
              <a:t> bis Ende Juni</a:t>
            </a:r>
            <a:endParaRPr lang="de-DE" dirty="0"/>
          </a:p>
          <a:p>
            <a:r>
              <a:rPr lang="de-DE" dirty="0"/>
              <a:t>danach Entpacken und Reinigen der Bauteile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F916FFD-816A-458E-A4AB-A32CB6EC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Weiterer Zeitplan</a:t>
            </a:r>
          </a:p>
        </p:txBody>
      </p:sp>
    </p:spTree>
    <p:extLst>
      <p:ext uri="{BB962C8B-B14F-4D97-AF65-F5344CB8AC3E}">
        <p14:creationId xmlns:p14="http://schemas.microsoft.com/office/powerpoint/2010/main" val="217735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C6608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265</Words>
  <Application>Microsoft Office PowerPoint</Application>
  <PresentationFormat>Breitbild</PresentationFormat>
  <Paragraphs>49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Open Sans</vt:lpstr>
      <vt:lpstr>Office</vt:lpstr>
      <vt:lpstr>Projekt 3D-Druck</vt:lpstr>
      <vt:lpstr>Gliederung</vt:lpstr>
      <vt:lpstr>1. Vorstellung des Projekts</vt:lpstr>
      <vt:lpstr>2. Forschungsfragen</vt:lpstr>
      <vt:lpstr>3. Aktueller Arbeitsstand und Erkenntnisse </vt:lpstr>
      <vt:lpstr>3. Aktueller Arbeitsstand</vt:lpstr>
      <vt:lpstr>4. Weiterer Zeitplan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Gregor Erdmann</cp:lastModifiedBy>
  <cp:revision>46</cp:revision>
  <dcterms:created xsi:type="dcterms:W3CDTF">2021-10-14T07:21:00Z</dcterms:created>
  <dcterms:modified xsi:type="dcterms:W3CDTF">2023-05-14T13:38:41Z</dcterms:modified>
</cp:coreProperties>
</file>