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64" r:id="rId4"/>
    <p:sldId id="268" r:id="rId5"/>
    <p:sldId id="266" r:id="rId6"/>
    <p:sldId id="269" r:id="rId7"/>
    <p:sldId id="270" r:id="rId8"/>
    <p:sldId id="273" r:id="rId9"/>
    <p:sldId id="271" r:id="rId10"/>
    <p:sldId id="261" r:id="rId11"/>
    <p:sldId id="265" r:id="rId12"/>
    <p:sldId id="27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 Erdmann" initials="GE" lastIdx="1" clrIdx="0">
    <p:extLst>
      <p:ext uri="{19B8F6BF-5375-455C-9EA6-DF929625EA0E}">
        <p15:presenceInfo xmlns:p15="http://schemas.microsoft.com/office/powerpoint/2012/main" userId="3597758c54440d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067" y="0"/>
            <a:ext cx="3128774" cy="807568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solidFill>
              <a:srgbClr val="EC6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0227" y="57665"/>
            <a:ext cx="3318108" cy="8564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5" y="198225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292" y="6157299"/>
            <a:ext cx="1520098" cy="7007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Projekt 3D-Druck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G612 – 3D-Modellierung </a:t>
            </a:r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|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Fakultät Geoinformation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Gregor Erdmann, Robert </a:t>
            </a:r>
            <a:r>
              <a:rPr lang="de-DE" sz="9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Landrock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Alexander Mutz | 28.06.2022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Folie </a:t>
            </a:r>
            <a:fld id="{77ACFEDA-907D-47BE-ABA4-E9A641CC65C2}" type="slidenum">
              <a:rPr lang="de-DE" sz="9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‹Nr.›</a:t>
            </a:fld>
            <a:endParaRPr lang="de-DE" sz="9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3D-Druck LGS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G612: 3D-Modellierung / Fakultät Geoinformation</a:t>
            </a:r>
          </a:p>
          <a:p>
            <a:r>
              <a:rPr lang="de-DE" dirty="0"/>
              <a:t>Gregor Erdmann, Robert </a:t>
            </a:r>
            <a:r>
              <a:rPr lang="de-DE" dirty="0" err="1"/>
              <a:t>Landrock</a:t>
            </a:r>
            <a:r>
              <a:rPr lang="de-DE" dirty="0"/>
              <a:t>, Alexander Mutz</a:t>
            </a:r>
          </a:p>
        </p:txBody>
      </p: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D17C19-0B97-4976-BF14-DCC052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F82BF73-288C-1906-C49F-FFCF358F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65" y="1159389"/>
            <a:ext cx="1933004" cy="3470275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19025E-6EAA-4275-3380-069017AC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" y="1159389"/>
            <a:ext cx="1787231" cy="34699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28E38E-8ECF-1EC8-E277-796F781DA73C}"/>
              </a:ext>
            </a:extLst>
          </p:cNvPr>
          <p:cNvSpPr txBox="1"/>
          <p:nvPr/>
        </p:nvSpPr>
        <p:spPr>
          <a:xfrm>
            <a:off x="527434" y="4667994"/>
            <a:ext cx="4538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2: Änderung Feuerleiter (links original, </a:t>
            </a:r>
            <a:b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rechts bearbeitet)</a:t>
            </a:r>
          </a:p>
          <a:p>
            <a:endParaRPr lang="de-DE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de-DE" sz="1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Bilder in Folien mit </a:t>
            </a:r>
            <a:r>
              <a:rPr lang="de-DE" sz="1400" dirty="0" err="1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text</a:t>
            </a:r>
            <a:r>
              <a:rPr lang="de-DE" sz="1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einarbeiten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C347108-6754-F1A8-2CB6-D37BD94D2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9388"/>
            <a:ext cx="2759790" cy="346994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80A97F8-154D-7988-9264-5DB38582A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491" y="1159389"/>
            <a:ext cx="2916849" cy="346994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79298AC-4E80-9ADF-BC11-5EF0BAD22014}"/>
              </a:ext>
            </a:extLst>
          </p:cNvPr>
          <p:cNvSpPr txBox="1"/>
          <p:nvPr/>
        </p:nvSpPr>
        <p:spPr>
          <a:xfrm>
            <a:off x="6096000" y="4677166"/>
            <a:ext cx="568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3: Darstellung Fenster (links Revit, rechts AutoCAD)</a:t>
            </a:r>
          </a:p>
        </p:txBody>
      </p:sp>
    </p:spTree>
    <p:extLst>
      <p:ext uri="{BB962C8B-B14F-4D97-AF65-F5344CB8AC3E}">
        <p14:creationId xmlns:p14="http://schemas.microsoft.com/office/powerpoint/2010/main" val="13029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Bearbeitung des Modells in Revit und AutoCAD </a:t>
            </a:r>
          </a:p>
          <a:p>
            <a:r>
              <a:rPr lang="de-DE" dirty="0"/>
              <a:t>Export ins STL-Format</a:t>
            </a:r>
          </a:p>
          <a:p>
            <a:r>
              <a:rPr lang="de-DE" dirty="0"/>
              <a:t>Weiterbearbeitung in </a:t>
            </a:r>
            <a:r>
              <a:rPr lang="de-DE" dirty="0" err="1"/>
              <a:t>Materialise</a:t>
            </a:r>
            <a:r>
              <a:rPr lang="de-DE" dirty="0"/>
              <a:t> Magics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Fehler beheben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Skalierung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Schnitte erstellen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Schrumpffolie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Modell im Bauraum anordnen</a:t>
            </a:r>
          </a:p>
          <a:p>
            <a:r>
              <a:rPr lang="de-DE" dirty="0"/>
              <a:t>Druck: ca. 20h + 20h Abkühlen </a:t>
            </a:r>
            <a:r>
              <a:rPr lang="de-DE" dirty="0">
                <a:sym typeface="Wingdings" panose="05000000000000000000" pitchFamily="2" charset="2"/>
              </a:rPr>
              <a:t> bis Ende Juni</a:t>
            </a:r>
            <a:endParaRPr lang="de-DE" dirty="0"/>
          </a:p>
          <a:p>
            <a:r>
              <a:rPr lang="de-DE" dirty="0"/>
              <a:t>danach Entpacken und Reinigen der Bauteile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Folie rausschmeißen?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Weiterer Zeitplan</a:t>
            </a:r>
          </a:p>
        </p:txBody>
      </p:sp>
    </p:spTree>
    <p:extLst>
      <p:ext uri="{BB962C8B-B14F-4D97-AF65-F5344CB8AC3E}">
        <p14:creationId xmlns:p14="http://schemas.microsoft.com/office/powerpoint/2010/main" val="217735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Fehler bei Verteilung des Materials</a:t>
            </a:r>
          </a:p>
          <a:p>
            <a:r>
              <a:rPr lang="de-DE" dirty="0">
                <a:solidFill>
                  <a:srgbClr val="FF0000"/>
                </a:solidFill>
              </a:rPr>
              <a:t> Auspacken Bauraum</a:t>
            </a:r>
          </a:p>
          <a:p>
            <a:r>
              <a:rPr lang="de-DE" dirty="0">
                <a:solidFill>
                  <a:srgbClr val="FF0000"/>
                </a:solidFill>
              </a:rPr>
              <a:t>Einschätzung Qualität Probedruck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 Druckprozess - Probedruck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45C1FE-352C-7C2F-B9CD-BDAA1F7E70AB}"/>
              </a:ext>
            </a:extLst>
          </p:cNvPr>
          <p:cNvGrpSpPr/>
          <p:nvPr/>
        </p:nvGrpSpPr>
        <p:grpSpPr>
          <a:xfrm>
            <a:off x="5181235" y="1243197"/>
            <a:ext cx="6203980" cy="4069286"/>
            <a:chOff x="8033077" y="794454"/>
            <a:chExt cx="6203980" cy="4069286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91CE8B6-7721-02AC-D69B-49AE1634E415}"/>
                </a:ext>
              </a:extLst>
            </p:cNvPr>
            <p:cNvGrpSpPr/>
            <p:nvPr/>
          </p:nvGrpSpPr>
          <p:grpSpPr>
            <a:xfrm>
              <a:off x="8033077" y="794454"/>
              <a:ext cx="6203980" cy="4069286"/>
              <a:chOff x="6807431" y="2999851"/>
              <a:chExt cx="4538995" cy="297719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B92C27C-39E9-BE94-71E1-E9571547C89B}"/>
                  </a:ext>
                </a:extLst>
              </p:cNvPr>
              <p:cNvSpPr txBox="1"/>
              <p:nvPr/>
            </p:nvSpPr>
            <p:spPr>
              <a:xfrm>
                <a:off x="6807431" y="5751870"/>
                <a:ext cx="4538995" cy="22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Abb. </a:t>
                </a:r>
                <a:r>
                  <a:rPr lang="de-DE" sz="1400" dirty="0">
                    <a:solidFill>
                      <a:srgbClr val="FF0000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XX</a:t>
                </a:r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: Fehler bei Materialverteilung</a:t>
                </a:r>
              </a:p>
            </p:txBody>
          </p:sp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57FC714-A27E-4CCC-C164-C1FA8B5DF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5400000">
                <a:off x="6569960" y="3343853"/>
                <a:ext cx="2752020" cy="2064015"/>
              </a:xfrm>
              <a:prstGeom prst="rect">
                <a:avLst/>
              </a:prstGeom>
            </p:spPr>
          </p:pic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44D2B6C-B0F6-5E19-28C3-65E23D86AC44}"/>
                </a:ext>
              </a:extLst>
            </p:cNvPr>
            <p:cNvSpPr/>
            <p:nvPr/>
          </p:nvSpPr>
          <p:spPr>
            <a:xfrm>
              <a:off x="9384007" y="2900456"/>
              <a:ext cx="591809" cy="591809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8522FC5-1395-BC1C-CDF2-6574D9E1A69B}"/>
              </a:ext>
            </a:extLst>
          </p:cNvPr>
          <p:cNvGrpSpPr/>
          <p:nvPr/>
        </p:nvGrpSpPr>
        <p:grpSpPr>
          <a:xfrm>
            <a:off x="8524947" y="1243198"/>
            <a:ext cx="6203980" cy="4069285"/>
            <a:chOff x="6807431" y="2999851"/>
            <a:chExt cx="4538995" cy="2977197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480BC14-736B-5D45-BC4E-29B3518CF911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22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</a:t>
              </a:r>
              <a:r>
                <a:rPr lang="de-DE" sz="1400" dirty="0">
                  <a:solidFill>
                    <a:srgbClr val="FF0000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XX</a:t>
              </a:r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: Auspacken Probedruck</a:t>
              </a: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A31DE9F-A28F-C3DA-947E-6DFA1AC0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6569960" y="3343854"/>
              <a:ext cx="2752020" cy="2064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47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27434" y="1203845"/>
            <a:ext cx="10515600" cy="346994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Vorstellung des Projekts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Forschungsfragen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Modellbereinigung </a:t>
            </a:r>
            <a:r>
              <a:rPr lang="de-DE" sz="2400" dirty="0">
                <a:solidFill>
                  <a:srgbClr val="FF0000"/>
                </a:solidFill>
              </a:rPr>
              <a:t>und Bearbeitung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400" dirty="0"/>
              <a:t>mit </a:t>
            </a:r>
            <a:r>
              <a:rPr lang="de-DE" sz="2400" i="1" dirty="0"/>
              <a:t>Autodesk </a:t>
            </a:r>
            <a:r>
              <a:rPr lang="de-DE" sz="2400" i="1" dirty="0" err="1"/>
              <a:t>Revit</a:t>
            </a:r>
            <a:endParaRPr lang="de-DE" sz="2400" i="1" dirty="0"/>
          </a:p>
          <a:p>
            <a:pPr marL="800100" lvl="1" indent="-342900">
              <a:buFont typeface="+mj-lt"/>
              <a:buAutoNum type="arabicPeriod"/>
            </a:pPr>
            <a:r>
              <a:rPr lang="de-DE" sz="2400" dirty="0"/>
              <a:t>mit </a:t>
            </a:r>
            <a:r>
              <a:rPr lang="de-DE" sz="2400" i="1" dirty="0"/>
              <a:t>Autodesk AutoCAD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400" dirty="0"/>
              <a:t>mit </a:t>
            </a:r>
            <a:r>
              <a:rPr lang="de-DE" sz="2400" i="1" dirty="0" err="1"/>
              <a:t>Materialise</a:t>
            </a:r>
            <a:r>
              <a:rPr lang="de-DE" sz="2400" i="1" dirty="0"/>
              <a:t> Magics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Druckprozess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400" dirty="0"/>
              <a:t>Probedruck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Nachbereitung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Bewertung des Drucks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Fazit</a:t>
            </a:r>
          </a:p>
          <a:p>
            <a:pPr marL="358775" indent="0">
              <a:buNone/>
            </a:pPr>
            <a:r>
              <a:rPr lang="de-DE" sz="2400" dirty="0"/>
              <a:t>Quellen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ACAA1E-A0D7-4CAD-82CF-AAD7F348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und Bereinigung des Modells des Laborgebäude LGS für 3D-Druck</a:t>
            </a:r>
          </a:p>
          <a:p>
            <a:r>
              <a:rPr lang="de-DE" dirty="0"/>
              <a:t>Software: </a:t>
            </a:r>
            <a:r>
              <a:rPr lang="de-DE" dirty="0">
                <a:solidFill>
                  <a:srgbClr val="FF0000"/>
                </a:solidFill>
              </a:rPr>
              <a:t>Software erst nach den </a:t>
            </a:r>
            <a:r>
              <a:rPr lang="de-DE" dirty="0" err="1">
                <a:solidFill>
                  <a:srgbClr val="FF0000"/>
                </a:solidFill>
              </a:rPr>
              <a:t>Forshcungsfragen</a:t>
            </a:r>
            <a:r>
              <a:rPr lang="de-DE" dirty="0">
                <a:solidFill>
                  <a:srgbClr val="FF0000"/>
                </a:solidFill>
              </a:rPr>
              <a:t> vorstellen?</a:t>
            </a:r>
            <a:endParaRPr lang="de-DE" dirty="0"/>
          </a:p>
          <a:p>
            <a:pPr lvl="1"/>
            <a:r>
              <a:rPr lang="de-DE" dirty="0"/>
              <a:t>Autodesk </a:t>
            </a:r>
            <a:r>
              <a:rPr lang="de-DE" dirty="0" err="1"/>
              <a:t>Revit</a:t>
            </a:r>
            <a:r>
              <a:rPr lang="de-DE" dirty="0"/>
              <a:t> 2022</a:t>
            </a:r>
          </a:p>
          <a:p>
            <a:pPr lvl="1"/>
            <a:r>
              <a:rPr lang="de-DE" dirty="0"/>
              <a:t>Autodesk AutoCAD 2023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Autodesk AutoCAD Architecture 2023?</a:t>
            </a:r>
          </a:p>
          <a:p>
            <a:pPr lvl="1"/>
            <a:r>
              <a:rPr lang="de-DE" dirty="0" err="1"/>
              <a:t>Materialise</a:t>
            </a:r>
            <a:r>
              <a:rPr lang="de-DE" dirty="0"/>
              <a:t> Magics 26.0</a:t>
            </a:r>
          </a:p>
          <a:p>
            <a:pPr lvl="1"/>
            <a:r>
              <a:rPr lang="de-DE" dirty="0"/>
              <a:t>PSW 3.6 FORMIG</a:t>
            </a:r>
          </a:p>
          <a:p>
            <a:r>
              <a:rPr lang="de-DE" dirty="0"/>
              <a:t>Lasersinterdrucker: FORMIGA P110 von EOS</a:t>
            </a:r>
          </a:p>
          <a:p>
            <a:r>
              <a:rPr lang="de-DE" dirty="0"/>
              <a:t>Ergebnis:</a:t>
            </a:r>
          </a:p>
          <a:p>
            <a:pPr lvl="1"/>
            <a:r>
              <a:rPr lang="de-DE" dirty="0"/>
              <a:t>gedrucktes Modell im Maßstab 1:250</a:t>
            </a:r>
          </a:p>
          <a:p>
            <a:pPr lvl="1"/>
            <a:r>
              <a:rPr lang="de-DE" dirty="0"/>
              <a:t>bereinigte Dateien</a:t>
            </a:r>
          </a:p>
          <a:p>
            <a:pPr lvl="1"/>
            <a:r>
              <a:rPr lang="de-DE" dirty="0"/>
              <a:t>Projektbericht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7DCBD6-79A2-43F1-8383-AED93BF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Vorstellung des Projekts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DD66F7A-043F-7BE0-C262-8BF1045C2E16}"/>
              </a:ext>
            </a:extLst>
          </p:cNvPr>
          <p:cNvGrpSpPr/>
          <p:nvPr/>
        </p:nvGrpSpPr>
        <p:grpSpPr>
          <a:xfrm>
            <a:off x="6807431" y="2999850"/>
            <a:ext cx="5110894" cy="3059797"/>
            <a:chOff x="6807431" y="2999850"/>
            <a:chExt cx="5110894" cy="305979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B545E5-4C14-432B-826A-8B930B085BC0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1: ursprüngliches Modell in Revit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65E121E-680C-4212-BC86-A4F05D078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7431" y="2999850"/>
              <a:ext cx="5110894" cy="2752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598BA9-81D7-45EA-BE04-4156CFAD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müssen BIM Modelle vereinfacht werden, damit sie druckbar werden?</a:t>
            </a:r>
          </a:p>
          <a:p>
            <a:endParaRPr lang="de-DE" dirty="0"/>
          </a:p>
          <a:p>
            <a:r>
              <a:rPr lang="de-DE" dirty="0"/>
              <a:t>Welche Softwaresysteme benötigt man, um einen 3D-Druck durchzuführen?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12B974-2411-42F7-AE04-5F9312F7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1897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 und Erkenntnisse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erhalten für Software Revit</a:t>
            </a:r>
          </a:p>
          <a:p>
            <a:pPr lvl="1"/>
            <a:r>
              <a:rPr lang="de-DE" dirty="0"/>
              <a:t>Bearbeiten von </a:t>
            </a:r>
            <a:r>
              <a:rPr lang="de-DE" dirty="0">
                <a:sym typeface="Wingdings" panose="05000000000000000000" pitchFamily="2" charset="2"/>
              </a:rPr>
              <a:t>komplexen Bauteilen (</a:t>
            </a:r>
            <a:r>
              <a:rPr lang="de-DE" dirty="0"/>
              <a:t>Geländern, </a:t>
            </a:r>
            <a:r>
              <a:rPr lang="de-DE" dirty="0">
                <a:sym typeface="Wingdings" panose="05000000000000000000" pitchFamily="2" charset="2"/>
              </a:rPr>
              <a:t>Stützen, Fenster, Feuerleiter</a:t>
            </a:r>
            <a:r>
              <a:rPr lang="de-DE" dirty="0"/>
              <a:t>, …)</a:t>
            </a:r>
          </a:p>
          <a:p>
            <a:pPr lvl="1"/>
            <a:r>
              <a:rPr lang="de-DE" dirty="0"/>
              <a:t>Entfernen nicht zu druckender Bereiche</a:t>
            </a:r>
          </a:p>
          <a:p>
            <a:r>
              <a:rPr lang="de-DE" dirty="0"/>
              <a:t>Export in Magics problematisch 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Datenverlust mit .</a:t>
            </a:r>
            <a:r>
              <a:rPr lang="de-DE" dirty="0" err="1">
                <a:sym typeface="Wingdings" panose="05000000000000000000" pitchFamily="2" charset="2"/>
              </a:rPr>
              <a:t>dwg</a:t>
            </a:r>
            <a:r>
              <a:rPr lang="de-DE" dirty="0">
                <a:sym typeface="Wingdings" panose="05000000000000000000" pitchFamily="2" charset="2"/>
              </a:rPr>
              <a:t> und .</a:t>
            </a:r>
            <a:r>
              <a:rPr lang="de-DE" dirty="0" err="1">
                <a:sym typeface="Wingdings" panose="05000000000000000000" pitchFamily="2" charset="2"/>
              </a:rPr>
              <a:t>fbx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Bearbeitung sehr Zeitaufwendig mit .</a:t>
            </a:r>
            <a:r>
              <a:rPr lang="de-DE" dirty="0" err="1">
                <a:sym typeface="Wingdings" panose="05000000000000000000" pitchFamily="2" charset="2"/>
              </a:rPr>
              <a:t>stl</a:t>
            </a:r>
            <a:r>
              <a:rPr lang="de-DE" dirty="0">
                <a:sym typeface="Wingdings" panose="05000000000000000000" pitchFamily="2" charset="2"/>
              </a:rPr>
              <a:t> Export von Revit</a:t>
            </a:r>
          </a:p>
          <a:p>
            <a:r>
              <a:rPr lang="de-DE" dirty="0">
                <a:sym typeface="Wingdings" panose="05000000000000000000" pitchFamily="2" charset="2"/>
              </a:rPr>
              <a:t>Export nach AutoCAD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Fassadenfenster einfach löschbar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Komplexe Bauteile leicht nachzubearbeiten </a:t>
            </a:r>
          </a:p>
          <a:p>
            <a:r>
              <a:rPr lang="de-DE" dirty="0">
                <a:sym typeface="Wingdings" panose="05000000000000000000" pitchFamily="2" charset="2"/>
              </a:rPr>
              <a:t>Revit Dateien mit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trackbar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mergen</a:t>
            </a:r>
            <a:r>
              <a:rPr lang="de-DE" dirty="0">
                <a:sym typeface="Wingdings" panose="05000000000000000000" pitchFamily="2" charset="2"/>
              </a:rPr>
              <a:t> problematisch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Parallele Bearbeitung möglich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Zugriff auf aktuellen Stand für alle gewährleistet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Folie komplett rauschmeißen?</a:t>
            </a:r>
          </a:p>
        </p:txBody>
      </p:sp>
    </p:spTree>
    <p:extLst>
      <p:ext uri="{BB962C8B-B14F-4D97-AF65-F5344CB8AC3E}">
        <p14:creationId xmlns:p14="http://schemas.microsoft.com/office/powerpoint/2010/main" val="35742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Revit</a:t>
            </a:r>
            <a:r>
              <a:rPr lang="de-DE" dirty="0"/>
              <a:t> so viel bearbeiten wie möglich</a:t>
            </a:r>
          </a:p>
          <a:p>
            <a:pPr lvl="1"/>
            <a:r>
              <a:rPr lang="de-DE" dirty="0"/>
              <a:t>Dicke der Elemente der Feuerleiter [Typ bearbeiten]</a:t>
            </a:r>
          </a:p>
          <a:p>
            <a:pPr lvl="1"/>
            <a:r>
              <a:rPr lang="de-DE" dirty="0"/>
              <a:t>Dicken der Fassadenelemente Pfosten [Typ bearbeiten]</a:t>
            </a:r>
          </a:p>
          <a:p>
            <a:pPr lvl="1"/>
            <a:r>
              <a:rPr lang="de-DE" dirty="0"/>
              <a:t>Stützen als Wände </a:t>
            </a:r>
            <a:r>
              <a:rPr lang="de-DE" dirty="0" err="1"/>
              <a:t>ummodelliert</a:t>
            </a:r>
            <a:r>
              <a:rPr lang="de-DE" dirty="0"/>
              <a:t> [nachmodelliert als Wand]</a:t>
            </a:r>
          </a:p>
          <a:p>
            <a:pPr lvl="1"/>
            <a:r>
              <a:rPr lang="de-DE" dirty="0"/>
              <a:t>Geländer [Typ bearbeiten]</a:t>
            </a:r>
          </a:p>
          <a:p>
            <a:pPr lvl="1"/>
            <a:r>
              <a:rPr lang="de-DE" dirty="0"/>
              <a:t>Glasscheiben der Fenster entfernt [Familieneditor]</a:t>
            </a:r>
          </a:p>
          <a:p>
            <a:pPr lvl="1"/>
            <a:r>
              <a:rPr lang="de-DE" dirty="0"/>
              <a:t>Export als .</a:t>
            </a:r>
            <a:r>
              <a:rPr lang="de-DE" dirty="0" err="1"/>
              <a:t>dxf</a:t>
            </a:r>
            <a:endParaRPr lang="de-DE" dirty="0"/>
          </a:p>
          <a:p>
            <a:r>
              <a:rPr lang="de-DE" dirty="0"/>
              <a:t>Kein BIM-fähiges Modell übrig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3.1 Bearbeitung in Revit</a:t>
            </a:r>
          </a:p>
        </p:txBody>
      </p:sp>
    </p:spTree>
    <p:extLst>
      <p:ext uri="{BB962C8B-B14F-4D97-AF65-F5344CB8AC3E}">
        <p14:creationId xmlns:p14="http://schemas.microsoft.com/office/powerpoint/2010/main" val="15312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AutoCAD </a:t>
            </a:r>
          </a:p>
          <a:p>
            <a:pPr lvl="1"/>
            <a:r>
              <a:rPr lang="de-DE" dirty="0"/>
              <a:t>Löschen von Fensterglas, Fassadenglas, Türen, Inneneinrichtung [Ebenen]</a:t>
            </a:r>
          </a:p>
          <a:p>
            <a:pPr lvl="1"/>
            <a:r>
              <a:rPr lang="de-DE" dirty="0"/>
              <a:t>Umwandeln aller Blockreferenzen [FILTER] in Vielflächennetze [URSPRUNG]</a:t>
            </a:r>
          </a:p>
          <a:p>
            <a:pPr lvl="1"/>
            <a:r>
              <a:rPr lang="de-DE" dirty="0"/>
              <a:t>Export der Vielflächennetze als .</a:t>
            </a:r>
            <a:r>
              <a:rPr lang="de-DE" dirty="0" err="1"/>
              <a:t>dxf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dxf</a:t>
            </a:r>
            <a:r>
              <a:rPr lang="de-DE" dirty="0">
                <a:solidFill>
                  <a:srgbClr val="FF0000"/>
                </a:solidFill>
              </a:rPr>
              <a:t>? Nicht </a:t>
            </a:r>
            <a:r>
              <a:rPr lang="de-DE" dirty="0" err="1">
                <a:solidFill>
                  <a:srgbClr val="FF0000"/>
                </a:solidFill>
              </a:rPr>
              <a:t>dwg</a:t>
            </a:r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3.2 Bearbeitung in AutoCAD</a:t>
            </a:r>
          </a:p>
        </p:txBody>
      </p:sp>
    </p:spTree>
    <p:extLst>
      <p:ext uri="{BB962C8B-B14F-4D97-AF65-F5344CB8AC3E}">
        <p14:creationId xmlns:p14="http://schemas.microsoft.com/office/powerpoint/2010/main" val="36698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Export nach Magics stark fehlerbehaftet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3.3 Bearbeitung in Magics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D2E674F-C100-9530-279F-81088CAED516}"/>
              </a:ext>
            </a:extLst>
          </p:cNvPr>
          <p:cNvGrpSpPr/>
          <p:nvPr/>
        </p:nvGrpSpPr>
        <p:grpSpPr>
          <a:xfrm>
            <a:off x="2491519" y="2485259"/>
            <a:ext cx="7208961" cy="3187931"/>
            <a:chOff x="2296357" y="2467504"/>
            <a:chExt cx="7208961" cy="318793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D7F18251-0CD6-8FF2-919A-2DFCA5514EAC}"/>
                </a:ext>
              </a:extLst>
            </p:cNvPr>
            <p:cNvGrpSpPr/>
            <p:nvPr/>
          </p:nvGrpSpPr>
          <p:grpSpPr>
            <a:xfrm>
              <a:off x="2296357" y="2467506"/>
              <a:ext cx="6203980" cy="3187929"/>
              <a:chOff x="6807431" y="3644675"/>
              <a:chExt cx="4538995" cy="2332373"/>
            </a:xfrm>
          </p:grpSpPr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639D9C9-E1EF-2688-72E0-4B9FA7C30624}"/>
                  </a:ext>
                </a:extLst>
              </p:cNvPr>
              <p:cNvSpPr txBox="1"/>
              <p:nvPr/>
            </p:nvSpPr>
            <p:spPr>
              <a:xfrm>
                <a:off x="6807431" y="5751870"/>
                <a:ext cx="4538995" cy="22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Abb. </a:t>
                </a:r>
                <a:r>
                  <a:rPr lang="de-DE" sz="1400" dirty="0">
                    <a:solidFill>
                      <a:srgbClr val="FF0000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XX</a:t>
                </a:r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: Stützen in Revit – AutoCAD – Magics </a:t>
                </a:r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F2F65079-FFB8-B4C9-3D2A-DF150AEC6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868852" y="3644675"/>
                <a:ext cx="1595654" cy="2064015"/>
              </a:xfrm>
              <a:prstGeom prst="rect">
                <a:avLst/>
              </a:prstGeom>
            </p:spPr>
          </p:pic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FE2ECFF-2427-865A-4A1C-CBCB49B7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77" y="2467505"/>
              <a:ext cx="2250807" cy="285042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8AF9891-8541-6220-BF14-8B6D1DA88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084" y="2467504"/>
              <a:ext cx="2693234" cy="2850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92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Magics </a:t>
            </a:r>
          </a:p>
          <a:p>
            <a:pPr lvl="1"/>
            <a:r>
              <a:rPr lang="de-DE" dirty="0"/>
              <a:t>Skalieren [Skalieren]</a:t>
            </a:r>
          </a:p>
          <a:p>
            <a:pPr lvl="1"/>
            <a:r>
              <a:rPr lang="de-DE" dirty="0"/>
              <a:t>Schnitte [Vielfachschnitte] [Schneiden]</a:t>
            </a:r>
          </a:p>
          <a:p>
            <a:pPr lvl="1"/>
            <a:r>
              <a:rPr lang="de-DE" dirty="0"/>
              <a:t>Löcher füllen [Lochfüllmodus]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Extrusion und Offset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Dreiecke optimieren [Dreiecke trimmen] [Netzverfeinerung]</a:t>
            </a:r>
          </a:p>
          <a:p>
            <a:pPr lvl="1"/>
            <a:r>
              <a:rPr lang="de-DE" dirty="0"/>
              <a:t>Reparaturstatus verändern bis nur noch eine Shell und keine Probleme übrig sind [Schrumpffolie] [verschiedene Auto-</a:t>
            </a:r>
            <a:r>
              <a:rPr lang="de-DE" dirty="0" err="1"/>
              <a:t>Repair</a:t>
            </a:r>
            <a:r>
              <a:rPr lang="de-DE" dirty="0"/>
              <a:t>-Tools]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3.3 Bearbeitung in Magics</a:t>
            </a:r>
          </a:p>
        </p:txBody>
      </p:sp>
    </p:spTree>
    <p:extLst>
      <p:ext uri="{BB962C8B-B14F-4D97-AF65-F5344CB8AC3E}">
        <p14:creationId xmlns:p14="http://schemas.microsoft.com/office/powerpoint/2010/main" val="343576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6608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497</Words>
  <Application>Microsoft Office PowerPoint</Application>
  <PresentationFormat>Breitbild</PresentationFormat>
  <Paragraphs>97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Open Sans</vt:lpstr>
      <vt:lpstr>Office</vt:lpstr>
      <vt:lpstr>3D-Druck LGS</vt:lpstr>
      <vt:lpstr>Gliederung</vt:lpstr>
      <vt:lpstr>1. Vorstellung des Projekts</vt:lpstr>
      <vt:lpstr>2. Forschungsfragen</vt:lpstr>
      <vt:lpstr>3. Aktueller Arbeitsstand und Erkenntnisse </vt:lpstr>
      <vt:lpstr>3.1 Bearbeitung in Revit</vt:lpstr>
      <vt:lpstr>3.2 Bearbeitung in AutoCAD</vt:lpstr>
      <vt:lpstr>3.3 Bearbeitung in Magics</vt:lpstr>
      <vt:lpstr>3.3 Bearbeitung in Magics</vt:lpstr>
      <vt:lpstr>3. Aktueller Arbeitsstand</vt:lpstr>
      <vt:lpstr>4. Weiterer Zeitplan</vt:lpstr>
      <vt:lpstr>4.1 Druckprozess - Probedruck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Gregor Erdmann</cp:lastModifiedBy>
  <cp:revision>53</cp:revision>
  <dcterms:created xsi:type="dcterms:W3CDTF">2021-10-14T07:21:00Z</dcterms:created>
  <dcterms:modified xsi:type="dcterms:W3CDTF">2023-06-23T10:19:15Z</dcterms:modified>
</cp:coreProperties>
</file>