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9F62-0A57-47DD-B071-3B7FE4D368B8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0C04-997B-4AD5-95F8-E9A73E56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Kodu Game Lab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800" i="1" dirty="0" smtClean="0">
                <a:solidFill>
                  <a:prstClr val="black"/>
                </a:solidFill>
              </a:rPr>
              <a:t>Using the </a:t>
            </a:r>
            <a:r>
              <a:rPr lang="en-US" sz="2800" i="1" dirty="0" err="1" smtClean="0">
                <a:solidFill>
                  <a:prstClr val="black"/>
                </a:solidFill>
              </a:rPr>
              <a:t>mbit</a:t>
            </a:r>
            <a:r>
              <a:rPr lang="en-US" sz="2800" i="1" dirty="0" smtClean="0">
                <a:solidFill>
                  <a:prstClr val="black"/>
                </a:solidFill>
              </a:rPr>
              <a:t> </a:t>
            </a:r>
            <a:r>
              <a:rPr lang="en-US" sz="2800" i="1" dirty="0">
                <a:solidFill>
                  <a:prstClr val="black"/>
                </a:solidFill>
              </a:rPr>
              <a:t>as a Game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A5A8-DBE6-4DCF-A075-4719EB4EE03B}" type="datetime1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58C7-EB8D-48BF-9EC0-BE10065A6129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807" cy="4351338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mbit</a:t>
            </a:r>
            <a:r>
              <a:rPr lang="en-US" sz="2400" b="1" dirty="0" smtClean="0"/>
              <a:t> programming tiles </a:t>
            </a:r>
            <a:r>
              <a:rPr lang="en-US" sz="2400" dirty="0" smtClean="0"/>
              <a:t>added to Kodu’s language.</a:t>
            </a:r>
          </a:p>
          <a:p>
            <a:r>
              <a:rPr lang="en-US" sz="2400" dirty="0" smtClean="0"/>
              <a:t>Alternative way to </a:t>
            </a:r>
            <a:r>
              <a:rPr lang="en-US" sz="2400" b="1" dirty="0" smtClean="0"/>
              <a:t>explore </a:t>
            </a:r>
            <a:r>
              <a:rPr lang="en-US" sz="2400" dirty="0" err="1" smtClean="0"/>
              <a:t>mbit</a:t>
            </a:r>
            <a:r>
              <a:rPr lang="en-US" sz="2400" dirty="0" smtClean="0"/>
              <a:t> capabilities.</a:t>
            </a:r>
          </a:p>
          <a:p>
            <a:r>
              <a:rPr lang="en-US" sz="2400" b="1" dirty="0" smtClean="0"/>
              <a:t>Program </a:t>
            </a:r>
            <a:r>
              <a:rPr lang="en-US" sz="2400" dirty="0" smtClean="0"/>
              <a:t>characters in game to:</a:t>
            </a:r>
          </a:p>
          <a:p>
            <a:pPr lvl="1"/>
            <a:r>
              <a:rPr lang="en-US" sz="2000" b="1" dirty="0" smtClean="0"/>
              <a:t>Move </a:t>
            </a:r>
            <a:r>
              <a:rPr lang="en-US" sz="2000" dirty="0" smtClean="0"/>
              <a:t>with the </a:t>
            </a:r>
            <a:r>
              <a:rPr lang="en-US" sz="2000" dirty="0" err="1" smtClean="0"/>
              <a:t>mbit</a:t>
            </a:r>
            <a:r>
              <a:rPr lang="en-US" sz="2000" dirty="0" smtClean="0"/>
              <a:t> </a:t>
            </a:r>
            <a:r>
              <a:rPr lang="en-US" sz="2000" b="1" dirty="0" smtClean="0"/>
              <a:t>accelerometer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Jump </a:t>
            </a:r>
            <a:r>
              <a:rPr lang="en-US" sz="2000" dirty="0" smtClean="0"/>
              <a:t>or </a:t>
            </a:r>
            <a:r>
              <a:rPr lang="en-US" sz="2000" b="1" dirty="0" smtClean="0"/>
              <a:t>shoot </a:t>
            </a:r>
            <a:r>
              <a:rPr lang="en-US" sz="2000" dirty="0" smtClean="0"/>
              <a:t>on a </a:t>
            </a:r>
            <a:r>
              <a:rPr lang="en-US" sz="2000" b="1" dirty="0" smtClean="0"/>
              <a:t>button press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Display animations </a:t>
            </a:r>
            <a:r>
              <a:rPr lang="en-US" sz="2000" dirty="0" smtClean="0"/>
              <a:t>on the LED screen.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93" y="1825624"/>
            <a:ext cx="4961607" cy="34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Kodu Game Lab Using the mbit as a Game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Kodu Game Lab Using the mbit as a Game Controller</dc:title>
  <dc:creator>Eric Anderson</dc:creator>
  <cp:lastModifiedBy>Eric Anderson</cp:lastModifiedBy>
  <cp:revision>2</cp:revision>
  <dcterms:created xsi:type="dcterms:W3CDTF">2016-02-01T21:46:09Z</dcterms:created>
  <dcterms:modified xsi:type="dcterms:W3CDTF">2016-02-01T21:58:19Z</dcterms:modified>
</cp:coreProperties>
</file>