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7772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897890"/>
            <a:ext cx="660654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881630"/>
            <a:ext cx="58293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0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92100"/>
            <a:ext cx="1675924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92100"/>
            <a:ext cx="4930616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28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1" y="897891"/>
            <a:ext cx="6606540" cy="1910080"/>
          </a:xfrm>
        </p:spPr>
        <p:txBody>
          <a:bodyPr anchor="b"/>
          <a:lstStyle>
            <a:lvl1pPr algn="ctr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2881631"/>
            <a:ext cx="58293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32" indent="0" algn="ctr">
              <a:buNone/>
              <a:defRPr sz="1600"/>
            </a:lvl2pPr>
            <a:lvl3pPr marL="731464" indent="0" algn="ctr">
              <a:buNone/>
              <a:defRPr sz="1440"/>
            </a:lvl3pPr>
            <a:lvl4pPr marL="1097197" indent="0" algn="ctr">
              <a:buNone/>
              <a:defRPr sz="1280"/>
            </a:lvl4pPr>
            <a:lvl5pPr marL="1462929" indent="0" algn="ctr">
              <a:buNone/>
              <a:defRPr sz="1280"/>
            </a:lvl5pPr>
            <a:lvl6pPr marL="1828661" indent="0" algn="ctr">
              <a:buNone/>
              <a:defRPr sz="1280"/>
            </a:lvl6pPr>
            <a:lvl7pPr marL="2194393" indent="0" algn="ctr">
              <a:buNone/>
              <a:defRPr sz="1280"/>
            </a:lvl7pPr>
            <a:lvl8pPr marL="2560125" indent="0" algn="ctr">
              <a:buNone/>
              <a:defRPr sz="1280"/>
            </a:lvl8pPr>
            <a:lvl9pPr marL="2925857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2D42-CF37-4CB5-B0DD-F47C99210D8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F52A-1582-44E6-98CB-FAA192C1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98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2D42-CF37-4CB5-B0DD-F47C99210D8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F52A-1582-44E6-98CB-FAA192C1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99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367792"/>
            <a:ext cx="6703695" cy="2282189"/>
          </a:xfrm>
        </p:spPr>
        <p:txBody>
          <a:bodyPr anchor="b"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3671572"/>
            <a:ext cx="6703695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464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197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292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661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393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125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5857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2D42-CF37-4CB5-B0DD-F47C99210D8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F52A-1582-44E6-98CB-FAA192C1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36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460500"/>
            <a:ext cx="330327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460500"/>
            <a:ext cx="330327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2D42-CF37-4CB5-B0DD-F47C99210D8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F52A-1582-44E6-98CB-FAA192C1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06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92101"/>
            <a:ext cx="670369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344931"/>
            <a:ext cx="328808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32" indent="0">
              <a:buNone/>
              <a:defRPr sz="1600" b="1"/>
            </a:lvl2pPr>
            <a:lvl3pPr marL="731464" indent="0">
              <a:buNone/>
              <a:defRPr sz="1440" b="1"/>
            </a:lvl3pPr>
            <a:lvl4pPr marL="1097197" indent="0">
              <a:buNone/>
              <a:defRPr sz="1280" b="1"/>
            </a:lvl4pPr>
            <a:lvl5pPr marL="1462929" indent="0">
              <a:buNone/>
              <a:defRPr sz="1280" b="1"/>
            </a:lvl5pPr>
            <a:lvl6pPr marL="1828661" indent="0">
              <a:buNone/>
              <a:defRPr sz="1280" b="1"/>
            </a:lvl6pPr>
            <a:lvl7pPr marL="2194393" indent="0">
              <a:buNone/>
              <a:defRPr sz="1280" b="1"/>
            </a:lvl7pPr>
            <a:lvl8pPr marL="2560125" indent="0">
              <a:buNone/>
              <a:defRPr sz="1280" b="1"/>
            </a:lvl8pPr>
            <a:lvl9pPr marL="2925857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004060"/>
            <a:ext cx="3288089" cy="2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344931"/>
            <a:ext cx="330428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32" indent="0">
              <a:buNone/>
              <a:defRPr sz="1600" b="1"/>
            </a:lvl2pPr>
            <a:lvl3pPr marL="731464" indent="0">
              <a:buNone/>
              <a:defRPr sz="1440" b="1"/>
            </a:lvl3pPr>
            <a:lvl4pPr marL="1097197" indent="0">
              <a:buNone/>
              <a:defRPr sz="1280" b="1"/>
            </a:lvl4pPr>
            <a:lvl5pPr marL="1462929" indent="0">
              <a:buNone/>
              <a:defRPr sz="1280" b="1"/>
            </a:lvl5pPr>
            <a:lvl6pPr marL="1828661" indent="0">
              <a:buNone/>
              <a:defRPr sz="1280" b="1"/>
            </a:lvl6pPr>
            <a:lvl7pPr marL="2194393" indent="0">
              <a:buNone/>
              <a:defRPr sz="1280" b="1"/>
            </a:lvl7pPr>
            <a:lvl8pPr marL="2560125" indent="0">
              <a:buNone/>
              <a:defRPr sz="1280" b="1"/>
            </a:lvl8pPr>
            <a:lvl9pPr marL="2925857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004060"/>
            <a:ext cx="3304282" cy="2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2D42-CF37-4CB5-B0DD-F47C99210D8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F52A-1582-44E6-98CB-FAA192C1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26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2D42-CF37-4CB5-B0DD-F47C99210D8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F52A-1582-44E6-98CB-FAA192C1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0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2D42-CF37-4CB5-B0DD-F47C99210D8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F52A-1582-44E6-98CB-FAA192C1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5760"/>
            <a:ext cx="25068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3" y="789941"/>
            <a:ext cx="3934778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645921"/>
            <a:ext cx="25068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32" indent="0">
              <a:buNone/>
              <a:defRPr sz="1120"/>
            </a:lvl2pPr>
            <a:lvl3pPr marL="731464" indent="0">
              <a:buNone/>
              <a:defRPr sz="960"/>
            </a:lvl3pPr>
            <a:lvl4pPr marL="1097197" indent="0">
              <a:buNone/>
              <a:defRPr sz="800"/>
            </a:lvl4pPr>
            <a:lvl5pPr marL="1462929" indent="0">
              <a:buNone/>
              <a:defRPr sz="800"/>
            </a:lvl5pPr>
            <a:lvl6pPr marL="1828661" indent="0">
              <a:buNone/>
              <a:defRPr sz="800"/>
            </a:lvl6pPr>
            <a:lvl7pPr marL="2194393" indent="0">
              <a:buNone/>
              <a:defRPr sz="800"/>
            </a:lvl7pPr>
            <a:lvl8pPr marL="2560125" indent="0">
              <a:buNone/>
              <a:defRPr sz="800"/>
            </a:lvl8pPr>
            <a:lvl9pPr marL="292585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2D42-CF37-4CB5-B0DD-F47C99210D8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F52A-1582-44E6-98CB-FAA192C1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5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94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5760"/>
            <a:ext cx="25068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3" y="789941"/>
            <a:ext cx="3934778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32" indent="0">
              <a:buNone/>
              <a:defRPr sz="2240"/>
            </a:lvl2pPr>
            <a:lvl3pPr marL="731464" indent="0">
              <a:buNone/>
              <a:defRPr sz="1920"/>
            </a:lvl3pPr>
            <a:lvl4pPr marL="1097197" indent="0">
              <a:buNone/>
              <a:defRPr sz="1600"/>
            </a:lvl4pPr>
            <a:lvl5pPr marL="1462929" indent="0">
              <a:buNone/>
              <a:defRPr sz="1600"/>
            </a:lvl5pPr>
            <a:lvl6pPr marL="1828661" indent="0">
              <a:buNone/>
              <a:defRPr sz="1600"/>
            </a:lvl6pPr>
            <a:lvl7pPr marL="2194393" indent="0">
              <a:buNone/>
              <a:defRPr sz="1600"/>
            </a:lvl7pPr>
            <a:lvl8pPr marL="2560125" indent="0">
              <a:buNone/>
              <a:defRPr sz="1600"/>
            </a:lvl8pPr>
            <a:lvl9pPr marL="2925857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645921"/>
            <a:ext cx="25068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32" indent="0">
              <a:buNone/>
              <a:defRPr sz="1120"/>
            </a:lvl2pPr>
            <a:lvl3pPr marL="731464" indent="0">
              <a:buNone/>
              <a:defRPr sz="960"/>
            </a:lvl3pPr>
            <a:lvl4pPr marL="1097197" indent="0">
              <a:buNone/>
              <a:defRPr sz="800"/>
            </a:lvl4pPr>
            <a:lvl5pPr marL="1462929" indent="0">
              <a:buNone/>
              <a:defRPr sz="800"/>
            </a:lvl5pPr>
            <a:lvl6pPr marL="1828661" indent="0">
              <a:buNone/>
              <a:defRPr sz="800"/>
            </a:lvl6pPr>
            <a:lvl7pPr marL="2194393" indent="0">
              <a:buNone/>
              <a:defRPr sz="800"/>
            </a:lvl7pPr>
            <a:lvl8pPr marL="2560125" indent="0">
              <a:buNone/>
              <a:defRPr sz="800"/>
            </a:lvl8pPr>
            <a:lvl9pPr marL="292585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2D42-CF37-4CB5-B0DD-F47C99210D8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F52A-1582-44E6-98CB-FAA192C1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2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2D42-CF37-4CB5-B0DD-F47C99210D8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F52A-1582-44E6-98CB-FAA192C1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27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92100"/>
            <a:ext cx="1675924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4" y="292100"/>
            <a:ext cx="4930616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2D42-CF37-4CB5-B0DD-F47C99210D8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F52A-1582-44E6-98CB-FAA192C1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367791"/>
            <a:ext cx="6703695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3671571"/>
            <a:ext cx="6703695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8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460500"/>
            <a:ext cx="330327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460500"/>
            <a:ext cx="330327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92101"/>
            <a:ext cx="670369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344930"/>
            <a:ext cx="328808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004060"/>
            <a:ext cx="3288089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344930"/>
            <a:ext cx="330428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004060"/>
            <a:ext cx="330428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4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3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5760"/>
            <a:ext cx="25068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789941"/>
            <a:ext cx="3934778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645920"/>
            <a:ext cx="25068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1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5760"/>
            <a:ext cx="25068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789941"/>
            <a:ext cx="3934778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645920"/>
            <a:ext cx="25068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BBA-C1CA-492E-B8E7-C4D3CEBC349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7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92101"/>
            <a:ext cx="670369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460500"/>
            <a:ext cx="670369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085081"/>
            <a:ext cx="17487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80BBA-C1CA-492E-B8E7-C4D3CEBC349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085081"/>
            <a:ext cx="262318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085081"/>
            <a:ext cx="17487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FBDA1-BB9E-447A-915B-DF79FD81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4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92101"/>
            <a:ext cx="670369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460500"/>
            <a:ext cx="670369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085081"/>
            <a:ext cx="17487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72D42-CF37-4CB5-B0DD-F47C99210D8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085081"/>
            <a:ext cx="262318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085081"/>
            <a:ext cx="17487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6F52A-1582-44E6-98CB-FAA192C16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6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464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66" indent="-182866" algn="l" defTabSz="731464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8" indent="-182866" algn="l" defTabSz="73146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indent="-182866" algn="l" defTabSz="73146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062" indent="-182866" algn="l" defTabSz="73146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95" indent="-182866" algn="l" defTabSz="73146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527" indent="-182866" algn="l" defTabSz="73146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259" indent="-182866" algn="l" defTabSz="73146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2991" indent="-182866" algn="l" defTabSz="73146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724" indent="-182866" algn="l" defTabSz="731464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464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32" algn="l" defTabSz="731464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464" algn="l" defTabSz="731464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97" algn="l" defTabSz="731464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2929" algn="l" defTabSz="731464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661" algn="l" defTabSz="731464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393" algn="l" defTabSz="731464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125" algn="l" defTabSz="731464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5857" algn="l" defTabSz="731464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67A784-427E-4D94-A759-5B17486150E0}"/>
              </a:ext>
            </a:extLst>
          </p:cNvPr>
          <p:cNvGrpSpPr/>
          <p:nvPr/>
        </p:nvGrpSpPr>
        <p:grpSpPr>
          <a:xfrm>
            <a:off x="243723" y="2054817"/>
            <a:ext cx="7528677" cy="1376763"/>
            <a:chOff x="243723" y="2054817"/>
            <a:chExt cx="7528677" cy="1376763"/>
          </a:xfrm>
        </p:grpSpPr>
        <p:pic>
          <p:nvPicPr>
            <p:cNvPr id="1028" name="Picture 4" descr="Image result for sql server management studio">
              <a:extLst>
                <a:ext uri="{FF2B5EF4-FFF2-40B4-BE49-F238E27FC236}">
                  <a16:creationId xmlns:a16="http://schemas.microsoft.com/office/drawing/2014/main" id="{61E0442C-3B2D-43B7-8B80-ED05FC6482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143" y="2054817"/>
              <a:ext cx="1859586" cy="137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powerapp costa rica">
              <a:extLst>
                <a:ext uri="{FF2B5EF4-FFF2-40B4-BE49-F238E27FC236}">
                  <a16:creationId xmlns:a16="http://schemas.microsoft.com/office/drawing/2014/main" id="{B15F38EC-4BAD-42FE-9E3C-BE515E46E3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3" r="22317"/>
            <a:stretch/>
          </p:blipFill>
          <p:spPr bwMode="auto">
            <a:xfrm>
              <a:off x="5300545" y="2093523"/>
              <a:ext cx="2471855" cy="1299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4D34B293-0EAA-493B-A03F-1A7B4C44AC1D}"/>
                </a:ext>
              </a:extLst>
            </p:cNvPr>
            <p:cNvSpPr/>
            <p:nvPr/>
          </p:nvSpPr>
          <p:spPr>
            <a:xfrm>
              <a:off x="2197327" y="2554736"/>
              <a:ext cx="376928" cy="376928"/>
            </a:xfrm>
            <a:prstGeom prst="plus">
              <a:avLst>
                <a:gd name="adj" fmla="val 4537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B44D0FE5-A617-43DD-8C43-9AA175734568}"/>
                </a:ext>
              </a:extLst>
            </p:cNvPr>
            <p:cNvSpPr/>
            <p:nvPr/>
          </p:nvSpPr>
          <p:spPr>
            <a:xfrm>
              <a:off x="4803533" y="2554734"/>
              <a:ext cx="376928" cy="376928"/>
            </a:xfrm>
            <a:prstGeom prst="plus">
              <a:avLst>
                <a:gd name="adj" fmla="val 4537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Image result for microsoft azure database">
              <a:extLst>
                <a:ext uri="{FF2B5EF4-FFF2-40B4-BE49-F238E27FC236}">
                  <a16:creationId xmlns:a16="http://schemas.microsoft.com/office/drawing/2014/main" id="{8B973784-EB41-489E-9AEB-EF55F8EB14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23" y="2259104"/>
              <a:ext cx="1828800" cy="96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34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D408533-84BD-4B39-AB67-8F974E99379D}"/>
              </a:ext>
            </a:extLst>
          </p:cNvPr>
          <p:cNvGrpSpPr/>
          <p:nvPr/>
        </p:nvGrpSpPr>
        <p:grpSpPr>
          <a:xfrm>
            <a:off x="506291" y="2059917"/>
            <a:ext cx="7266109" cy="1388225"/>
            <a:chOff x="506291" y="2059917"/>
            <a:chExt cx="7266109" cy="1388225"/>
          </a:xfrm>
        </p:grpSpPr>
        <p:pic>
          <p:nvPicPr>
            <p:cNvPr id="2050" name="Picture 2" descr="Image result for mysql">
              <a:extLst>
                <a:ext uri="{FF2B5EF4-FFF2-40B4-BE49-F238E27FC236}">
                  <a16:creationId xmlns:a16="http://schemas.microsoft.com/office/drawing/2014/main" id="{F77723D7-AC78-4A41-AADD-CD39C80F1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848" y="2059917"/>
              <a:ext cx="1828800" cy="1366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mysql">
              <a:extLst>
                <a:ext uri="{FF2B5EF4-FFF2-40B4-BE49-F238E27FC236}">
                  <a16:creationId xmlns:a16="http://schemas.microsoft.com/office/drawing/2014/main" id="{B2DBC2EF-810D-452A-9AF5-47B4582AAC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91" y="2389370"/>
              <a:ext cx="1371600" cy="707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654B5992-DDB9-46B4-998A-D8FBCA46D805}"/>
                </a:ext>
              </a:extLst>
            </p:cNvPr>
            <p:cNvSpPr/>
            <p:nvPr/>
          </p:nvSpPr>
          <p:spPr>
            <a:xfrm>
              <a:off x="2197327" y="2554736"/>
              <a:ext cx="376928" cy="376928"/>
            </a:xfrm>
            <a:prstGeom prst="plus">
              <a:avLst>
                <a:gd name="adj" fmla="val 4537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CC3C0970-45BD-4F90-B7EC-98A282E0A9E5}"/>
                </a:ext>
              </a:extLst>
            </p:cNvPr>
            <p:cNvSpPr/>
            <p:nvPr/>
          </p:nvSpPr>
          <p:spPr>
            <a:xfrm>
              <a:off x="4803533" y="2554734"/>
              <a:ext cx="376928" cy="376928"/>
            </a:xfrm>
            <a:prstGeom prst="plus">
              <a:avLst>
                <a:gd name="adj" fmla="val 4537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0FE7674-2A63-4CFC-9120-18C86F83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3520" y="2059917"/>
              <a:ext cx="2468880" cy="1388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40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E7DDCD7-C146-490B-AE0B-07ABB630E32E}"/>
              </a:ext>
            </a:extLst>
          </p:cNvPr>
          <p:cNvGrpSpPr/>
          <p:nvPr/>
        </p:nvGrpSpPr>
        <p:grpSpPr>
          <a:xfrm>
            <a:off x="641301" y="1824940"/>
            <a:ext cx="7131099" cy="1836515"/>
            <a:chOff x="641301" y="1824940"/>
            <a:chExt cx="7131099" cy="1836515"/>
          </a:xfrm>
        </p:grpSpPr>
        <p:pic>
          <p:nvPicPr>
            <p:cNvPr id="3074" name="Picture 2" descr="Image result for microsoft access">
              <a:extLst>
                <a:ext uri="{FF2B5EF4-FFF2-40B4-BE49-F238E27FC236}">
                  <a16:creationId xmlns:a16="http://schemas.microsoft.com/office/drawing/2014/main" id="{ED41BEA5-98CB-4811-ADDB-1A95EEED1E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01" y="2161928"/>
              <a:ext cx="1188720" cy="116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ross 2">
              <a:extLst>
                <a:ext uri="{FF2B5EF4-FFF2-40B4-BE49-F238E27FC236}">
                  <a16:creationId xmlns:a16="http://schemas.microsoft.com/office/drawing/2014/main" id="{93228518-D8A6-48E7-A962-8AFED9B29DF7}"/>
                </a:ext>
              </a:extLst>
            </p:cNvPr>
            <p:cNvSpPr/>
            <p:nvPr/>
          </p:nvSpPr>
          <p:spPr>
            <a:xfrm>
              <a:off x="2197327" y="2554736"/>
              <a:ext cx="376928" cy="376928"/>
            </a:xfrm>
            <a:prstGeom prst="plus">
              <a:avLst>
                <a:gd name="adj" fmla="val 4537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92865C08-7170-4E5C-9523-C09D3F18EF08}"/>
                </a:ext>
              </a:extLst>
            </p:cNvPr>
            <p:cNvSpPr/>
            <p:nvPr/>
          </p:nvSpPr>
          <p:spPr>
            <a:xfrm>
              <a:off x="4803533" y="2554734"/>
              <a:ext cx="376928" cy="376928"/>
            </a:xfrm>
            <a:prstGeom prst="plus">
              <a:avLst>
                <a:gd name="adj" fmla="val 4537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6" name="Picture 4" descr="Image result for microsoft access">
              <a:extLst>
                <a:ext uri="{FF2B5EF4-FFF2-40B4-BE49-F238E27FC236}">
                  <a16:creationId xmlns:a16="http://schemas.microsoft.com/office/drawing/2014/main" id="{386A91C3-499E-48C3-AB4B-A533BDCF1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494" y="2083318"/>
              <a:ext cx="1828800" cy="131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mage result for microsoft access navigation form">
              <a:extLst>
                <a:ext uri="{FF2B5EF4-FFF2-40B4-BE49-F238E27FC236}">
                  <a16:creationId xmlns:a16="http://schemas.microsoft.com/office/drawing/2014/main" id="{657D283A-C2A1-4285-B4ED-BDA217C5C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3520" y="1824940"/>
              <a:ext cx="2468880" cy="1836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915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D7914-C75B-4FD6-B79C-8EED79287865}"/>
              </a:ext>
            </a:extLst>
          </p:cNvPr>
          <p:cNvSpPr/>
          <p:nvPr/>
        </p:nvSpPr>
        <p:spPr>
          <a:xfrm>
            <a:off x="414898" y="159087"/>
            <a:ext cx="6942310" cy="5168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E429F-B1F9-4840-9868-2AC2BE846FFA}"/>
              </a:ext>
            </a:extLst>
          </p:cNvPr>
          <p:cNvSpPr/>
          <p:nvPr/>
        </p:nvSpPr>
        <p:spPr>
          <a:xfrm>
            <a:off x="414898" y="159087"/>
            <a:ext cx="3471302" cy="692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9C2C1-DB3C-4830-A45F-A99AB3E48DF2}"/>
              </a:ext>
            </a:extLst>
          </p:cNvPr>
          <p:cNvSpPr/>
          <p:nvPr/>
        </p:nvSpPr>
        <p:spPr>
          <a:xfrm>
            <a:off x="3886200" y="159087"/>
            <a:ext cx="3471302" cy="692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E5824A-6750-4878-AAE8-A16A2EBA7341}"/>
              </a:ext>
            </a:extLst>
          </p:cNvPr>
          <p:cNvSpPr/>
          <p:nvPr/>
        </p:nvSpPr>
        <p:spPr>
          <a:xfrm>
            <a:off x="414898" y="851982"/>
            <a:ext cx="3471302" cy="3323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17644-B407-4901-8E1F-C80F461D9C73}"/>
              </a:ext>
            </a:extLst>
          </p:cNvPr>
          <p:cNvSpPr/>
          <p:nvPr/>
        </p:nvSpPr>
        <p:spPr>
          <a:xfrm>
            <a:off x="3886200" y="851982"/>
            <a:ext cx="1735945" cy="3323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CF6FEB-34A6-43FA-9FD3-EAD709611D77}"/>
              </a:ext>
            </a:extLst>
          </p:cNvPr>
          <p:cNvSpPr/>
          <p:nvPr/>
        </p:nvSpPr>
        <p:spPr>
          <a:xfrm>
            <a:off x="5621851" y="851982"/>
            <a:ext cx="1732415" cy="2076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603B43-1658-4F13-896D-B1A7009EC8A3}"/>
              </a:ext>
            </a:extLst>
          </p:cNvPr>
          <p:cNvSpPr/>
          <p:nvPr/>
        </p:nvSpPr>
        <p:spPr>
          <a:xfrm>
            <a:off x="5621263" y="2928055"/>
            <a:ext cx="1735945" cy="1247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848C3A-AAE6-4ABA-8818-AE825B8A0173}"/>
              </a:ext>
            </a:extLst>
          </p:cNvPr>
          <p:cNvSpPr/>
          <p:nvPr/>
        </p:nvSpPr>
        <p:spPr>
          <a:xfrm>
            <a:off x="414604" y="4175420"/>
            <a:ext cx="3471302" cy="1151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E1C139-31EF-4C6A-A380-FCA3C071BE35}"/>
              </a:ext>
            </a:extLst>
          </p:cNvPr>
          <p:cNvSpPr/>
          <p:nvPr/>
        </p:nvSpPr>
        <p:spPr>
          <a:xfrm>
            <a:off x="5621263" y="4175421"/>
            <a:ext cx="1736239" cy="1151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E8B11-CEBC-49AB-A52A-940E3C9F633F}"/>
              </a:ext>
            </a:extLst>
          </p:cNvPr>
          <p:cNvSpPr txBox="1"/>
          <p:nvPr/>
        </p:nvSpPr>
        <p:spPr>
          <a:xfrm>
            <a:off x="414310" y="159087"/>
            <a:ext cx="926503" cy="22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594"/>
            <a:r>
              <a:rPr lang="en-US" sz="841" b="1" dirty="0">
                <a:solidFill>
                  <a:prstClr val="black"/>
                </a:solidFill>
                <a:latin typeface="Arial Narrow" panose="020B0606020202030204" pitchFamily="34" charset="0"/>
              </a:rPr>
              <a:t>Vision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641B2-6E18-4D1A-9E91-B59DB236992D}"/>
              </a:ext>
            </a:extLst>
          </p:cNvPr>
          <p:cNvSpPr txBox="1"/>
          <p:nvPr/>
        </p:nvSpPr>
        <p:spPr>
          <a:xfrm>
            <a:off x="3885906" y="159087"/>
            <a:ext cx="926503" cy="22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594"/>
            <a:r>
              <a:rPr lang="en-US" sz="841" b="1" dirty="0">
                <a:solidFill>
                  <a:prstClr val="black"/>
                </a:solidFill>
                <a:latin typeface="Arial Narrow" panose="020B0606020202030204" pitchFamily="34" charset="0"/>
              </a:rPr>
              <a:t>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8F6FDF-17F1-42B1-B428-EF04E6182778}"/>
              </a:ext>
            </a:extLst>
          </p:cNvPr>
          <p:cNvSpPr txBox="1"/>
          <p:nvPr/>
        </p:nvSpPr>
        <p:spPr>
          <a:xfrm>
            <a:off x="414603" y="851981"/>
            <a:ext cx="3473656" cy="22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594"/>
            <a:r>
              <a:rPr lang="en-US" sz="841" b="1" dirty="0">
                <a:solidFill>
                  <a:prstClr val="black"/>
                </a:solidFill>
                <a:latin typeface="Arial Narrow" panose="020B0606020202030204" pitchFamily="34" charset="0"/>
              </a:rPr>
              <a:t>Map it!</a:t>
            </a:r>
            <a:endParaRPr lang="en-US" sz="841" i="1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05C5B-121F-4318-8791-94D0C6382F06}"/>
              </a:ext>
            </a:extLst>
          </p:cNvPr>
          <p:cNvSpPr txBox="1"/>
          <p:nvPr/>
        </p:nvSpPr>
        <p:spPr>
          <a:xfrm>
            <a:off x="3885906" y="851981"/>
            <a:ext cx="1735063" cy="35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594"/>
            <a:r>
              <a:rPr lang="en-US" sz="841" b="1" dirty="0">
                <a:solidFill>
                  <a:prstClr val="black"/>
                </a:solidFill>
                <a:latin typeface="Arial Narrow" panose="020B0606020202030204" pitchFamily="34" charset="0"/>
              </a:rPr>
              <a:t>Stakeholders</a:t>
            </a:r>
          </a:p>
          <a:p>
            <a:pPr defTabSz="274594"/>
            <a:r>
              <a:rPr lang="en-US" sz="841" i="1" dirty="0">
                <a:solidFill>
                  <a:prstClr val="black"/>
                </a:solidFill>
                <a:latin typeface="Arial Narrow" panose="020B0606020202030204" pitchFamily="34" charset="0"/>
              </a:rPr>
              <a:t>Underline boundary partners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1D5CC7-6242-4D15-903A-9B774CFF1192}"/>
              </a:ext>
            </a:extLst>
          </p:cNvPr>
          <p:cNvSpPr txBox="1"/>
          <p:nvPr/>
        </p:nvSpPr>
        <p:spPr>
          <a:xfrm>
            <a:off x="5621557" y="851981"/>
            <a:ext cx="926503" cy="22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594"/>
            <a:r>
              <a:rPr lang="en-US" sz="841" b="1" dirty="0">
                <a:solidFill>
                  <a:prstClr val="black"/>
                </a:solidFill>
                <a:latin typeface="Arial Narrow" panose="020B0606020202030204" pitchFamily="34" charset="0"/>
              </a:rPr>
              <a:t>Problems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BEC266-0CA0-4043-A57C-7E1900C9D8BF}"/>
              </a:ext>
            </a:extLst>
          </p:cNvPr>
          <p:cNvSpPr txBox="1"/>
          <p:nvPr/>
        </p:nvSpPr>
        <p:spPr>
          <a:xfrm>
            <a:off x="5620969" y="2928052"/>
            <a:ext cx="926503" cy="22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594"/>
            <a:r>
              <a:rPr lang="en-US" sz="841" b="1" dirty="0">
                <a:solidFill>
                  <a:prstClr val="black"/>
                </a:solidFill>
                <a:latin typeface="Arial Narrow" panose="020B0606020202030204" pitchFamily="34" charset="0"/>
              </a:rPr>
              <a:t>Alternatives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3B857B-B912-4720-882F-A517D46800A7}"/>
              </a:ext>
            </a:extLst>
          </p:cNvPr>
          <p:cNvSpPr txBox="1"/>
          <p:nvPr/>
        </p:nvSpPr>
        <p:spPr>
          <a:xfrm>
            <a:off x="414308" y="4175419"/>
            <a:ext cx="1187322" cy="22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594"/>
            <a:r>
              <a:rPr lang="en-US" sz="841" b="1" dirty="0">
                <a:solidFill>
                  <a:prstClr val="black"/>
                </a:solidFill>
                <a:latin typeface="Arial Narrow" panose="020B0606020202030204" pitchFamily="34" charset="0"/>
              </a:rPr>
              <a:t>How Might We?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B94906-867E-42D4-9B02-712147D44CF2}"/>
              </a:ext>
            </a:extLst>
          </p:cNvPr>
          <p:cNvSpPr txBox="1"/>
          <p:nvPr/>
        </p:nvSpPr>
        <p:spPr>
          <a:xfrm>
            <a:off x="5620968" y="4175419"/>
            <a:ext cx="1187322" cy="22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594"/>
            <a:r>
              <a:rPr lang="en-US" sz="841" b="1" dirty="0">
                <a:solidFill>
                  <a:prstClr val="black"/>
                </a:solidFill>
                <a:latin typeface="Arial Narrow" panose="020B0606020202030204" pitchFamily="34" charset="0"/>
              </a:rPr>
              <a:t>Research Questions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25DD77-6805-408C-908C-A6DF37E2A945}"/>
              </a:ext>
            </a:extLst>
          </p:cNvPr>
          <p:cNvSpPr/>
          <p:nvPr/>
        </p:nvSpPr>
        <p:spPr>
          <a:xfrm>
            <a:off x="3885317" y="4175421"/>
            <a:ext cx="1735652" cy="1151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5C828D-C4EF-492F-BC90-24F17EF7FE73}"/>
              </a:ext>
            </a:extLst>
          </p:cNvPr>
          <p:cNvSpPr txBox="1"/>
          <p:nvPr/>
        </p:nvSpPr>
        <p:spPr>
          <a:xfrm>
            <a:off x="3884141" y="4175419"/>
            <a:ext cx="1428192" cy="22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594"/>
            <a:r>
              <a:rPr lang="en-US" sz="841" b="1" dirty="0">
                <a:solidFill>
                  <a:prstClr val="black"/>
                </a:solidFill>
                <a:latin typeface="Arial Narrow" panose="020B0606020202030204" pitchFamily="34" charset="0"/>
              </a:rPr>
              <a:t>Considerations/Constraints</a:t>
            </a:r>
          </a:p>
        </p:txBody>
      </p:sp>
    </p:spTree>
    <p:extLst>
      <p:ext uri="{BB962C8B-B14F-4D97-AF65-F5344CB8AC3E}">
        <p14:creationId xmlns:p14="http://schemas.microsoft.com/office/powerpoint/2010/main" val="380873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CE2E0F-8975-487C-95F6-3EBE92555853}"/>
              </a:ext>
            </a:extLst>
          </p:cNvPr>
          <p:cNvGrpSpPr/>
          <p:nvPr/>
        </p:nvGrpSpPr>
        <p:grpSpPr>
          <a:xfrm>
            <a:off x="414604" y="159087"/>
            <a:ext cx="6956439" cy="5168226"/>
            <a:chOff x="309683" y="264868"/>
            <a:chExt cx="11581988" cy="8604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D7914-C75B-4FD6-B79C-8EED79287865}"/>
                </a:ext>
              </a:extLst>
            </p:cNvPr>
            <p:cNvSpPr/>
            <p:nvPr/>
          </p:nvSpPr>
          <p:spPr>
            <a:xfrm>
              <a:off x="310173" y="264868"/>
              <a:ext cx="11558464" cy="8604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594"/>
              <a:endParaRPr lang="en-US" sz="108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6E429F-B1F9-4840-9868-2AC2BE846FFA}"/>
                </a:ext>
              </a:extLst>
            </p:cNvPr>
            <p:cNvSpPr/>
            <p:nvPr/>
          </p:nvSpPr>
          <p:spPr>
            <a:xfrm>
              <a:off x="310173" y="264868"/>
              <a:ext cx="5779477" cy="1153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594"/>
              <a:endParaRPr lang="en-US" sz="108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E9C2C1-DB3C-4830-A45F-A99AB3E48DF2}"/>
                </a:ext>
              </a:extLst>
            </p:cNvPr>
            <p:cNvSpPr/>
            <p:nvPr/>
          </p:nvSpPr>
          <p:spPr>
            <a:xfrm>
              <a:off x="6089650" y="264868"/>
              <a:ext cx="5779477" cy="1153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594"/>
              <a:endParaRPr lang="en-US" sz="108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E5824A-6750-4878-AAE8-A16A2EBA7341}"/>
                </a:ext>
              </a:extLst>
            </p:cNvPr>
            <p:cNvSpPr/>
            <p:nvPr/>
          </p:nvSpPr>
          <p:spPr>
            <a:xfrm>
              <a:off x="310173" y="1418491"/>
              <a:ext cx="5779477" cy="5533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594"/>
              <a:endParaRPr lang="en-US" sz="108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A17644-B407-4901-8E1F-C80F461D9C73}"/>
                </a:ext>
              </a:extLst>
            </p:cNvPr>
            <p:cNvSpPr/>
            <p:nvPr/>
          </p:nvSpPr>
          <p:spPr>
            <a:xfrm>
              <a:off x="6089650" y="1418491"/>
              <a:ext cx="2890228" cy="5533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594"/>
              <a:endParaRPr lang="en-US" sz="108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CF6FEB-34A6-43FA-9FD3-EAD709611D77}"/>
                </a:ext>
              </a:extLst>
            </p:cNvPr>
            <p:cNvSpPr/>
            <p:nvPr/>
          </p:nvSpPr>
          <p:spPr>
            <a:xfrm>
              <a:off x="8979388" y="1418491"/>
              <a:ext cx="2884351" cy="34565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594"/>
              <a:endParaRPr lang="en-US" sz="108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603B43-1658-4F13-896D-B1A7009EC8A3}"/>
                </a:ext>
              </a:extLst>
            </p:cNvPr>
            <p:cNvSpPr/>
            <p:nvPr/>
          </p:nvSpPr>
          <p:spPr>
            <a:xfrm>
              <a:off x="8978409" y="4875007"/>
              <a:ext cx="2890228" cy="20767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594"/>
              <a:endParaRPr lang="en-US" sz="108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48C3A-AAE6-4ABA-8818-AE825B8A0173}"/>
                </a:ext>
              </a:extLst>
            </p:cNvPr>
            <p:cNvSpPr/>
            <p:nvPr/>
          </p:nvSpPr>
          <p:spPr>
            <a:xfrm>
              <a:off x="309683" y="6951784"/>
              <a:ext cx="5779477" cy="19178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594"/>
              <a:endParaRPr lang="en-US" sz="108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E1C139-31EF-4C6A-A380-FCA3C071BE35}"/>
                </a:ext>
              </a:extLst>
            </p:cNvPr>
            <p:cNvSpPr/>
            <p:nvPr/>
          </p:nvSpPr>
          <p:spPr>
            <a:xfrm>
              <a:off x="8978409" y="6951784"/>
              <a:ext cx="2890718" cy="19178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594"/>
              <a:endParaRPr lang="en-US" sz="108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BE8B11-CEBC-49AB-A52A-940E3C9F633F}"/>
                </a:ext>
              </a:extLst>
            </p:cNvPr>
            <p:cNvSpPr txBox="1"/>
            <p:nvPr/>
          </p:nvSpPr>
          <p:spPr>
            <a:xfrm>
              <a:off x="311643" y="487737"/>
              <a:ext cx="5781436" cy="646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74594"/>
              <a:r>
                <a:rPr lang="en-US" sz="1922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Vision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C641B2-6E18-4D1A-9E91-B59DB236992D}"/>
                </a:ext>
              </a:extLst>
            </p:cNvPr>
            <p:cNvSpPr txBox="1"/>
            <p:nvPr/>
          </p:nvSpPr>
          <p:spPr>
            <a:xfrm>
              <a:off x="6086221" y="487731"/>
              <a:ext cx="5774579" cy="646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74594"/>
              <a:r>
                <a:rPr lang="en-US" sz="1922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Scope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8F6FDF-17F1-42B1-B428-EF04E6182778}"/>
                </a:ext>
              </a:extLst>
            </p:cNvPr>
            <p:cNvSpPr txBox="1"/>
            <p:nvPr/>
          </p:nvSpPr>
          <p:spPr>
            <a:xfrm>
              <a:off x="315560" y="3719759"/>
              <a:ext cx="5783396" cy="646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74594"/>
              <a:r>
                <a:rPr lang="en-US" sz="1922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Map It!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405C5B-121F-4318-8791-94D0C6382F06}"/>
                </a:ext>
              </a:extLst>
            </p:cNvPr>
            <p:cNvSpPr txBox="1"/>
            <p:nvPr/>
          </p:nvSpPr>
          <p:spPr>
            <a:xfrm>
              <a:off x="6082057" y="3719759"/>
              <a:ext cx="2888759" cy="646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74594"/>
              <a:r>
                <a:rPr lang="en-US" sz="1922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Stakeholders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1D5CC7-6242-4D15-903A-9B774CFF1192}"/>
                </a:ext>
              </a:extLst>
            </p:cNvPr>
            <p:cNvSpPr txBox="1"/>
            <p:nvPr/>
          </p:nvSpPr>
          <p:spPr>
            <a:xfrm>
              <a:off x="8970817" y="2629163"/>
              <a:ext cx="2881903" cy="646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74594"/>
              <a:r>
                <a:rPr lang="en-US" sz="1922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Problems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BEC266-0CA0-4043-A57C-7E1900C9D8BF}"/>
                </a:ext>
              </a:extLst>
            </p:cNvPr>
            <p:cNvSpPr txBox="1"/>
            <p:nvPr/>
          </p:nvSpPr>
          <p:spPr>
            <a:xfrm>
              <a:off x="8987471" y="5559447"/>
              <a:ext cx="2888759" cy="646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74594"/>
              <a:r>
                <a:rPr lang="en-US" sz="1922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Alternatives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3B857B-B912-4720-882F-A517D46800A7}"/>
                </a:ext>
              </a:extLst>
            </p:cNvPr>
            <p:cNvSpPr txBox="1"/>
            <p:nvPr/>
          </p:nvSpPr>
          <p:spPr>
            <a:xfrm>
              <a:off x="333322" y="7636315"/>
              <a:ext cx="5769437" cy="646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74594"/>
              <a:r>
                <a:rPr lang="en-US" sz="1922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How Might We?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B94906-867E-42D4-9B02-712147D44CF2}"/>
                </a:ext>
              </a:extLst>
            </p:cNvPr>
            <p:cNvSpPr txBox="1"/>
            <p:nvPr/>
          </p:nvSpPr>
          <p:spPr>
            <a:xfrm>
              <a:off x="9009768" y="7372086"/>
              <a:ext cx="2881903" cy="113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74594"/>
              <a:r>
                <a:rPr lang="en-US" sz="1922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Research Questions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25DD77-6805-408C-908C-A6DF37E2A945}"/>
                </a:ext>
              </a:extLst>
            </p:cNvPr>
            <p:cNvSpPr/>
            <p:nvPr/>
          </p:nvSpPr>
          <p:spPr>
            <a:xfrm>
              <a:off x="6088180" y="6951784"/>
              <a:ext cx="2889740" cy="19178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594"/>
              <a:endParaRPr lang="en-US" sz="108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5C828D-C4EF-492F-BC90-24F17EF7FE73}"/>
                </a:ext>
              </a:extLst>
            </p:cNvPr>
            <p:cNvSpPr txBox="1"/>
            <p:nvPr/>
          </p:nvSpPr>
          <p:spPr>
            <a:xfrm>
              <a:off x="6089405" y="7372086"/>
              <a:ext cx="2901250" cy="113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74594"/>
              <a:r>
                <a:rPr lang="en-US" sz="1922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Considerations/</a:t>
              </a:r>
            </a:p>
            <a:p>
              <a:pPr algn="ctr" defTabSz="274594"/>
              <a:r>
                <a:rPr lang="en-US" sz="1922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69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D7914-C75B-4FD6-B79C-8EED79287865}"/>
              </a:ext>
            </a:extLst>
          </p:cNvPr>
          <p:cNvSpPr/>
          <p:nvPr/>
        </p:nvSpPr>
        <p:spPr>
          <a:xfrm>
            <a:off x="414898" y="159087"/>
            <a:ext cx="6942310" cy="5168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E429F-B1F9-4840-9868-2AC2BE846FFA}"/>
              </a:ext>
            </a:extLst>
          </p:cNvPr>
          <p:cNvSpPr/>
          <p:nvPr/>
        </p:nvSpPr>
        <p:spPr>
          <a:xfrm>
            <a:off x="414898" y="159087"/>
            <a:ext cx="3471302" cy="692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9C2C1-DB3C-4830-A45F-A99AB3E48DF2}"/>
              </a:ext>
            </a:extLst>
          </p:cNvPr>
          <p:cNvSpPr/>
          <p:nvPr/>
        </p:nvSpPr>
        <p:spPr>
          <a:xfrm>
            <a:off x="3886200" y="159087"/>
            <a:ext cx="3471302" cy="692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E5824A-6750-4878-AAE8-A16A2EBA7341}"/>
              </a:ext>
            </a:extLst>
          </p:cNvPr>
          <p:cNvSpPr/>
          <p:nvPr/>
        </p:nvSpPr>
        <p:spPr>
          <a:xfrm>
            <a:off x="414898" y="851982"/>
            <a:ext cx="3471302" cy="3323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17644-B407-4901-8E1F-C80F461D9C73}"/>
              </a:ext>
            </a:extLst>
          </p:cNvPr>
          <p:cNvSpPr/>
          <p:nvPr/>
        </p:nvSpPr>
        <p:spPr>
          <a:xfrm>
            <a:off x="3886200" y="851982"/>
            <a:ext cx="1735945" cy="3323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CF6FEB-34A6-43FA-9FD3-EAD709611D77}"/>
              </a:ext>
            </a:extLst>
          </p:cNvPr>
          <p:cNvSpPr/>
          <p:nvPr/>
        </p:nvSpPr>
        <p:spPr>
          <a:xfrm>
            <a:off x="5621851" y="851982"/>
            <a:ext cx="1732415" cy="2076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603B43-1658-4F13-896D-B1A7009EC8A3}"/>
              </a:ext>
            </a:extLst>
          </p:cNvPr>
          <p:cNvSpPr/>
          <p:nvPr/>
        </p:nvSpPr>
        <p:spPr>
          <a:xfrm>
            <a:off x="5621263" y="2928055"/>
            <a:ext cx="1735945" cy="1247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848C3A-AAE6-4ABA-8818-AE825B8A0173}"/>
              </a:ext>
            </a:extLst>
          </p:cNvPr>
          <p:cNvSpPr/>
          <p:nvPr/>
        </p:nvSpPr>
        <p:spPr>
          <a:xfrm>
            <a:off x="414604" y="4175420"/>
            <a:ext cx="3471302" cy="1151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E1C139-31EF-4C6A-A380-FCA3C071BE35}"/>
              </a:ext>
            </a:extLst>
          </p:cNvPr>
          <p:cNvSpPr/>
          <p:nvPr/>
        </p:nvSpPr>
        <p:spPr>
          <a:xfrm>
            <a:off x="5621263" y="4175421"/>
            <a:ext cx="1736239" cy="1151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E8B11-CEBC-49AB-A52A-940E3C9F633F}"/>
              </a:ext>
            </a:extLst>
          </p:cNvPr>
          <p:cNvSpPr txBox="1"/>
          <p:nvPr/>
        </p:nvSpPr>
        <p:spPr>
          <a:xfrm>
            <a:off x="414310" y="159087"/>
            <a:ext cx="926503" cy="22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594"/>
            <a:r>
              <a:rPr lang="en-US" sz="841" b="1" dirty="0">
                <a:solidFill>
                  <a:prstClr val="black"/>
                </a:solidFill>
                <a:latin typeface="Arial Narrow" panose="020B0606020202030204" pitchFamily="34" charset="0"/>
              </a:rPr>
              <a:t>Vision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641B2-6E18-4D1A-9E91-B59DB236992D}"/>
              </a:ext>
            </a:extLst>
          </p:cNvPr>
          <p:cNvSpPr txBox="1"/>
          <p:nvPr/>
        </p:nvSpPr>
        <p:spPr>
          <a:xfrm>
            <a:off x="3885906" y="159087"/>
            <a:ext cx="926503" cy="22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594"/>
            <a:r>
              <a:rPr lang="en-US" sz="841" b="1" dirty="0">
                <a:solidFill>
                  <a:prstClr val="black"/>
                </a:solidFill>
                <a:latin typeface="Arial Narrow" panose="020B0606020202030204" pitchFamily="34" charset="0"/>
              </a:rPr>
              <a:t>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8F6FDF-17F1-42B1-B428-EF04E6182778}"/>
              </a:ext>
            </a:extLst>
          </p:cNvPr>
          <p:cNvSpPr txBox="1"/>
          <p:nvPr/>
        </p:nvSpPr>
        <p:spPr>
          <a:xfrm>
            <a:off x="414603" y="851981"/>
            <a:ext cx="3473656" cy="35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594"/>
            <a:r>
              <a:rPr lang="en-US" sz="841" b="1" dirty="0">
                <a:solidFill>
                  <a:prstClr val="black"/>
                </a:solidFill>
                <a:latin typeface="Arial Narrow" panose="020B0606020202030204" pitchFamily="34" charset="0"/>
              </a:rPr>
              <a:t>Situation Model &amp; Interventions</a:t>
            </a:r>
          </a:p>
          <a:p>
            <a:pPr defTabSz="274594"/>
            <a:r>
              <a:rPr lang="en-US" sz="841" i="1" dirty="0">
                <a:solidFill>
                  <a:prstClr val="black"/>
                </a:solidFill>
                <a:latin typeface="Arial Narrow" panose="020B0606020202030204" pitchFamily="34" charset="0"/>
              </a:rPr>
              <a:t>Circle key intervention point(s)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05C5B-121F-4318-8791-94D0C6382F06}"/>
              </a:ext>
            </a:extLst>
          </p:cNvPr>
          <p:cNvSpPr txBox="1"/>
          <p:nvPr/>
        </p:nvSpPr>
        <p:spPr>
          <a:xfrm>
            <a:off x="3885906" y="851981"/>
            <a:ext cx="1735063" cy="35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594"/>
            <a:r>
              <a:rPr lang="en-US" sz="841" b="1" dirty="0">
                <a:solidFill>
                  <a:prstClr val="black"/>
                </a:solidFill>
                <a:latin typeface="Arial Narrow" panose="020B0606020202030204" pitchFamily="34" charset="0"/>
              </a:rPr>
              <a:t>Stakeholders</a:t>
            </a:r>
          </a:p>
          <a:p>
            <a:pPr defTabSz="274594"/>
            <a:r>
              <a:rPr lang="en-US" sz="841" i="1" dirty="0">
                <a:solidFill>
                  <a:prstClr val="black"/>
                </a:solidFill>
                <a:latin typeface="Arial Narrow" panose="020B0606020202030204" pitchFamily="34" charset="0"/>
              </a:rPr>
              <a:t>Underline boundary partners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1D5CC7-6242-4D15-903A-9B774CFF1192}"/>
              </a:ext>
            </a:extLst>
          </p:cNvPr>
          <p:cNvSpPr txBox="1"/>
          <p:nvPr/>
        </p:nvSpPr>
        <p:spPr>
          <a:xfrm>
            <a:off x="5621557" y="851981"/>
            <a:ext cx="926503" cy="22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594"/>
            <a:r>
              <a:rPr lang="en-US" sz="841" b="1" dirty="0">
                <a:solidFill>
                  <a:prstClr val="black"/>
                </a:solidFill>
                <a:latin typeface="Arial Narrow" panose="020B0606020202030204" pitchFamily="34" charset="0"/>
              </a:rPr>
              <a:t>Problems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BEC266-0CA0-4043-A57C-7E1900C9D8BF}"/>
              </a:ext>
            </a:extLst>
          </p:cNvPr>
          <p:cNvSpPr txBox="1"/>
          <p:nvPr/>
        </p:nvSpPr>
        <p:spPr>
          <a:xfrm>
            <a:off x="5620969" y="2928052"/>
            <a:ext cx="926503" cy="22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594"/>
            <a:r>
              <a:rPr lang="en-US" sz="841" b="1" dirty="0">
                <a:solidFill>
                  <a:prstClr val="black"/>
                </a:solidFill>
                <a:latin typeface="Arial Narrow" panose="020B0606020202030204" pitchFamily="34" charset="0"/>
              </a:rPr>
              <a:t>Alternatives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3B857B-B912-4720-882F-A517D46800A7}"/>
              </a:ext>
            </a:extLst>
          </p:cNvPr>
          <p:cNvSpPr txBox="1"/>
          <p:nvPr/>
        </p:nvSpPr>
        <p:spPr>
          <a:xfrm>
            <a:off x="414308" y="4175419"/>
            <a:ext cx="1187322" cy="22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594"/>
            <a:r>
              <a:rPr lang="en-US" sz="841" b="1" dirty="0">
                <a:solidFill>
                  <a:prstClr val="black"/>
                </a:solidFill>
                <a:latin typeface="Arial Narrow" panose="020B0606020202030204" pitchFamily="34" charset="0"/>
              </a:rPr>
              <a:t>How Might We?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B94906-867E-42D4-9B02-712147D44CF2}"/>
              </a:ext>
            </a:extLst>
          </p:cNvPr>
          <p:cNvSpPr txBox="1"/>
          <p:nvPr/>
        </p:nvSpPr>
        <p:spPr>
          <a:xfrm>
            <a:off x="5620968" y="4175419"/>
            <a:ext cx="1187322" cy="22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594"/>
            <a:r>
              <a:rPr lang="en-US" sz="841" b="1" dirty="0">
                <a:solidFill>
                  <a:prstClr val="black"/>
                </a:solidFill>
                <a:latin typeface="Arial Narrow" panose="020B0606020202030204" pitchFamily="34" charset="0"/>
              </a:rPr>
              <a:t>Research Questions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25DD77-6805-408C-908C-A6DF37E2A945}"/>
              </a:ext>
            </a:extLst>
          </p:cNvPr>
          <p:cNvSpPr/>
          <p:nvPr/>
        </p:nvSpPr>
        <p:spPr>
          <a:xfrm>
            <a:off x="3885317" y="4175421"/>
            <a:ext cx="1735652" cy="1151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594"/>
            <a:endParaRPr lang="en-US" sz="10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5C828D-C4EF-492F-BC90-24F17EF7FE73}"/>
              </a:ext>
            </a:extLst>
          </p:cNvPr>
          <p:cNvSpPr txBox="1"/>
          <p:nvPr/>
        </p:nvSpPr>
        <p:spPr>
          <a:xfrm>
            <a:off x="3884141" y="4175419"/>
            <a:ext cx="1428192" cy="22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594"/>
            <a:r>
              <a:rPr lang="en-US" sz="841" b="1" dirty="0">
                <a:solidFill>
                  <a:prstClr val="black"/>
                </a:solidFill>
                <a:latin typeface="Arial Narrow" panose="020B0606020202030204" pitchFamily="34" charset="0"/>
              </a:rPr>
              <a:t>Considerations/Constraints</a:t>
            </a:r>
          </a:p>
        </p:txBody>
      </p:sp>
    </p:spTree>
    <p:extLst>
      <p:ext uri="{BB962C8B-B14F-4D97-AF65-F5344CB8AC3E}">
        <p14:creationId xmlns:p14="http://schemas.microsoft.com/office/powerpoint/2010/main" val="177081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65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Anderson</dc:creator>
  <cp:lastModifiedBy>Erik Anderson</cp:lastModifiedBy>
  <cp:revision>4</cp:revision>
  <dcterms:created xsi:type="dcterms:W3CDTF">2019-11-01T17:08:59Z</dcterms:created>
  <dcterms:modified xsi:type="dcterms:W3CDTF">2020-01-10T18:53:32Z</dcterms:modified>
</cp:coreProperties>
</file>