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0BBA-C1CA-492E-B8E7-C4D3CEBC349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67A784-427E-4D94-A759-5B17486150E0}"/>
              </a:ext>
            </a:extLst>
          </p:cNvPr>
          <p:cNvGrpSpPr/>
          <p:nvPr/>
        </p:nvGrpSpPr>
        <p:grpSpPr>
          <a:xfrm>
            <a:off x="243723" y="2054817"/>
            <a:ext cx="7528677" cy="1376763"/>
            <a:chOff x="243723" y="2054817"/>
            <a:chExt cx="7528677" cy="1376763"/>
          </a:xfrm>
        </p:grpSpPr>
        <p:pic>
          <p:nvPicPr>
            <p:cNvPr id="1028" name="Picture 4" descr="Image result for sql server management studio">
              <a:extLst>
                <a:ext uri="{FF2B5EF4-FFF2-40B4-BE49-F238E27FC236}">
                  <a16:creationId xmlns:a16="http://schemas.microsoft.com/office/drawing/2014/main" id="{61E0442C-3B2D-43B7-8B80-ED05FC648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143" y="2054817"/>
              <a:ext cx="1859586" cy="137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powerapp costa rica">
              <a:extLst>
                <a:ext uri="{FF2B5EF4-FFF2-40B4-BE49-F238E27FC236}">
                  <a16:creationId xmlns:a16="http://schemas.microsoft.com/office/drawing/2014/main" id="{B15F38EC-4BAD-42FE-9E3C-BE515E46E3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3" r="22317"/>
            <a:stretch/>
          </p:blipFill>
          <p:spPr bwMode="auto">
            <a:xfrm>
              <a:off x="5300545" y="2093523"/>
              <a:ext cx="2471855" cy="129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4D34B293-0EAA-493B-A03F-1A7B4C44AC1D}"/>
                </a:ext>
              </a:extLst>
            </p:cNvPr>
            <p:cNvSpPr/>
            <p:nvPr/>
          </p:nvSpPr>
          <p:spPr>
            <a:xfrm>
              <a:off x="2197327" y="2554736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B44D0FE5-A617-43DD-8C43-9AA175734568}"/>
                </a:ext>
              </a:extLst>
            </p:cNvPr>
            <p:cNvSpPr/>
            <p:nvPr/>
          </p:nvSpPr>
          <p:spPr>
            <a:xfrm>
              <a:off x="4803533" y="2554734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Image result for microsoft azure database">
              <a:extLst>
                <a:ext uri="{FF2B5EF4-FFF2-40B4-BE49-F238E27FC236}">
                  <a16:creationId xmlns:a16="http://schemas.microsoft.com/office/drawing/2014/main" id="{8B973784-EB41-489E-9AEB-EF55F8EB1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3" y="2259104"/>
              <a:ext cx="1828800" cy="96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3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408533-84BD-4B39-AB67-8F974E99379D}"/>
              </a:ext>
            </a:extLst>
          </p:cNvPr>
          <p:cNvGrpSpPr/>
          <p:nvPr/>
        </p:nvGrpSpPr>
        <p:grpSpPr>
          <a:xfrm>
            <a:off x="506291" y="2059917"/>
            <a:ext cx="7266109" cy="1388225"/>
            <a:chOff x="506291" y="2059917"/>
            <a:chExt cx="7266109" cy="1388225"/>
          </a:xfrm>
        </p:grpSpPr>
        <p:pic>
          <p:nvPicPr>
            <p:cNvPr id="2050" name="Picture 2" descr="Image result for mysql">
              <a:extLst>
                <a:ext uri="{FF2B5EF4-FFF2-40B4-BE49-F238E27FC236}">
                  <a16:creationId xmlns:a16="http://schemas.microsoft.com/office/drawing/2014/main" id="{F77723D7-AC78-4A41-AADD-CD39C80F1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848" y="2059917"/>
              <a:ext cx="1828800" cy="136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ysql">
              <a:extLst>
                <a:ext uri="{FF2B5EF4-FFF2-40B4-BE49-F238E27FC236}">
                  <a16:creationId xmlns:a16="http://schemas.microsoft.com/office/drawing/2014/main" id="{B2DBC2EF-810D-452A-9AF5-47B4582AA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91" y="2389370"/>
              <a:ext cx="1371600" cy="70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654B5992-DDB9-46B4-998A-D8FBCA46D805}"/>
                </a:ext>
              </a:extLst>
            </p:cNvPr>
            <p:cNvSpPr/>
            <p:nvPr/>
          </p:nvSpPr>
          <p:spPr>
            <a:xfrm>
              <a:off x="2197327" y="2554736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CC3C0970-45BD-4F90-B7EC-98A282E0A9E5}"/>
                </a:ext>
              </a:extLst>
            </p:cNvPr>
            <p:cNvSpPr/>
            <p:nvPr/>
          </p:nvSpPr>
          <p:spPr>
            <a:xfrm>
              <a:off x="4803533" y="2554734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0FE7674-2A63-4CFC-9120-18C86F83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3520" y="2059917"/>
              <a:ext cx="2468880" cy="138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40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7DDCD7-C146-490B-AE0B-07ABB630E32E}"/>
              </a:ext>
            </a:extLst>
          </p:cNvPr>
          <p:cNvGrpSpPr/>
          <p:nvPr/>
        </p:nvGrpSpPr>
        <p:grpSpPr>
          <a:xfrm>
            <a:off x="641301" y="1824940"/>
            <a:ext cx="7131099" cy="1836515"/>
            <a:chOff x="641301" y="1824940"/>
            <a:chExt cx="7131099" cy="1836515"/>
          </a:xfrm>
        </p:grpSpPr>
        <p:pic>
          <p:nvPicPr>
            <p:cNvPr id="3074" name="Picture 2" descr="Image result for microsoft access">
              <a:extLst>
                <a:ext uri="{FF2B5EF4-FFF2-40B4-BE49-F238E27FC236}">
                  <a16:creationId xmlns:a16="http://schemas.microsoft.com/office/drawing/2014/main" id="{ED41BEA5-98CB-4811-ADDB-1A95EEED1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01" y="2161928"/>
              <a:ext cx="1188720" cy="116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ross 2">
              <a:extLst>
                <a:ext uri="{FF2B5EF4-FFF2-40B4-BE49-F238E27FC236}">
                  <a16:creationId xmlns:a16="http://schemas.microsoft.com/office/drawing/2014/main" id="{93228518-D8A6-48E7-A962-8AFED9B29DF7}"/>
                </a:ext>
              </a:extLst>
            </p:cNvPr>
            <p:cNvSpPr/>
            <p:nvPr/>
          </p:nvSpPr>
          <p:spPr>
            <a:xfrm>
              <a:off x="2197327" y="2554736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92865C08-7170-4E5C-9523-C09D3F18EF08}"/>
                </a:ext>
              </a:extLst>
            </p:cNvPr>
            <p:cNvSpPr/>
            <p:nvPr/>
          </p:nvSpPr>
          <p:spPr>
            <a:xfrm>
              <a:off x="4803533" y="2554734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Image result for microsoft access">
              <a:extLst>
                <a:ext uri="{FF2B5EF4-FFF2-40B4-BE49-F238E27FC236}">
                  <a16:creationId xmlns:a16="http://schemas.microsoft.com/office/drawing/2014/main" id="{386A91C3-499E-48C3-AB4B-A533BDCF1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494" y="2083318"/>
              <a:ext cx="1828800" cy="131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microsoft access navigation form">
              <a:extLst>
                <a:ext uri="{FF2B5EF4-FFF2-40B4-BE49-F238E27FC236}">
                  <a16:creationId xmlns:a16="http://schemas.microsoft.com/office/drawing/2014/main" id="{657D283A-C2A1-4285-B4ED-BDA217C5C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520" y="1824940"/>
              <a:ext cx="2468880" cy="1836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915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Anderson</dc:creator>
  <cp:lastModifiedBy>Erik Anderson</cp:lastModifiedBy>
  <cp:revision>3</cp:revision>
  <dcterms:created xsi:type="dcterms:W3CDTF">2019-11-01T17:08:59Z</dcterms:created>
  <dcterms:modified xsi:type="dcterms:W3CDTF">2019-11-01T17:28:45Z</dcterms:modified>
</cp:coreProperties>
</file>