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91" r:id="rId21"/>
    <p:sldId id="276" r:id="rId22"/>
    <p:sldId id="277" r:id="rId23"/>
    <p:sldId id="278" r:id="rId24"/>
    <p:sldId id="279" r:id="rId25"/>
    <p:sldId id="280" r:id="rId26"/>
    <p:sldId id="289" r:id="rId27"/>
    <p:sldId id="287" r:id="rId28"/>
    <p:sldId id="286" r:id="rId29"/>
    <p:sldId id="285" r:id="rId30"/>
    <p:sldId id="284" r:id="rId31"/>
    <p:sldId id="283" r:id="rId32"/>
    <p:sldId id="282" r:id="rId33"/>
    <p:sldId id="281" r:id="rId34"/>
    <p:sldId id="290" r:id="rId35"/>
    <p:sldId id="27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BB0C1-9BA9-47FA-9FF7-D17CE636AAC4}" v="38" dt="2022-04-25T15:04:11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A" userId="5f7d7153cc83a6ab" providerId="LiveId" clId="{32BBB0C1-9BA9-47FA-9FF7-D17CE636AAC4}"/>
    <pc:docChg chg="custSel addSld delSld modSld sldOrd">
      <pc:chgData name="E A" userId="5f7d7153cc83a6ab" providerId="LiveId" clId="{32BBB0C1-9BA9-47FA-9FF7-D17CE636AAC4}" dt="2022-04-25T15:15:26.036" v="790" actId="20577"/>
      <pc:docMkLst>
        <pc:docMk/>
      </pc:docMkLst>
      <pc:sldChg chg="modSp mod">
        <pc:chgData name="E A" userId="5f7d7153cc83a6ab" providerId="LiveId" clId="{32BBB0C1-9BA9-47FA-9FF7-D17CE636AAC4}" dt="2022-04-25T15:04:08.772" v="639" actId="20577"/>
        <pc:sldMkLst>
          <pc:docMk/>
          <pc:sldMk cId="66083277" sldId="258"/>
        </pc:sldMkLst>
        <pc:spChg chg="mod">
          <ac:chgData name="E A" userId="5f7d7153cc83a6ab" providerId="LiveId" clId="{32BBB0C1-9BA9-47FA-9FF7-D17CE636AAC4}" dt="2022-04-25T15:04:08.772" v="639" actId="20577"/>
          <ac:spMkLst>
            <pc:docMk/>
            <pc:sldMk cId="66083277" sldId="258"/>
            <ac:spMk id="3" creationId="{FEF37B0D-39ED-440B-998B-D555E7F173DC}"/>
          </ac:spMkLst>
        </pc:spChg>
      </pc:sldChg>
      <pc:sldChg chg="modSp mod">
        <pc:chgData name="E A" userId="5f7d7153cc83a6ab" providerId="LiveId" clId="{32BBB0C1-9BA9-47FA-9FF7-D17CE636AAC4}" dt="2022-04-25T15:07:00.227" v="640" actId="5793"/>
        <pc:sldMkLst>
          <pc:docMk/>
          <pc:sldMk cId="3879356958" sldId="262"/>
        </pc:sldMkLst>
        <pc:spChg chg="mod">
          <ac:chgData name="E A" userId="5f7d7153cc83a6ab" providerId="LiveId" clId="{32BBB0C1-9BA9-47FA-9FF7-D17CE636AAC4}" dt="2022-04-25T15:07:00.227" v="640" actId="5793"/>
          <ac:spMkLst>
            <pc:docMk/>
            <pc:sldMk cId="3879356958" sldId="262"/>
            <ac:spMk id="3" creationId="{E7AA9722-1B88-49E1-BF46-150F97C5E9F7}"/>
          </ac:spMkLst>
        </pc:spChg>
      </pc:sldChg>
      <pc:sldChg chg="ord">
        <pc:chgData name="E A" userId="5f7d7153cc83a6ab" providerId="LiveId" clId="{32BBB0C1-9BA9-47FA-9FF7-D17CE636AAC4}" dt="2022-04-25T14:22:49.819" v="364"/>
        <pc:sldMkLst>
          <pc:docMk/>
          <pc:sldMk cId="3429799388" sldId="263"/>
        </pc:sldMkLst>
      </pc:sldChg>
      <pc:sldChg chg="addSp modSp mod">
        <pc:chgData name="E A" userId="5f7d7153cc83a6ab" providerId="LiveId" clId="{32BBB0C1-9BA9-47FA-9FF7-D17CE636AAC4}" dt="2022-04-25T12:55:09.336" v="10" actId="1076"/>
        <pc:sldMkLst>
          <pc:docMk/>
          <pc:sldMk cId="3004056219" sldId="273"/>
        </pc:sldMkLst>
        <pc:picChg chg="add mod">
          <ac:chgData name="E A" userId="5f7d7153cc83a6ab" providerId="LiveId" clId="{32BBB0C1-9BA9-47FA-9FF7-D17CE636AAC4}" dt="2022-04-25T01:02:15.375" v="4" actId="1076"/>
          <ac:picMkLst>
            <pc:docMk/>
            <pc:sldMk cId="3004056219" sldId="273"/>
            <ac:picMk id="7" creationId="{8771D459-966B-4F94-8FD7-CBA8410A891D}"/>
          </ac:picMkLst>
        </pc:picChg>
        <pc:picChg chg="add mod">
          <ac:chgData name="E A" userId="5f7d7153cc83a6ab" providerId="LiveId" clId="{32BBB0C1-9BA9-47FA-9FF7-D17CE636AAC4}" dt="2022-04-25T12:55:09.336" v="10" actId="1076"/>
          <ac:picMkLst>
            <pc:docMk/>
            <pc:sldMk cId="3004056219" sldId="273"/>
            <ac:picMk id="9" creationId="{FD17A42C-4D28-42BD-8E21-4057E0368816}"/>
          </ac:picMkLst>
        </pc:picChg>
      </pc:sldChg>
      <pc:sldChg chg="modSp new mod">
        <pc:chgData name="E A" userId="5f7d7153cc83a6ab" providerId="LiveId" clId="{32BBB0C1-9BA9-47FA-9FF7-D17CE636AAC4}" dt="2022-04-25T14:22:31.166" v="360" actId="20577"/>
        <pc:sldMkLst>
          <pc:docMk/>
          <pc:sldMk cId="1930429741" sldId="274"/>
        </pc:sldMkLst>
        <pc:spChg chg="mod">
          <ac:chgData name="E A" userId="5f7d7153cc83a6ab" providerId="LiveId" clId="{32BBB0C1-9BA9-47FA-9FF7-D17CE636AAC4}" dt="2022-04-25T14:21:44.805" v="331" actId="20577"/>
          <ac:spMkLst>
            <pc:docMk/>
            <pc:sldMk cId="1930429741" sldId="274"/>
            <ac:spMk id="2" creationId="{22822A82-C09A-4A31-A413-84C6C9EDE10F}"/>
          </ac:spMkLst>
        </pc:spChg>
        <pc:spChg chg="mod">
          <ac:chgData name="E A" userId="5f7d7153cc83a6ab" providerId="LiveId" clId="{32BBB0C1-9BA9-47FA-9FF7-D17CE636AAC4}" dt="2022-04-25T14:22:31.166" v="360" actId="20577"/>
          <ac:spMkLst>
            <pc:docMk/>
            <pc:sldMk cId="1930429741" sldId="274"/>
            <ac:spMk id="3" creationId="{79080ABB-9DB8-4253-8C1D-664AB63B0D8F}"/>
          </ac:spMkLst>
        </pc:spChg>
      </pc:sldChg>
      <pc:sldChg chg="add ord">
        <pc:chgData name="E A" userId="5f7d7153cc83a6ab" providerId="LiveId" clId="{32BBB0C1-9BA9-47FA-9FF7-D17CE636AAC4}" dt="2022-04-25T14:23:05.674" v="369"/>
        <pc:sldMkLst>
          <pc:docMk/>
          <pc:sldMk cId="1281752828" sldId="275"/>
        </pc:sldMkLst>
      </pc:sldChg>
      <pc:sldChg chg="addSp delSp modSp new mod">
        <pc:chgData name="E A" userId="5f7d7153cc83a6ab" providerId="LiveId" clId="{32BBB0C1-9BA9-47FA-9FF7-D17CE636AAC4}" dt="2022-04-25T14:49:49.967" v="403" actId="1076"/>
        <pc:sldMkLst>
          <pc:docMk/>
          <pc:sldMk cId="1130858970" sldId="276"/>
        </pc:sldMkLst>
        <pc:picChg chg="add mod">
          <ac:chgData name="E A" userId="5f7d7153cc83a6ab" providerId="LiveId" clId="{32BBB0C1-9BA9-47FA-9FF7-D17CE636AAC4}" dt="2022-04-25T14:49:48.176" v="402" actId="1076"/>
          <ac:picMkLst>
            <pc:docMk/>
            <pc:sldMk cId="1130858970" sldId="276"/>
            <ac:picMk id="3" creationId="{578467F6-D28E-4463-9582-C44B2578A715}"/>
          </ac:picMkLst>
        </pc:picChg>
        <pc:picChg chg="add del mod">
          <ac:chgData name="E A" userId="5f7d7153cc83a6ab" providerId="LiveId" clId="{32BBB0C1-9BA9-47FA-9FF7-D17CE636AAC4}" dt="2022-04-25T14:49:02.261" v="393" actId="21"/>
          <ac:picMkLst>
            <pc:docMk/>
            <pc:sldMk cId="1130858970" sldId="276"/>
            <ac:picMk id="5" creationId="{6A27F1F1-24C5-47AF-9A82-49E3C26B5C39}"/>
          </ac:picMkLst>
        </pc:picChg>
        <pc:picChg chg="add del mod">
          <ac:chgData name="E A" userId="5f7d7153cc83a6ab" providerId="LiveId" clId="{32BBB0C1-9BA9-47FA-9FF7-D17CE636AAC4}" dt="2022-04-25T14:48:58.130" v="391" actId="21"/>
          <ac:picMkLst>
            <pc:docMk/>
            <pc:sldMk cId="1130858970" sldId="276"/>
            <ac:picMk id="7" creationId="{547E8994-FAC3-4DE5-8784-A835B1E89D21}"/>
          </ac:picMkLst>
        </pc:picChg>
        <pc:picChg chg="add mod">
          <ac:chgData name="E A" userId="5f7d7153cc83a6ab" providerId="LiveId" clId="{32BBB0C1-9BA9-47FA-9FF7-D17CE636AAC4}" dt="2022-04-25T14:49:49.967" v="403" actId="1076"/>
          <ac:picMkLst>
            <pc:docMk/>
            <pc:sldMk cId="1130858970" sldId="276"/>
            <ac:picMk id="8" creationId="{315324AE-63A4-4A7A-9236-5DD93747FAD8}"/>
          </ac:picMkLst>
        </pc:picChg>
      </pc:sldChg>
      <pc:sldChg chg="addSp delSp modSp new mod">
        <pc:chgData name="E A" userId="5f7d7153cc83a6ab" providerId="LiveId" clId="{32BBB0C1-9BA9-47FA-9FF7-D17CE636AAC4}" dt="2022-04-25T14:49:54.035" v="404" actId="1076"/>
        <pc:sldMkLst>
          <pc:docMk/>
          <pc:sldMk cId="4094682195" sldId="277"/>
        </pc:sldMkLst>
        <pc:picChg chg="add mod">
          <ac:chgData name="E A" userId="5f7d7153cc83a6ab" providerId="LiveId" clId="{32BBB0C1-9BA9-47FA-9FF7-D17CE636AAC4}" dt="2022-04-25T14:49:54.035" v="404" actId="1076"/>
          <ac:picMkLst>
            <pc:docMk/>
            <pc:sldMk cId="4094682195" sldId="277"/>
            <ac:picMk id="2" creationId="{E0941DAA-D991-4A3D-9557-386627E28793}"/>
          </ac:picMkLst>
        </pc:picChg>
        <pc:picChg chg="add del mod">
          <ac:chgData name="E A" userId="5f7d7153cc83a6ab" providerId="LiveId" clId="{32BBB0C1-9BA9-47FA-9FF7-D17CE636AAC4}" dt="2022-04-25T14:49:36.300" v="399" actId="21"/>
          <ac:picMkLst>
            <pc:docMk/>
            <pc:sldMk cId="4094682195" sldId="277"/>
            <ac:picMk id="3" creationId="{BBCA8095-F322-426B-AB51-B373BD31BC85}"/>
          </ac:picMkLst>
        </pc:picChg>
      </pc:sldChg>
      <pc:sldChg chg="addSp modSp new mod">
        <pc:chgData name="E A" userId="5f7d7153cc83a6ab" providerId="LiveId" clId="{32BBB0C1-9BA9-47FA-9FF7-D17CE636AAC4}" dt="2022-04-25T14:50:12.682" v="410" actId="1076"/>
        <pc:sldMkLst>
          <pc:docMk/>
          <pc:sldMk cId="384929347" sldId="278"/>
        </pc:sldMkLst>
        <pc:picChg chg="add mod">
          <ac:chgData name="E A" userId="5f7d7153cc83a6ab" providerId="LiveId" clId="{32BBB0C1-9BA9-47FA-9FF7-D17CE636AAC4}" dt="2022-04-25T14:50:12.682" v="410" actId="1076"/>
          <ac:picMkLst>
            <pc:docMk/>
            <pc:sldMk cId="384929347" sldId="278"/>
            <ac:picMk id="3" creationId="{AFA26412-CC37-4C7C-8296-0D589ED47EC4}"/>
          </ac:picMkLst>
        </pc:picChg>
      </pc:sldChg>
      <pc:sldChg chg="addSp modSp new mod">
        <pc:chgData name="E A" userId="5f7d7153cc83a6ab" providerId="LiveId" clId="{32BBB0C1-9BA9-47FA-9FF7-D17CE636AAC4}" dt="2022-04-25T14:50:38.238" v="416" actId="1076"/>
        <pc:sldMkLst>
          <pc:docMk/>
          <pc:sldMk cId="112499656" sldId="279"/>
        </pc:sldMkLst>
        <pc:picChg chg="add mod">
          <ac:chgData name="E A" userId="5f7d7153cc83a6ab" providerId="LiveId" clId="{32BBB0C1-9BA9-47FA-9FF7-D17CE636AAC4}" dt="2022-04-25T14:50:38.238" v="416" actId="1076"/>
          <ac:picMkLst>
            <pc:docMk/>
            <pc:sldMk cId="112499656" sldId="279"/>
            <ac:picMk id="3" creationId="{F19F03C9-C343-4268-AFBC-5F8500AA286F}"/>
          </ac:picMkLst>
        </pc:picChg>
      </pc:sldChg>
      <pc:sldChg chg="addSp modSp new mod">
        <pc:chgData name="E A" userId="5f7d7153cc83a6ab" providerId="LiveId" clId="{32BBB0C1-9BA9-47FA-9FF7-D17CE636AAC4}" dt="2022-04-25T14:51:28.781" v="432" actId="1076"/>
        <pc:sldMkLst>
          <pc:docMk/>
          <pc:sldMk cId="1514965354" sldId="280"/>
        </pc:sldMkLst>
        <pc:picChg chg="add mod">
          <ac:chgData name="E A" userId="5f7d7153cc83a6ab" providerId="LiveId" clId="{32BBB0C1-9BA9-47FA-9FF7-D17CE636AAC4}" dt="2022-04-25T14:51:28.781" v="432" actId="1076"/>
          <ac:picMkLst>
            <pc:docMk/>
            <pc:sldMk cId="1514965354" sldId="280"/>
            <ac:picMk id="3" creationId="{8F7744F5-DAF7-493D-A218-41525D609E1F}"/>
          </ac:picMkLst>
        </pc:picChg>
      </pc:sldChg>
      <pc:sldChg chg="addSp delSp modSp add mod">
        <pc:chgData name="E A" userId="5f7d7153cc83a6ab" providerId="LiveId" clId="{32BBB0C1-9BA9-47FA-9FF7-D17CE636AAC4}" dt="2022-04-25T15:00:15.714" v="542" actId="478"/>
        <pc:sldMkLst>
          <pc:docMk/>
          <pc:sldMk cId="3060015785" sldId="281"/>
        </pc:sldMkLst>
        <pc:picChg chg="add del mod">
          <ac:chgData name="E A" userId="5f7d7153cc83a6ab" providerId="LiveId" clId="{32BBB0C1-9BA9-47FA-9FF7-D17CE636AAC4}" dt="2022-04-25T14:59:31.023" v="528" actId="478"/>
          <ac:picMkLst>
            <pc:docMk/>
            <pc:sldMk cId="3060015785" sldId="281"/>
            <ac:picMk id="3" creationId="{EB7A8840-BD59-4CD6-A3C3-F33A09A22C3F}"/>
          </ac:picMkLst>
        </pc:picChg>
        <pc:picChg chg="add mod">
          <ac:chgData name="E A" userId="5f7d7153cc83a6ab" providerId="LiveId" clId="{32BBB0C1-9BA9-47FA-9FF7-D17CE636AAC4}" dt="2022-04-25T15:00:01.543" v="538" actId="1076"/>
          <ac:picMkLst>
            <pc:docMk/>
            <pc:sldMk cId="3060015785" sldId="281"/>
            <ac:picMk id="5" creationId="{FCAB6F1A-FD9A-45AF-A71F-A88F0727AB31}"/>
          </ac:picMkLst>
        </pc:picChg>
        <pc:picChg chg="add mod">
          <ac:chgData name="E A" userId="5f7d7153cc83a6ab" providerId="LiveId" clId="{32BBB0C1-9BA9-47FA-9FF7-D17CE636AAC4}" dt="2022-04-25T14:59:59.595" v="537" actId="1076"/>
          <ac:picMkLst>
            <pc:docMk/>
            <pc:sldMk cId="3060015785" sldId="281"/>
            <ac:picMk id="7" creationId="{96997808-9FD4-4315-91B2-38DF3712BAEF}"/>
          </ac:picMkLst>
        </pc:picChg>
        <pc:picChg chg="add del mod">
          <ac:chgData name="E A" userId="5f7d7153cc83a6ab" providerId="LiveId" clId="{32BBB0C1-9BA9-47FA-9FF7-D17CE636AAC4}" dt="2022-04-25T15:00:15.714" v="542" actId="478"/>
          <ac:picMkLst>
            <pc:docMk/>
            <pc:sldMk cId="3060015785" sldId="281"/>
            <ac:picMk id="9" creationId="{8388685E-EFA2-42F7-92C5-463F8C8345B5}"/>
          </ac:picMkLst>
        </pc:picChg>
      </pc:sldChg>
      <pc:sldChg chg="addSp delSp modSp add mod">
        <pc:chgData name="E A" userId="5f7d7153cc83a6ab" providerId="LiveId" clId="{32BBB0C1-9BA9-47FA-9FF7-D17CE636AAC4}" dt="2022-04-25T14:59:22.703" v="524" actId="1076"/>
        <pc:sldMkLst>
          <pc:docMk/>
          <pc:sldMk cId="1994111487" sldId="282"/>
        </pc:sldMkLst>
        <pc:picChg chg="add mod">
          <ac:chgData name="E A" userId="5f7d7153cc83a6ab" providerId="LiveId" clId="{32BBB0C1-9BA9-47FA-9FF7-D17CE636AAC4}" dt="2022-04-25T14:59:22.703" v="524" actId="1076"/>
          <ac:picMkLst>
            <pc:docMk/>
            <pc:sldMk cId="1994111487" sldId="282"/>
            <ac:picMk id="3" creationId="{1F624996-C3EC-4128-B5BF-F1CCD0A42BEE}"/>
          </ac:picMkLst>
        </pc:picChg>
        <pc:picChg chg="add del mod">
          <ac:chgData name="E A" userId="5f7d7153cc83a6ab" providerId="LiveId" clId="{32BBB0C1-9BA9-47FA-9FF7-D17CE636AAC4}" dt="2022-04-25T14:59:11.905" v="520" actId="478"/>
          <ac:picMkLst>
            <pc:docMk/>
            <pc:sldMk cId="1994111487" sldId="282"/>
            <ac:picMk id="5" creationId="{50F30C3C-4E08-4469-A838-C51560D93C99}"/>
          </ac:picMkLst>
        </pc:picChg>
      </pc:sldChg>
      <pc:sldChg chg="addSp delSp modSp add mod">
        <pc:chgData name="E A" userId="5f7d7153cc83a6ab" providerId="LiveId" clId="{32BBB0C1-9BA9-47FA-9FF7-D17CE636AAC4}" dt="2022-04-25T14:56:38.005" v="506" actId="1076"/>
        <pc:sldMkLst>
          <pc:docMk/>
          <pc:sldMk cId="2532540920" sldId="283"/>
        </pc:sldMkLst>
        <pc:picChg chg="add mod">
          <ac:chgData name="E A" userId="5f7d7153cc83a6ab" providerId="LiveId" clId="{32BBB0C1-9BA9-47FA-9FF7-D17CE636AAC4}" dt="2022-04-25T14:56:38.005" v="506" actId="1076"/>
          <ac:picMkLst>
            <pc:docMk/>
            <pc:sldMk cId="2532540920" sldId="283"/>
            <ac:picMk id="3" creationId="{306EB57E-C8B3-455E-B01F-69459C8FEC74}"/>
          </ac:picMkLst>
        </pc:picChg>
        <pc:picChg chg="add del mod">
          <ac:chgData name="E A" userId="5f7d7153cc83a6ab" providerId="LiveId" clId="{32BBB0C1-9BA9-47FA-9FF7-D17CE636AAC4}" dt="2022-04-25T14:56:18.588" v="500" actId="478"/>
          <ac:picMkLst>
            <pc:docMk/>
            <pc:sldMk cId="2532540920" sldId="283"/>
            <ac:picMk id="5" creationId="{1A2D1DD8-7302-40B7-8E1C-D6285C36BB7E}"/>
          </ac:picMkLst>
        </pc:picChg>
        <pc:picChg chg="add mod">
          <ac:chgData name="E A" userId="5f7d7153cc83a6ab" providerId="LiveId" clId="{32BBB0C1-9BA9-47FA-9FF7-D17CE636AAC4}" dt="2022-04-25T14:56:34.729" v="505" actId="1076"/>
          <ac:picMkLst>
            <pc:docMk/>
            <pc:sldMk cId="2532540920" sldId="283"/>
            <ac:picMk id="7" creationId="{EF927998-C609-4AF6-AE1F-D660F09E2AEC}"/>
          </ac:picMkLst>
        </pc:picChg>
      </pc:sldChg>
      <pc:sldChg chg="addSp modSp add mod">
        <pc:chgData name="E A" userId="5f7d7153cc83a6ab" providerId="LiveId" clId="{32BBB0C1-9BA9-47FA-9FF7-D17CE636AAC4}" dt="2022-04-25T14:55:46.095" v="491" actId="1076"/>
        <pc:sldMkLst>
          <pc:docMk/>
          <pc:sldMk cId="226276005" sldId="284"/>
        </pc:sldMkLst>
        <pc:picChg chg="add mod">
          <ac:chgData name="E A" userId="5f7d7153cc83a6ab" providerId="LiveId" clId="{32BBB0C1-9BA9-47FA-9FF7-D17CE636AAC4}" dt="2022-04-25T14:55:46.095" v="491" actId="1076"/>
          <ac:picMkLst>
            <pc:docMk/>
            <pc:sldMk cId="226276005" sldId="284"/>
            <ac:picMk id="3" creationId="{B1276726-28DA-487C-B0C4-76C80072BD51}"/>
          </ac:picMkLst>
        </pc:picChg>
        <pc:picChg chg="add mod">
          <ac:chgData name="E A" userId="5f7d7153cc83a6ab" providerId="LiveId" clId="{32BBB0C1-9BA9-47FA-9FF7-D17CE636AAC4}" dt="2022-04-25T14:55:39.766" v="490" actId="1076"/>
          <ac:picMkLst>
            <pc:docMk/>
            <pc:sldMk cId="226276005" sldId="284"/>
            <ac:picMk id="5" creationId="{F542D26A-CBE0-45DE-9405-D95E68D1B598}"/>
          </ac:picMkLst>
        </pc:picChg>
      </pc:sldChg>
      <pc:sldChg chg="addSp delSp modSp add mod">
        <pc:chgData name="E A" userId="5f7d7153cc83a6ab" providerId="LiveId" clId="{32BBB0C1-9BA9-47FA-9FF7-D17CE636AAC4}" dt="2022-04-25T14:54:51.779" v="479" actId="1076"/>
        <pc:sldMkLst>
          <pc:docMk/>
          <pc:sldMk cId="302823434" sldId="285"/>
        </pc:sldMkLst>
        <pc:picChg chg="add del mod">
          <ac:chgData name="E A" userId="5f7d7153cc83a6ab" providerId="LiveId" clId="{32BBB0C1-9BA9-47FA-9FF7-D17CE636AAC4}" dt="2022-04-25T14:53:47.904" v="464" actId="478"/>
          <ac:picMkLst>
            <pc:docMk/>
            <pc:sldMk cId="302823434" sldId="285"/>
            <ac:picMk id="3" creationId="{8230CC4A-E383-4F31-A264-ADD8851210E7}"/>
          </ac:picMkLst>
        </pc:picChg>
        <pc:picChg chg="add del mod">
          <ac:chgData name="E A" userId="5f7d7153cc83a6ab" providerId="LiveId" clId="{32BBB0C1-9BA9-47FA-9FF7-D17CE636AAC4}" dt="2022-04-25T14:54:19.609" v="469" actId="478"/>
          <ac:picMkLst>
            <pc:docMk/>
            <pc:sldMk cId="302823434" sldId="285"/>
            <ac:picMk id="5" creationId="{B2F399B7-5DF4-44AC-882E-6B3A85076738}"/>
          </ac:picMkLst>
        </pc:picChg>
        <pc:picChg chg="add mod">
          <ac:chgData name="E A" userId="5f7d7153cc83a6ab" providerId="LiveId" clId="{32BBB0C1-9BA9-47FA-9FF7-D17CE636AAC4}" dt="2022-04-25T14:54:51.779" v="479" actId="1076"/>
          <ac:picMkLst>
            <pc:docMk/>
            <pc:sldMk cId="302823434" sldId="285"/>
            <ac:picMk id="7" creationId="{D2045F34-B561-4720-9216-095BC012E9E6}"/>
          </ac:picMkLst>
        </pc:picChg>
      </pc:sldChg>
      <pc:sldChg chg="addSp modSp add mod">
        <pc:chgData name="E A" userId="5f7d7153cc83a6ab" providerId="LiveId" clId="{32BBB0C1-9BA9-47FA-9FF7-D17CE636AAC4}" dt="2022-04-25T14:53:17.087" v="460" actId="1076"/>
        <pc:sldMkLst>
          <pc:docMk/>
          <pc:sldMk cId="3971804266" sldId="286"/>
        </pc:sldMkLst>
        <pc:picChg chg="add mod">
          <ac:chgData name="E A" userId="5f7d7153cc83a6ab" providerId="LiveId" clId="{32BBB0C1-9BA9-47FA-9FF7-D17CE636AAC4}" dt="2022-04-25T14:53:17.087" v="460" actId="1076"/>
          <ac:picMkLst>
            <pc:docMk/>
            <pc:sldMk cId="3971804266" sldId="286"/>
            <ac:picMk id="3" creationId="{36FDF246-B845-4CB0-8E86-35297E758353}"/>
          </ac:picMkLst>
        </pc:picChg>
      </pc:sldChg>
      <pc:sldChg chg="addSp modSp add mod">
        <pc:chgData name="E A" userId="5f7d7153cc83a6ab" providerId="LiveId" clId="{32BBB0C1-9BA9-47FA-9FF7-D17CE636AAC4}" dt="2022-04-25T14:52:57.383" v="455" actId="1076"/>
        <pc:sldMkLst>
          <pc:docMk/>
          <pc:sldMk cId="3146006479" sldId="287"/>
        </pc:sldMkLst>
        <pc:picChg chg="add mod">
          <ac:chgData name="E A" userId="5f7d7153cc83a6ab" providerId="LiveId" clId="{32BBB0C1-9BA9-47FA-9FF7-D17CE636AAC4}" dt="2022-04-25T14:52:49.643" v="453" actId="1076"/>
          <ac:picMkLst>
            <pc:docMk/>
            <pc:sldMk cId="3146006479" sldId="287"/>
            <ac:picMk id="3" creationId="{9B91C373-EC1D-4259-8A09-DBA6DF3E3907}"/>
          </ac:picMkLst>
        </pc:picChg>
        <pc:picChg chg="add mod">
          <ac:chgData name="E A" userId="5f7d7153cc83a6ab" providerId="LiveId" clId="{32BBB0C1-9BA9-47FA-9FF7-D17CE636AAC4}" dt="2022-04-25T14:52:57.383" v="455" actId="1076"/>
          <ac:picMkLst>
            <pc:docMk/>
            <pc:sldMk cId="3146006479" sldId="287"/>
            <ac:picMk id="5" creationId="{BAD2B7F5-70FC-4904-ADC9-4A613FCD738E}"/>
          </ac:picMkLst>
        </pc:picChg>
      </pc:sldChg>
      <pc:sldChg chg="addSp delSp modSp add del mod">
        <pc:chgData name="E A" userId="5f7d7153cc83a6ab" providerId="LiveId" clId="{32BBB0C1-9BA9-47FA-9FF7-D17CE636AAC4}" dt="2022-04-25T14:54:14.012" v="468" actId="2696"/>
        <pc:sldMkLst>
          <pc:docMk/>
          <pc:sldMk cId="615954853" sldId="288"/>
        </pc:sldMkLst>
        <pc:picChg chg="add del mod">
          <ac:chgData name="E A" userId="5f7d7153cc83a6ab" providerId="LiveId" clId="{32BBB0C1-9BA9-47FA-9FF7-D17CE636AAC4}" dt="2022-04-25T14:52:20.801" v="445" actId="478"/>
          <ac:picMkLst>
            <pc:docMk/>
            <pc:sldMk cId="615954853" sldId="288"/>
            <ac:picMk id="3" creationId="{24DCB621-BC7A-4427-B041-36764840BD80}"/>
          </ac:picMkLst>
        </pc:picChg>
        <pc:picChg chg="add mod">
          <ac:chgData name="E A" userId="5f7d7153cc83a6ab" providerId="LiveId" clId="{32BBB0C1-9BA9-47FA-9FF7-D17CE636AAC4}" dt="2022-04-25T14:52:28.710" v="447" actId="1076"/>
          <ac:picMkLst>
            <pc:docMk/>
            <pc:sldMk cId="615954853" sldId="288"/>
            <ac:picMk id="5" creationId="{14E16638-8FA3-40AD-B065-EA9D819EFD8F}"/>
          </ac:picMkLst>
        </pc:picChg>
      </pc:sldChg>
      <pc:sldChg chg="addSp modSp add mod">
        <pc:chgData name="E A" userId="5f7d7153cc83a6ab" providerId="LiveId" clId="{32BBB0C1-9BA9-47FA-9FF7-D17CE636AAC4}" dt="2022-04-25T14:51:44.021" v="437" actId="1076"/>
        <pc:sldMkLst>
          <pc:docMk/>
          <pc:sldMk cId="215547935" sldId="289"/>
        </pc:sldMkLst>
        <pc:picChg chg="add mod">
          <ac:chgData name="E A" userId="5f7d7153cc83a6ab" providerId="LiveId" clId="{32BBB0C1-9BA9-47FA-9FF7-D17CE636AAC4}" dt="2022-04-25T14:51:44.021" v="437" actId="1076"/>
          <ac:picMkLst>
            <pc:docMk/>
            <pc:sldMk cId="215547935" sldId="289"/>
            <ac:picMk id="3" creationId="{A2B85975-9938-4528-9BCB-E6A3F5151031}"/>
          </ac:picMkLst>
        </pc:picChg>
      </pc:sldChg>
      <pc:sldChg chg="addSp modSp new mod">
        <pc:chgData name="E A" userId="5f7d7153cc83a6ab" providerId="LiveId" clId="{32BBB0C1-9BA9-47FA-9FF7-D17CE636AAC4}" dt="2022-04-25T15:00:38.449" v="549" actId="1076"/>
        <pc:sldMkLst>
          <pc:docMk/>
          <pc:sldMk cId="887925301" sldId="290"/>
        </pc:sldMkLst>
        <pc:picChg chg="add mod">
          <ac:chgData name="E A" userId="5f7d7153cc83a6ab" providerId="LiveId" clId="{32BBB0C1-9BA9-47FA-9FF7-D17CE636AAC4}" dt="2022-04-25T15:00:38.449" v="549" actId="1076"/>
          <ac:picMkLst>
            <pc:docMk/>
            <pc:sldMk cId="887925301" sldId="290"/>
            <ac:picMk id="3" creationId="{1CDF4C72-472A-4587-8A50-253F081E32A3}"/>
          </ac:picMkLst>
        </pc:picChg>
      </pc:sldChg>
      <pc:sldChg chg="modSp new mod">
        <pc:chgData name="E A" userId="5f7d7153cc83a6ab" providerId="LiveId" clId="{32BBB0C1-9BA9-47FA-9FF7-D17CE636AAC4}" dt="2022-04-25T15:15:26.036" v="790" actId="20577"/>
        <pc:sldMkLst>
          <pc:docMk/>
          <pc:sldMk cId="219170104" sldId="291"/>
        </pc:sldMkLst>
        <pc:spChg chg="mod">
          <ac:chgData name="E A" userId="5f7d7153cc83a6ab" providerId="LiveId" clId="{32BBB0C1-9BA9-47FA-9FF7-D17CE636AAC4}" dt="2022-04-25T15:01:04.024" v="573" actId="20577"/>
          <ac:spMkLst>
            <pc:docMk/>
            <pc:sldMk cId="219170104" sldId="291"/>
            <ac:spMk id="2" creationId="{D789CF10-C238-4247-BFFD-0849931494AD}"/>
          </ac:spMkLst>
        </pc:spChg>
        <pc:spChg chg="mod">
          <ac:chgData name="E A" userId="5f7d7153cc83a6ab" providerId="LiveId" clId="{32BBB0C1-9BA9-47FA-9FF7-D17CE636AAC4}" dt="2022-04-25T15:15:26.036" v="790" actId="20577"/>
          <ac:spMkLst>
            <pc:docMk/>
            <pc:sldMk cId="219170104" sldId="291"/>
            <ac:spMk id="3" creationId="{02AE9780-436C-493F-B6DE-09CC01514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199E-F62D-42C1-8329-96FDF39EB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BA9FA-CD92-4748-B2BC-B4461ED5A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2740-E98C-4D9B-AE14-04689F3B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4ECD-5A58-49D5-B008-89974572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ED58-537F-4C98-BD37-E312A75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2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8D23-F1F8-4848-9849-CE306C17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A43B-11A2-47BD-8925-39B11542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6089-E5D2-4D08-B11C-5D27217C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3AE8-9F62-443A-99CC-1C613749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EB57-4025-4D12-ABFB-7E0D6AF8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7C4AC-3C0A-4B4A-A174-C72455E0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ED3B6-EBE3-4834-AB5F-A96B340E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8EDF-E01D-4156-8877-924B20036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3667-6606-4A42-B8AF-8E5BCC92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F041-2629-4B12-99B1-E6FB0F70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3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7E1-E702-4A58-8333-E075FA79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A113-26B1-481E-B784-E1DDEF19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896C-9D80-4D06-9240-5D39C889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650D-B0AB-49E1-ADCE-359DCBB4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A346-0F77-4684-9E73-86934EED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9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35B2-839A-4AAD-AFD6-E75F4131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58B4F-3115-452E-BD2E-4BC0871D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0F10-7A8D-4533-9932-E7114F14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64B8-4067-4068-A153-B090933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9CA0-CA38-43DA-B10D-5787A6F6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DD2F-A103-4254-ACFB-5065F6A13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DE63-3230-4B8F-A4F3-19E312F41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496E-7012-4FCD-8214-CDDB3D912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FBF7-A1D5-401A-B968-9C8CD21F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E758A-1518-47B5-A12E-F05FE891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CE5BE-BDCA-4855-9CD2-5574EDF8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465B-03EE-4A16-B7A6-855A8EBA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0D281-70D3-4BBA-8382-0A9F183D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8ABEE-D83D-42E8-AEBD-FA96BDE8B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D9CB0-1035-41AE-A155-8419F5893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5A969-A546-4041-8D4F-6CB453F0F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93DBD-8542-46AA-8B78-B8742EB3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E961A-E407-4A86-80B1-BD54F3AE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96982-6E6C-40C7-BC1F-001964B5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0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57DE1-DCF6-4C45-B935-19A0AD3A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62101-A23E-4442-B520-33A69E06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14FBB-83CE-457A-AE01-479BE229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8C3EF-43AE-4532-A31D-F9E0DA8F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D5A0D-C870-4D48-88DD-5D4D5429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091A7-E19F-4476-B4C0-C81A5B7D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846C-BDD8-47C8-A1E0-3F0A47DE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2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C329F-CF7E-4E81-A24A-777FB93E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D921-95D9-4FAB-B4FE-A2CA3753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DF55E-EA00-410D-A2B6-79F5D7E06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3674D-1280-4365-AD15-DBEAC55C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66209-5635-47DD-8906-01B0BB22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969F9-112A-469D-B000-AA65187B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F70D-71A7-4C44-86A0-6B2B87E4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BCA53-E1FA-4AB2-A044-46B80C43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4A94-8199-4909-9E6C-EF222D76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7A01C-E9D4-4ADB-A188-D238CF8E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93D37-081A-4334-ACE9-9A8F145D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BA8C9-CB95-419D-99E1-2C3D77CA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8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CFADB-093F-4EC2-801D-DD48F2E4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200C-2E04-48DC-B67E-C3E994F1A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9167C-E351-4292-9F84-A0603EA53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3E290-72A5-4804-844A-6FCD587DACFC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6A2B-DAFD-48CA-A6D0-8BB63D2C4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0335-6FA7-4CDB-8281-E09911096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61CC4-9726-43AC-99F1-074CD30A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BFA8-13BB-4E13-80BF-D7D415ED9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Earthquakes and the Gutenberg-Richter Law with Partial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B6D64-66CC-44BD-AB36-A0EDCC934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Anderson</a:t>
            </a:r>
          </a:p>
          <a:p>
            <a:r>
              <a:rPr lang="en-US" dirty="0"/>
              <a:t>University of Rochester</a:t>
            </a:r>
          </a:p>
          <a:p>
            <a:r>
              <a:rPr lang="en-US" dirty="0"/>
              <a:t>PHYS 256</a:t>
            </a:r>
          </a:p>
        </p:txBody>
      </p:sp>
    </p:spTree>
    <p:extLst>
      <p:ext uri="{BB962C8B-B14F-4D97-AF65-F5344CB8AC3E}">
        <p14:creationId xmlns:p14="http://schemas.microsoft.com/office/powerpoint/2010/main" val="1929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7C73-E3CF-4E1C-86F8-CFD6CB1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637A9-97E2-4E58-B848-A76BFE734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If block is not moving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If forces on block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Friction cancels out forces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If forces on block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Friction is in opposite direction and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If block is moving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velocity changes direction, velocity is set to zero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637A9-97E2-4E58-B848-A76BFE734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3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E0A3-944B-44C9-B88D-22C56A49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85806-1D45-4422-814F-2E68C01EE8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Assume all initial velocities are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685806-1D45-4422-814F-2E68C01EE8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48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F2D6-4DBF-4B3F-B339-636DB660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of timestep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EC635-64A4-4F8B-A7CF-C3FC0CF7B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Switch timestep when an event starts to occur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3EC635-64A4-4F8B-A7CF-C3FC0CF7B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9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581D-A9EC-4A19-AB54-F834A331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Uniformly distributed start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C98FDE44-7A8D-4E37-B342-E75B764F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496"/>
            <a:ext cx="3899940" cy="4352544"/>
          </a:xfr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9419A1B3-748F-470A-B178-CFF560094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07" y="1526496"/>
            <a:ext cx="3944493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B790-019F-45A9-9B7D-FEDAEAC5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Uniformly distributed start</a:t>
            </a:r>
          </a:p>
        </p:txBody>
      </p:sp>
      <p:pic>
        <p:nvPicPr>
          <p:cNvPr id="5" name="Content Placeholder 4" descr="Shape, arrow&#10;&#10;Description automatically generated">
            <a:extLst>
              <a:ext uri="{FF2B5EF4-FFF2-40B4-BE49-F238E27FC236}">
                <a16:creationId xmlns:a16="http://schemas.microsoft.com/office/drawing/2014/main" id="{8FD50524-72EF-4500-B861-DA2FE2A41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76680" cy="4352544"/>
          </a:xfrm>
        </p:spPr>
      </p:pic>
      <p:pic>
        <p:nvPicPr>
          <p:cNvPr id="7" name="Picture 6" descr="A picture containing text, match&#10;&#10;Description automatically generated">
            <a:extLst>
              <a:ext uri="{FF2B5EF4-FFF2-40B4-BE49-F238E27FC236}">
                <a16:creationId xmlns:a16="http://schemas.microsoft.com/office/drawing/2014/main" id="{D22CE041-E9B0-4BFF-8DC0-80B1A1A5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11" y="1690688"/>
            <a:ext cx="4360589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D3C1-3E7E-4250-9861-C71FC240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 distributed start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BFF1CB-5B21-4F0D-8D14-CC8A804BE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092580" cy="4352544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C88CC0E-540A-4023-A4DF-2A3476F5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441" y="1690688"/>
            <a:ext cx="4138359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0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67C1-E4F7-43EF-8E08-89BC9FF3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Randomly distributed start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65CBF-2B19-4100-9EFD-EAC0632B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45060" cy="4352544"/>
          </a:xfrm>
        </p:spPr>
      </p:pic>
      <p:pic>
        <p:nvPicPr>
          <p:cNvPr id="7" name="Picture 6" descr="A picture containing text, match, stationary, pencil&#10;&#10;Description automatically generated">
            <a:extLst>
              <a:ext uri="{FF2B5EF4-FFF2-40B4-BE49-F238E27FC236}">
                <a16:creationId xmlns:a16="http://schemas.microsoft.com/office/drawing/2014/main" id="{8F707DDC-223D-4F83-A80E-9ED055161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62" y="1690688"/>
            <a:ext cx="4151538" cy="43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7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9511-96D9-47AF-A2E3-1419B16C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5120-308D-44CD-A907-86F0FFBCE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𝑏𝑙𝑜𝑐𝑘𝑠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BE5120-308D-44CD-A907-86F0FFBCE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1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DA3E-A2B9-46F8-B433-23297A30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magnitudes</a:t>
            </a:r>
          </a:p>
        </p:txBody>
      </p:sp>
      <p:pic>
        <p:nvPicPr>
          <p:cNvPr id="5" name="Content Placeholder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405B199-AC49-4698-AA21-512F5B4F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2387"/>
            <a:ext cx="3502152" cy="375322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75E6718-14A7-4FB2-8136-0C35C41A7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498" y="1572282"/>
            <a:ext cx="3502152" cy="371343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0798D921-D478-4494-BA83-784DBF3B1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50" y="1552387"/>
            <a:ext cx="33782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7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A5B9-DFA0-46DC-AD28-62F8471E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magnitudes with varying parameters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B54AA23-BA2F-472D-A4CC-6C713A6C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498850" cy="3683000"/>
          </a:xfrm>
        </p:spPr>
      </p:pic>
      <p:pic>
        <p:nvPicPr>
          <p:cNvPr id="7" name="Picture 6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8771D459-966B-4F94-8FD7-CBA8410A8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050" y="1690688"/>
            <a:ext cx="3502152" cy="362656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D17A42C-4D28-42BD-8E21-4057E0368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52" y="1690688"/>
            <a:ext cx="3502152" cy="37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5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2A82-C09A-4A31-A413-84C6C9ED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0ABB-9DB8-4253-8C1D-664AB63B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[1] N. J. Giordano and H. Nakanishi, 2005, </a:t>
            </a:r>
            <a:r>
              <a:rPr lang="en-US" i="1" dirty="0"/>
              <a:t>Computational Physics,</a:t>
            </a:r>
            <a:r>
              <a:rPr lang="en-US" dirty="0"/>
              <a:t> Addison-Wesley, New York.</a:t>
            </a:r>
          </a:p>
          <a:p>
            <a:r>
              <a:rPr lang="en-US" dirty="0"/>
              <a:t>[2] P. </a:t>
            </a:r>
            <a:r>
              <a:rPr lang="en-US" dirty="0" err="1"/>
              <a:t>Bak</a:t>
            </a:r>
            <a:r>
              <a:rPr lang="en-US" dirty="0"/>
              <a:t> and C. Tang, "Earthquakes as a Self-Organized Critical Phenomenon,“ J. </a:t>
            </a:r>
            <a:r>
              <a:rPr lang="en-US" dirty="0" err="1"/>
              <a:t>Geophys</a:t>
            </a:r>
            <a:r>
              <a:rPr lang="en-US" dirty="0"/>
              <a:t>. Res. 94, 15635 (1989).</a:t>
            </a:r>
          </a:p>
          <a:p>
            <a:r>
              <a:rPr lang="en-US" dirty="0"/>
              <a:t>[3] R. Burridge and L. </a:t>
            </a:r>
            <a:r>
              <a:rPr lang="en-US" dirty="0" err="1"/>
              <a:t>Knopoff</a:t>
            </a:r>
            <a:r>
              <a:rPr lang="en-US" dirty="0"/>
              <a:t>, "Model and Theoretical Seismicity," Bull. </a:t>
            </a:r>
            <a:r>
              <a:rPr lang="en-US" dirty="0" err="1"/>
              <a:t>Seismol</a:t>
            </a:r>
            <a:r>
              <a:rPr lang="en-US" dirty="0"/>
              <a:t>. Soc. Am. 57, 341 (1967).</a:t>
            </a:r>
          </a:p>
          <a:p>
            <a:r>
              <a:rPr lang="en-US" dirty="0"/>
              <a:t>[4] J. M. Carlson, "Two-Dimensional Model of a Fault," Phys. Rev. A 44, 6226 (1991).</a:t>
            </a:r>
          </a:p>
          <a:p>
            <a:r>
              <a:rPr lang="en-US" dirty="0"/>
              <a:t>[5] J. M. Carlson and J. S. Langer, "Properties of Earthquakes Generated by Fault Dynamics," Phys. Rev. Lett. 62, 2632 (1989); "Mechanical Model of an Earthquake Fault," Phys. Rev. A 40, 6470 (1989).</a:t>
            </a:r>
          </a:p>
          <a:p>
            <a:r>
              <a:rPr lang="en-US" dirty="0"/>
              <a:t>[6] B. Gutenberg and C F. Richter, "Earthquake Magnitude, Intensity, Energy,</a:t>
            </a:r>
          </a:p>
          <a:p>
            <a:r>
              <a:rPr lang="en-US" dirty="0"/>
              <a:t>and Acceleration," Bull. </a:t>
            </a:r>
            <a:r>
              <a:rPr lang="en-US" dirty="0" err="1"/>
              <a:t>Seismol</a:t>
            </a:r>
            <a:r>
              <a:rPr lang="en-US" dirty="0"/>
              <a:t>. Soc. Am. 46, 105 (1956).</a:t>
            </a:r>
          </a:p>
          <a:p>
            <a:r>
              <a:rPr lang="en-US" dirty="0"/>
              <a:t>[7] B. Gutenberg and C. F. Richter, "Magnitude and Energy of Earthquakes,“ Ann. </a:t>
            </a:r>
            <a:r>
              <a:rPr lang="en-US" dirty="0" err="1"/>
              <a:t>Geofis</a:t>
            </a:r>
            <a:r>
              <a:rPr lang="en-US" dirty="0"/>
              <a:t>. 9, 1 (1956).</a:t>
            </a:r>
          </a:p>
        </p:txBody>
      </p:sp>
    </p:spTree>
    <p:extLst>
      <p:ext uri="{BB962C8B-B14F-4D97-AF65-F5344CB8AC3E}">
        <p14:creationId xmlns:p14="http://schemas.microsoft.com/office/powerpoint/2010/main" val="1281752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CF10-C238-4247-BFFD-08499314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9780-436C-493F-B6DE-09CC0151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Partially successful in modeling power law</a:t>
            </a:r>
          </a:p>
          <a:p>
            <a:r>
              <a:rPr lang="en-US" dirty="0"/>
              <a:t>Gutenberg-Richter law could fail at large magnitudes</a:t>
            </a:r>
          </a:p>
          <a:p>
            <a:r>
              <a:rPr lang="en-US" dirty="0"/>
              <a:t>Model alterations</a:t>
            </a:r>
          </a:p>
          <a:p>
            <a:pPr lvl="1"/>
            <a:r>
              <a:rPr lang="en-US" dirty="0"/>
              <a:t>Dimensionality</a:t>
            </a:r>
          </a:p>
          <a:p>
            <a:pPr lvl="1"/>
            <a:r>
              <a:rPr lang="en-US" dirty="0"/>
              <a:t>Parameter variation</a:t>
            </a:r>
          </a:p>
          <a:p>
            <a:pPr lvl="1"/>
            <a:r>
              <a:rPr lang="en-US" dirty="0"/>
              <a:t>Friction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467F6-D28E-4463-9582-C44B2578A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425"/>
            <a:ext cx="12207240" cy="126506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315324AE-63A4-4A7A-9236-5DD93747F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3808568"/>
            <a:ext cx="12198096" cy="18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8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0941DAA-D991-4A3D-9557-386627E28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702519"/>
            <a:ext cx="12198096" cy="54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A26412-CC37-4C7C-8296-0D589ED4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890"/>
            <a:ext cx="12198096" cy="404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19F03C9-C343-4268-AFBC-5F8500AA2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40"/>
            <a:ext cx="12198096" cy="39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7744F5-DAF7-493D-A218-41525D609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835601"/>
            <a:ext cx="12198096" cy="51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65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2B85975-9938-4528-9BCB-E6A3F5151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1356962"/>
            <a:ext cx="12198096" cy="414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B91C373-EC1D-4259-8A09-DBA6DF3E3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1215982"/>
            <a:ext cx="12198096" cy="2444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2B7F5-70FC-4904-ADC9-4A613FCD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6425"/>
            <a:ext cx="12198096" cy="9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06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6FDF246-B845-4CB0-8E86-35297E75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4673"/>
            <a:ext cx="12198096" cy="49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4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2045F34-B561-4720-9216-095BC012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8" y="0"/>
            <a:ext cx="10425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2D38-9FF5-488C-8EB5-B03FFBAC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FE1D-3CAD-4E97-A016-7E337D06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</a:t>
            </a:r>
          </a:p>
          <a:p>
            <a:r>
              <a:rPr lang="en-US" dirty="0"/>
              <a:t>Result of sudden movement of one plate relative to another</a:t>
            </a:r>
          </a:p>
          <a:p>
            <a:r>
              <a:rPr lang="en-US" dirty="0"/>
              <a:t>Involves Newton’s second law</a:t>
            </a:r>
          </a:p>
          <a:p>
            <a:r>
              <a:rPr lang="en-US" dirty="0"/>
              <a:t>Connection to the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15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1276726-28DA-487C-B0C4-76C8007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473"/>
            <a:ext cx="12198096" cy="1759216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42D26A-CBE0-45DE-9405-D95E68D1B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8619"/>
            <a:ext cx="12198096" cy="332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06EB57E-C8B3-455E-B01F-69459C8FE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96" cy="214343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F927998-C609-4AF6-AE1F-D660F09E2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945"/>
            <a:ext cx="12198096" cy="45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40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F624996-C3EC-4128-B5BF-F1CCD0A4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2973"/>
            <a:ext cx="12198096" cy="19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1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B6F1A-FD9A-45AF-A71F-A88F0727A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96" cy="388887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6997808-9FD4-4315-91B2-38DF3712B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4137187"/>
            <a:ext cx="12198096" cy="27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15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CDF4C72-472A-4587-8A50-253F081E3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" y="2508633"/>
            <a:ext cx="12198096" cy="184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25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2A82-C09A-4A31-A413-84C6C9ED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0ABB-9DB8-4253-8C1D-664AB63B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[1] N. J. Giordano and H. Nakanishi, 2005, </a:t>
            </a:r>
            <a:r>
              <a:rPr lang="en-US" i="1" dirty="0"/>
              <a:t>Computational Physics,</a:t>
            </a:r>
            <a:r>
              <a:rPr lang="en-US" dirty="0"/>
              <a:t> Addison-Wesley, New York.</a:t>
            </a:r>
          </a:p>
          <a:p>
            <a:r>
              <a:rPr lang="en-US" dirty="0"/>
              <a:t>[2] P. </a:t>
            </a:r>
            <a:r>
              <a:rPr lang="en-US" dirty="0" err="1"/>
              <a:t>Bak</a:t>
            </a:r>
            <a:r>
              <a:rPr lang="en-US" dirty="0"/>
              <a:t> and C. Tang, "Earthquakes as a Self-Organized Critical Phenomenon,“ J. </a:t>
            </a:r>
            <a:r>
              <a:rPr lang="en-US" dirty="0" err="1"/>
              <a:t>Geophys</a:t>
            </a:r>
            <a:r>
              <a:rPr lang="en-US" dirty="0"/>
              <a:t>. Res. 94, 15635 (1989).</a:t>
            </a:r>
          </a:p>
          <a:p>
            <a:r>
              <a:rPr lang="en-US" dirty="0"/>
              <a:t>[3] R. Burridge and L. </a:t>
            </a:r>
            <a:r>
              <a:rPr lang="en-US" dirty="0" err="1"/>
              <a:t>Knopoff</a:t>
            </a:r>
            <a:r>
              <a:rPr lang="en-US" dirty="0"/>
              <a:t>, "Model and Theoretical Seismicity," Bull. </a:t>
            </a:r>
            <a:r>
              <a:rPr lang="en-US" dirty="0" err="1"/>
              <a:t>Seismol</a:t>
            </a:r>
            <a:r>
              <a:rPr lang="en-US" dirty="0"/>
              <a:t>. Soc. Am. 57, 341 (1967).</a:t>
            </a:r>
          </a:p>
          <a:p>
            <a:r>
              <a:rPr lang="en-US" dirty="0"/>
              <a:t>[4] J. M. Carlson, "Two-Dimensional Model of a Fault," Phys. Rev. A 44, 6226 (1991).</a:t>
            </a:r>
          </a:p>
          <a:p>
            <a:r>
              <a:rPr lang="en-US" dirty="0"/>
              <a:t>[5] J. M. Carlson and J. S. Langer, "Properties of Earthquakes Generated by Fault Dynamics," Phys. Rev. Lett. 62, 2632 (1989); "Mechanical Model of an Earthquake Fault," Phys. Rev. A 40, 6470 (1989).</a:t>
            </a:r>
          </a:p>
          <a:p>
            <a:r>
              <a:rPr lang="en-US" dirty="0"/>
              <a:t>[6] B. Gutenberg and C F. Richter, "Earthquake Magnitude, Intensity, Energy,</a:t>
            </a:r>
          </a:p>
          <a:p>
            <a:r>
              <a:rPr lang="en-US" dirty="0"/>
              <a:t>and Acceleration," Bull. </a:t>
            </a:r>
            <a:r>
              <a:rPr lang="en-US" dirty="0" err="1"/>
              <a:t>Seismol</a:t>
            </a:r>
            <a:r>
              <a:rPr lang="en-US" dirty="0"/>
              <a:t>. Soc. Am. 46, 105 (1956).</a:t>
            </a:r>
          </a:p>
          <a:p>
            <a:r>
              <a:rPr lang="en-US" dirty="0"/>
              <a:t>[7] B. Gutenberg and C. F. Richter, "Magnitude and Energy of Earthquakes,“ Ann. </a:t>
            </a:r>
            <a:r>
              <a:rPr lang="en-US" dirty="0" err="1"/>
              <a:t>Geofis</a:t>
            </a:r>
            <a:r>
              <a:rPr lang="en-US" dirty="0"/>
              <a:t>. 9, 1 (1956).</a:t>
            </a:r>
          </a:p>
        </p:txBody>
      </p:sp>
    </p:spTree>
    <p:extLst>
      <p:ext uri="{BB962C8B-B14F-4D97-AF65-F5344CB8AC3E}">
        <p14:creationId xmlns:p14="http://schemas.microsoft.com/office/powerpoint/2010/main" val="193042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1487-DF1F-4391-A95A-1A944536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37B0D-39ED-440B-998B-D555E7F17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 is the magnitude</a:t>
                </a:r>
              </a:p>
              <a:p>
                <a:r>
                  <a:rPr lang="en-US" dirty="0"/>
                  <a:t>Probability of having a quake of a given magnitude</a:t>
                </a:r>
              </a:p>
              <a:p>
                <a:r>
                  <a:rPr lang="en-US" dirty="0"/>
                  <a:t>A is a constant</a:t>
                </a:r>
              </a:p>
              <a:p>
                <a:r>
                  <a:rPr lang="en-US" dirty="0"/>
                  <a:t>b is a factor somewhere between 0.8 and 1.5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F37B0D-39ED-440B-998B-D555E7F17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903E-A83A-496C-93EF-27D6319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connection to </a:t>
            </a:r>
            <a:r>
              <a:rPr lang="en-US" dirty="0" err="1"/>
              <a:t>Ising</a:t>
            </a:r>
            <a:r>
              <a:rPr lang="en-US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E80DD-64A7-45E1-BDF6-ACB4A4077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Integral diverges</a:t>
                </a:r>
              </a:p>
              <a:p>
                <a:r>
                  <a:rPr lang="en-US" dirty="0"/>
                  <a:t>Power law singularities at a critical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7E80DD-64A7-45E1-BDF6-ACB4A4077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29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40F-B28E-4421-B4A5-79D37184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A9722-1B88-49E1-BF46-150F97C5E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Determine properties to model a power law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7935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474C-F837-4767-84AF-ED6B470D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696FD-4C91-4F2C-BE04-97C80C95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C1194-CD5D-4AC9-B8C8-54B8FE9F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7"/>
            <a:ext cx="10489613" cy="36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D4B8-4EE8-4160-BE3F-AE24C07D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39C2E-555C-4869-BA6D-C43823952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Force on block i: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Force on block </a:t>
                </a:r>
                <a:r>
                  <a:rPr lang="en-US" dirty="0" err="1"/>
                  <a:t>i</a:t>
                </a:r>
                <a:r>
                  <a:rPr lang="en-US" dirty="0"/>
                  <a:t> from the leaf spring: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𝑙𝑒𝑎𝑓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39C2E-555C-4869-BA6D-C43823952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6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54A0-BC64-4BAB-8DD5-7552F36E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63C8-471F-44EC-9309-8108C6EF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Decreases with increasing |v|</a:t>
            </a:r>
          </a:p>
          <a:p>
            <a:r>
              <a:rPr lang="en-US" dirty="0"/>
              <a:t>Lack fundamental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F70BD-47F3-48CD-85C9-BC9D993E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213" y="1825625"/>
            <a:ext cx="46335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789</Words>
  <Application>Microsoft Office PowerPoint</Application>
  <PresentationFormat>Widescreen</PresentationFormat>
  <Paragraphs>88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Modeling Earthquakes and the Gutenberg-Richter Law with Partial Success</vt:lpstr>
      <vt:lpstr>References</vt:lpstr>
      <vt:lpstr>Earthquakes</vt:lpstr>
      <vt:lpstr>Gutenberg-Richter Law</vt:lpstr>
      <vt:lpstr>Gutenberg-Richter connection to Ising model</vt:lpstr>
      <vt:lpstr>Goal</vt:lpstr>
      <vt:lpstr>Model</vt:lpstr>
      <vt:lpstr>Model equations</vt:lpstr>
      <vt:lpstr>Friction</vt:lpstr>
      <vt:lpstr>Friction modeling</vt:lpstr>
      <vt:lpstr>Parameters</vt:lpstr>
      <vt:lpstr>Consideration of timestep</vt:lpstr>
      <vt:lpstr>Uniformly distributed start</vt:lpstr>
      <vt:lpstr>Uniformly distributed start</vt:lpstr>
      <vt:lpstr>Randomly distributed start</vt:lpstr>
      <vt:lpstr>Randomly distributed start</vt:lpstr>
      <vt:lpstr>Moment</vt:lpstr>
      <vt:lpstr>Distribution of magnitudes</vt:lpstr>
      <vt:lpstr>Distribution of magnitudes with varying parameters</vt:lpstr>
      <vt:lpstr>Evaluation of success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Earthquakes and the Gutenberg-Richter Law with Partial Success</dc:title>
  <dc:creator>E A</dc:creator>
  <cp:lastModifiedBy>E A</cp:lastModifiedBy>
  <cp:revision>1</cp:revision>
  <dcterms:created xsi:type="dcterms:W3CDTF">2022-04-24T17:47:11Z</dcterms:created>
  <dcterms:modified xsi:type="dcterms:W3CDTF">2022-04-25T15:15:36Z</dcterms:modified>
</cp:coreProperties>
</file>