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3" r:id="rId2"/>
    <p:sldId id="258" r:id="rId3"/>
    <p:sldId id="259" r:id="rId4"/>
    <p:sldId id="260" r:id="rId5"/>
    <p:sldId id="261" r:id="rId6"/>
    <p:sldId id="26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167" autoAdjust="0"/>
  </p:normalViewPr>
  <p:slideViewPr>
    <p:cSldViewPr snapToGrid="0">
      <p:cViewPr varScale="1">
        <p:scale>
          <a:sx n="63" d="100"/>
          <a:sy n="63" d="100"/>
        </p:scale>
        <p:origin x="-8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5C15-03F4-4AE0-A3D8-B46FC11418CA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4810-E5FE-4902-A816-88724EE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ual.com/open_source/launch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4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http://www.xqual.com/open_source/launchers.html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4810-E5FE-4902-A816-88724EE61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15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04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4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76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72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01822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821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7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XSudio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Test management tool</a:t>
            </a:r>
            <a:endParaRPr lang="en-US" sz="3200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7"/>
            <a:ext cx="861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u="sng" dirty="0" smtClean="0"/>
          </a:p>
          <a:p>
            <a:pPr algn="r"/>
            <a:r>
              <a:rPr lang="en-US" u="sn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Team: Star of Sierra Leone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Milena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Bozhanova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Georgiev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Stoykov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Stefan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Hristov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Miroslava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Andonova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35" y="810126"/>
            <a:ext cx="3900410" cy="226995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96123" y="4219073"/>
            <a:ext cx="1507959" cy="1130969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9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2" y="3708481"/>
            <a:ext cx="8686800" cy="2665426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2D693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	</a:t>
            </a:r>
            <a:r>
              <a:rPr lang="en-GB" sz="2400" dirty="0" err="1" smtClean="0"/>
              <a:t>XQual</a:t>
            </a:r>
            <a:r>
              <a:rPr lang="en-GB" sz="2400" b="0" dirty="0" smtClean="0"/>
              <a:t> Studio (</a:t>
            </a:r>
            <a:r>
              <a:rPr lang="en-GB" sz="2400" dirty="0" err="1" smtClean="0"/>
              <a:t>XStudio</a:t>
            </a:r>
            <a:r>
              <a:rPr lang="en-GB" sz="2400" b="0" dirty="0" smtClean="0"/>
              <a:t>) is free Application lifecycle management </a:t>
            </a:r>
            <a:r>
              <a:rPr lang="en-GB" sz="2400" b="0" dirty="0" smtClean="0"/>
              <a:t>(ALM) solution</a:t>
            </a:r>
            <a:r>
              <a:rPr lang="en-GB" sz="2400" b="0" dirty="0" smtClean="0"/>
              <a:t>. It is 100% graphical and modular in design test management application that handles the complete lifecycle of QA/testing projects from end to end: users, requirements, specifications, documents, test plans, test reports, test case and bugs.  </a:t>
            </a:r>
            <a:endParaRPr lang="en-US" sz="2400" dirty="0" smtClean="0">
              <a:solidFill>
                <a:srgbClr val="2D693B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2568388" y="754697"/>
            <a:ext cx="3576918" cy="161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843481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559" y="3200221"/>
            <a:ext cx="85388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Document sharing (including versioning and locking capabilities)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Customization of all generated documents (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testplans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test reports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Attachments on requirements, specifications, tests, test cases, defects, folders/container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 User profile and teams customization (rights management)</a:t>
            </a:r>
          </a:p>
        </p:txBody>
      </p:sp>
      <p:pic>
        <p:nvPicPr>
          <p:cNvPr id="88066" name="Picture 2" descr="http://www.xqual.com/documentation/user_guide/images/screenshots/slides_large/thumb_Project_Velocity_Cha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765" y="847165"/>
            <a:ext cx="313773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562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305" y="2885066"/>
            <a:ext cx="8350624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Custom fields (add-on)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Support for automated and manual tests execution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Connectors to the most famous bug-tracking systems (Generic, JIRA,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Trac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Bugzilla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Mantis)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Versioning and locking mechanism on attachments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0740" y="245639"/>
            <a:ext cx="4002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Main features</a:t>
            </a:r>
            <a:r>
              <a:rPr lang="en-US" sz="4000" b="1" dirty="0" smtClean="0"/>
              <a:t>(2)</a:t>
            </a:r>
            <a:endParaRPr lang="en-GB" sz="4000" b="1" dirty="0"/>
          </a:p>
        </p:txBody>
      </p:sp>
      <p:pic>
        <p:nvPicPr>
          <p:cNvPr id="7" name="Picture 4" descr="http://www.xqual.com/documentation/user_guide/images/screenshots/slides_large/thumb_Defect_Per-priority_Repo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76" y="1126470"/>
            <a:ext cx="2796989" cy="163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6325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82" y="981635"/>
            <a:ext cx="8619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Email notifications (test reports, status changes, defects changes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Powerful search engine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Embedded spell-checker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Test case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parametrization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(including 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pairwise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 algorithm)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   Languages - English, French, Spanish, German, Italian, Chinese</a:t>
            </a:r>
            <a:endParaRPr lang="en-GB" sz="20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iPhone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iPad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apps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0126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563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9001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8190" y="4398033"/>
            <a:ext cx="3107965" cy="64461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254930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7412" y="215384"/>
            <a:ext cx="6700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Open-Source launchers</a:t>
            </a:r>
            <a:endParaRPr lang="en-GB" sz="4000" b="1" dirty="0"/>
          </a:p>
        </p:txBody>
      </p:sp>
      <p:pic>
        <p:nvPicPr>
          <p:cNvPr id="79874" name="Picture 2" descr="xstudio's launc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854" y="2566299"/>
            <a:ext cx="5526646" cy="39247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367909"/>
            <a:ext cx="670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GB" sz="2000" b="1" dirty="0"/>
          </a:p>
        </p:txBody>
      </p:sp>
      <p:sp>
        <p:nvSpPr>
          <p:cNvPr id="79892" name="AutoShape 20" descr="https://encrypted-tbn2.gstatic.com/images?q=tbn:ANd9GcT9oqNJjNvK4meIe-G5-j4KkTh-qsRUhGXNGmVQBv1XDtN1sYY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9894" name="Picture 22" descr="https://encrypted-tbn2.gstatic.com/images?q=tbn:ANd9GcT9oqNJjNvK4meIe-G5-j4KkTh-qsRUhGXNGmVQBv1XDtN1sYYX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4907" y="1720011"/>
            <a:ext cx="2028729" cy="66075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4712" y="1027681"/>
            <a:ext cx="576267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2" algn="ctr">
              <a:lnSpc>
                <a:spcPct val="150000"/>
              </a:lnSpc>
            </a:pPr>
            <a:r>
              <a:rPr lang="en-GB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30+ different launchers to execute automated tests</a:t>
            </a:r>
          </a:p>
        </p:txBody>
      </p:sp>
    </p:spTree>
    <p:extLst>
      <p:ext uri="{BB962C8B-B14F-4D97-AF65-F5344CB8AC3E}">
        <p14:creationId xmlns="" xmlns:p14="http://schemas.microsoft.com/office/powerpoint/2010/main" val="1103400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48416" y="2930915"/>
            <a:ext cx="5642984" cy="12192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891535" y="100940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7412" y="215384"/>
            <a:ext cx="67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err="1" smtClean="0"/>
              <a:t>XStudio</a:t>
            </a:r>
            <a:endParaRPr lang="en-GB" sz="4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1930</TotalTime>
  <Words>142</Words>
  <Application>Microsoft Office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XSudio</vt:lpstr>
      <vt:lpstr>About</vt:lpstr>
      <vt:lpstr>Main features(1)</vt:lpstr>
      <vt:lpstr>Slide 4</vt:lpstr>
      <vt:lpstr>Main features(3)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Georgieva</dc:creator>
  <cp:lastModifiedBy> </cp:lastModifiedBy>
  <cp:revision>57</cp:revision>
  <dcterms:created xsi:type="dcterms:W3CDTF">2013-02-01T09:59:03Z</dcterms:created>
  <dcterms:modified xsi:type="dcterms:W3CDTF">2013-05-31T09:22:41Z</dcterms:modified>
</cp:coreProperties>
</file>