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63" d="100"/>
          <a:sy n="63" d="100"/>
        </p:scale>
        <p:origin x="-8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Team: Star of Sierra Leone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Milena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Bozhanova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Georgiev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Stoykov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Stefan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Hristov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Miroslava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Andonova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is free Application lifecycle management solution. It is 100% graphical and modular in design test management application that handles the complete lifecycle of QA/testing projects from end to end: users, requirements, specifications, documents, test plans, test reports, test case and 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84348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559" y="3200221"/>
            <a:ext cx="85388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Document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sharing (including versioning and locking capabilities)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Customization of all generated documents (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testplans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test reports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Attachments on requirements, specifications, tests, test cases, defects, folders/container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 User profile and teams customization (rights management)</a:t>
            </a:r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765" y="847165"/>
            <a:ext cx="313773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562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305" y="2885066"/>
            <a:ext cx="8350624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Custom fields (add-on)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Support for automated and manual tests execution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Connectors to the most famous bug-tracking systems (Generic, JIRA,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Trac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Bugzilla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Mantis)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Versioning and locking mechanism on attachments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7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76" y="1126470"/>
            <a:ext cx="2796989" cy="163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63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Email notifications (test reports, status changes, defects changes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Powerful search engine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Embedded spell-checker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Test case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parametrization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(including 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pairwise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 algorithm)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   Languages - English, French, Spanish, German, Italian, Chinese</a:t>
            </a:r>
            <a:endParaRPr lang="en-GB" sz="20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iPhone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iPad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apps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126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563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9001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8190" y="4398033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5493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854" y="2566299"/>
            <a:ext cx="5526646" cy="39247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907" y="1720011"/>
            <a:ext cx="2028729" cy="6607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712" y="1027681"/>
            <a:ext cx="576267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algn="ctr">
              <a:lnSpc>
                <a:spcPct val="150000"/>
              </a:lnSpc>
            </a:pPr>
            <a:r>
              <a:rPr lang="en-GB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30+ different launchers to execute automated tests</a:t>
            </a:r>
          </a:p>
        </p:txBody>
      </p:sp>
    </p:spTree>
    <p:extLst>
      <p:ext uri="{BB962C8B-B14F-4D97-AF65-F5344CB8AC3E}">
        <p14:creationId xmlns:p14="http://schemas.microsoft.com/office/powerpoint/2010/main" xmlns="" val="110340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1898</TotalTime>
  <Words>142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56</cp:revision>
  <dcterms:created xsi:type="dcterms:W3CDTF">2013-02-01T09:59:03Z</dcterms:created>
  <dcterms:modified xsi:type="dcterms:W3CDTF">2013-05-31T08:28:25Z</dcterms:modified>
</cp:coreProperties>
</file>