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43" r:id="rId2"/>
    <p:sldId id="258" r:id="rId3"/>
    <p:sldId id="259" r:id="rId4"/>
    <p:sldId id="260" r:id="rId5"/>
    <p:sldId id="261" r:id="rId6"/>
    <p:sldId id="265" r:id="rId7"/>
    <p:sldId id="34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167" autoAdjust="0"/>
  </p:normalViewPr>
  <p:slideViewPr>
    <p:cSldViewPr snapToGrid="0">
      <p:cViewPr varScale="1">
        <p:scale>
          <a:sx n="71" d="100"/>
          <a:sy n="71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1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A5C15-03F4-4AE0-A3D8-B46FC11418CA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E4810-E5FE-4902-A816-88724EE6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490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qual.com/open_source/launcher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746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3"/>
              </a:rPr>
              <a:t>http://www.xqual.com/open_source/launchers.html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4810-E5FE-4902-A816-88724EE61C9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215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6357C6A-8211-4D83-96BB-228B56179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4042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6357C6A-8211-4D83-96BB-228B56179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243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760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572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301822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8216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 xmlns="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57258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student-courses/quality-assurance/qa-and-test-autom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XSudio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Test management tool</a:t>
            </a:r>
            <a:endParaRPr lang="en-US" sz="3200" dirty="0"/>
          </a:p>
        </p:txBody>
      </p:sp>
      <p:sp>
        <p:nvSpPr>
          <p:cNvPr id="12" name="Text Placeholder 8"/>
          <p:cNvSpPr>
            <a:spLocks noGrp="1"/>
          </p:cNvSpPr>
          <p:nvPr/>
        </p:nvSpPr>
        <p:spPr>
          <a:xfrm>
            <a:off x="304800" y="4401977"/>
            <a:ext cx="86146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u="sng" dirty="0" smtClean="0"/>
          </a:p>
          <a:p>
            <a:pPr algn="r"/>
            <a:r>
              <a:rPr lang="en-US" u="sn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Team: Star of Sierra Leone</a:t>
            </a:r>
          </a:p>
          <a:p>
            <a:pPr algn="r"/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Milena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Bozhanova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Georgi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Georgiev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Georgi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Stoykov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Stefan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Hristov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Miroslava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Andonova</a:t>
            </a:r>
            <a:endParaRPr lang="en-US" sz="2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5435" y="810126"/>
            <a:ext cx="3900410" cy="2269958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096123" y="4219073"/>
            <a:ext cx="1507959" cy="1130969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99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52" y="3708481"/>
            <a:ext cx="8686800" cy="2665426"/>
          </a:xfrm>
        </p:spPr>
        <p:txBody>
          <a:bodyPr/>
          <a:lstStyle/>
          <a:p>
            <a:pPr marL="341313" indent="-341313">
              <a:spcBef>
                <a:spcPts val="500"/>
              </a:spcBef>
              <a:buClr>
                <a:srgbClr val="2D693B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 	</a:t>
            </a:r>
            <a:r>
              <a:rPr lang="en-GB" sz="2400" dirty="0" err="1" smtClean="0"/>
              <a:t>XQual</a:t>
            </a:r>
            <a:r>
              <a:rPr lang="en-GB" sz="2400" b="0" dirty="0" smtClean="0"/>
              <a:t> Studio (</a:t>
            </a:r>
            <a:r>
              <a:rPr lang="en-GB" sz="2400" dirty="0" err="1" smtClean="0"/>
              <a:t>XStudio</a:t>
            </a:r>
            <a:r>
              <a:rPr lang="en-GB" sz="2400" b="0" dirty="0" smtClean="0"/>
              <a:t>) </a:t>
            </a:r>
            <a:r>
              <a:rPr lang="en-GB" sz="2400" b="0" dirty="0" smtClean="0"/>
              <a:t>is free Application </a:t>
            </a:r>
            <a:r>
              <a:rPr lang="en-GB" sz="2400" b="0" dirty="0" smtClean="0"/>
              <a:t>lifecycle management solution. It </a:t>
            </a:r>
            <a:r>
              <a:rPr lang="en-GB" sz="2400" b="0" dirty="0" smtClean="0"/>
              <a:t>is </a:t>
            </a:r>
            <a:r>
              <a:rPr lang="en-GB" sz="2400" b="0" dirty="0" smtClean="0"/>
              <a:t>100% graphical and modular in design test management application that handles the complete lifecycle of QA/testing projects from end to end: users, requirements, specifications, documents, projects (scrum oriented), tests, test </a:t>
            </a:r>
            <a:r>
              <a:rPr lang="en-GB" sz="2400" b="0" dirty="0" smtClean="0"/>
              <a:t>plans, </a:t>
            </a:r>
            <a:r>
              <a:rPr lang="en-GB" sz="2400" b="0" dirty="0" smtClean="0"/>
              <a:t>test reports</a:t>
            </a:r>
            <a:r>
              <a:rPr lang="en-GB" sz="2400" b="0" dirty="0" smtClean="0"/>
              <a:t>, test case and </a:t>
            </a:r>
            <a:r>
              <a:rPr lang="en-GB" sz="2400" b="0" dirty="0" smtClean="0"/>
              <a:t>bugs.  </a:t>
            </a:r>
            <a:endParaRPr lang="en-US" sz="2400" dirty="0" smtClean="0">
              <a:solidFill>
                <a:srgbClr val="2D693B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 bright="-8000"/>
          </a:blip>
          <a:srcRect/>
          <a:stretch>
            <a:fillRect/>
          </a:stretch>
        </p:blipFill>
        <p:spPr bwMode="auto">
          <a:xfrm>
            <a:off x="2568388" y="754697"/>
            <a:ext cx="3576918" cy="1617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9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84348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3753" y="2648741"/>
            <a:ext cx="85388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Web 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access (through Java 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WebStart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Document 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sharing (including versioning and locking capabilities)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Customization 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of all generated documents (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testplans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test reports etc.)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Attachments 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on requirements, specifications, tests, test cases, defects, folders/container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User 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profile and teams customization (rights management)</a:t>
            </a:r>
          </a:p>
        </p:txBody>
      </p:sp>
      <p:pic>
        <p:nvPicPr>
          <p:cNvPr id="88066" name="Picture 2" descr="http://www.xqual.com/documentation/user_guide/images/screenshots/slides_large/thumb_Project_Velocity_Chart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4765" y="847165"/>
            <a:ext cx="3137737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2562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0305" y="2885066"/>
            <a:ext cx="8350624" cy="31700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Custom fields (add-on)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Support 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for automated and manual tests execution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Connectors to the most famous bug-tracking systems (Generic, JIRA, 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Trac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Bugzilla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Mantis)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Versioning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 and locking mechanism on attachments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0740" y="245639"/>
            <a:ext cx="4002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000" b="1" dirty="0" smtClean="0"/>
              <a:t>Main features</a:t>
            </a:r>
            <a:r>
              <a:rPr lang="en-US" sz="4000" b="1" dirty="0" smtClean="0"/>
              <a:t>(2)</a:t>
            </a:r>
            <a:endParaRPr lang="en-GB" sz="4000" b="1" dirty="0"/>
          </a:p>
        </p:txBody>
      </p:sp>
      <p:pic>
        <p:nvPicPr>
          <p:cNvPr id="7" name="Picture 4" descr="http://www.xqual.com/documentation/user_guide/images/screenshots/slides_large/thumb_Defect_Per-priority_Report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2576" y="1126470"/>
            <a:ext cx="2796989" cy="1634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8632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9282" y="981635"/>
            <a:ext cx="86195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itchFamily="34" charset="0"/>
              </a:rPr>
              <a:t>Email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itchFamily="34" charset="0"/>
              </a:rPr>
              <a:t>notifications (test reports, status changes, defects changes etc.)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Powerful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 search engine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Embedded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 spell-checker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Test 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case 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parametrization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(including 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pairwise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 algorithm)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itchFamily="34" charset="0"/>
              </a:rPr>
              <a:t>  Languages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itchFamily="34" charset="0"/>
              </a:rPr>
              <a:t>- English, French, Spanish, German, Italian, Chinese</a:t>
            </a:r>
            <a:endParaRPr lang="en-GB" sz="2000" b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iPhone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/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iPad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apps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2208" y="4429128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6645" y="4429128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21083" y="4429128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14059" y="5406562"/>
            <a:ext cx="3107965" cy="644615"/>
          </a:xfrm>
          <a:prstGeom prst="rect">
            <a:avLst/>
          </a:prstGeom>
          <a:noFill/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25493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57412" y="215384"/>
            <a:ext cx="67008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000" b="1" dirty="0" smtClean="0"/>
              <a:t>Open-Source launchers</a:t>
            </a:r>
            <a:endParaRPr lang="en-GB" sz="4000" b="1" dirty="0"/>
          </a:p>
        </p:txBody>
      </p:sp>
      <p:pic>
        <p:nvPicPr>
          <p:cNvPr id="79874" name="Picture 2" descr="xstudio's launch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854" y="2566299"/>
            <a:ext cx="5526646" cy="392472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0" y="1367909"/>
            <a:ext cx="6700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GB" sz="2000" b="1" dirty="0"/>
          </a:p>
        </p:txBody>
      </p:sp>
      <p:sp>
        <p:nvSpPr>
          <p:cNvPr id="79892" name="AutoShape 20" descr="https://encrypted-tbn2.gstatic.com/images?q=tbn:ANd9GcT9oqNJjNvK4meIe-G5-j4KkTh-qsRUhGXNGmVQBv1XDtN1sYYX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9894" name="Picture 22" descr="https://encrypted-tbn2.gstatic.com/images?q=tbn:ANd9GcT9oqNJjNvK4meIe-G5-j4KkTh-qsRUhGXNGmVQBv1XDtN1sYYX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4907" y="1720011"/>
            <a:ext cx="2028729" cy="660757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34712" y="1027681"/>
            <a:ext cx="576267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2" algn="ctr">
              <a:lnSpc>
                <a:spcPct val="150000"/>
              </a:lnSpc>
            </a:pPr>
            <a:r>
              <a:rPr lang="en-GB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30+ different launchers to execute automated tests</a:t>
            </a:r>
          </a:p>
        </p:txBody>
      </p:sp>
    </p:spTree>
    <p:extLst>
      <p:ext uri="{BB962C8B-B14F-4D97-AF65-F5344CB8AC3E}">
        <p14:creationId xmlns:p14="http://schemas.microsoft.com/office/powerpoint/2010/main" xmlns="" val="110340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748416" y="2930915"/>
            <a:ext cx="5642984" cy="121920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smtClean="0">
                <a:ln>
                  <a:noFill/>
                </a:ln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Questions?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891535" y="1009404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57412" y="215384"/>
            <a:ext cx="67008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400" b="1" dirty="0" err="1" smtClean="0"/>
              <a:t>XStudio</a:t>
            </a:r>
            <a:endParaRPr lang="en-GB" sz="44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1883</TotalTime>
  <Words>150</Words>
  <Application>Microsoft Office PowerPoint</Application>
  <PresentationFormat>On-screen Show (4:3)</PresentationFormat>
  <Paragraphs>47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Telerik Academy Theme</vt:lpstr>
      <vt:lpstr>XSudio</vt:lpstr>
      <vt:lpstr>About</vt:lpstr>
      <vt:lpstr>Main features(1)</vt:lpstr>
      <vt:lpstr>Slide 4</vt:lpstr>
      <vt:lpstr>Main features(3)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Asya Georgieva</dc:creator>
  <cp:lastModifiedBy> </cp:lastModifiedBy>
  <cp:revision>54</cp:revision>
  <dcterms:created xsi:type="dcterms:W3CDTF">2013-02-01T09:59:03Z</dcterms:created>
  <dcterms:modified xsi:type="dcterms:W3CDTF">2013-05-30T10:24:16Z</dcterms:modified>
</cp:coreProperties>
</file>