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389" r:id="rId6"/>
    <p:sldId id="384" r:id="rId7"/>
    <p:sldId id="317" r:id="rId8"/>
    <p:sldId id="277" r:id="rId9"/>
    <p:sldId id="393" r:id="rId10"/>
    <p:sldId id="394" r:id="rId11"/>
    <p:sldId id="395" r:id="rId12"/>
    <p:sldId id="391" r:id="rId13"/>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0A881C-7DBB-4546-8E22-1F74FC74E914}" v="473" dt="2022-10-19T17:49:21.7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3725" autoAdjust="0"/>
  </p:normalViewPr>
  <p:slideViewPr>
    <p:cSldViewPr snapToGrid="0">
      <p:cViewPr varScale="1">
        <p:scale>
          <a:sx n="82" d="100"/>
          <a:sy n="82" d="100"/>
        </p:scale>
        <p:origin x="629" y="101"/>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ni Freire" userId="917287663be58d2a" providerId="LiveId" clId="{E80A881C-7DBB-4546-8E22-1F74FC74E914}"/>
    <pc:docChg chg="undo custSel delSld modSld">
      <pc:chgData name="Gianni Freire" userId="917287663be58d2a" providerId="LiveId" clId="{E80A881C-7DBB-4546-8E22-1F74FC74E914}" dt="2022-10-19T17:49:49.475" v="950" actId="14100"/>
      <pc:docMkLst>
        <pc:docMk/>
      </pc:docMkLst>
      <pc:sldChg chg="addSp delSp modSp mod modClrScheme chgLayout">
        <pc:chgData name="Gianni Freire" userId="917287663be58d2a" providerId="LiveId" clId="{E80A881C-7DBB-4546-8E22-1F74FC74E914}" dt="2022-10-18T19:36:44.522" v="255" actId="26606"/>
        <pc:sldMkLst>
          <pc:docMk/>
          <pc:sldMk cId="752814286" sldId="257"/>
        </pc:sldMkLst>
        <pc:spChg chg="mod">
          <ac:chgData name="Gianni Freire" userId="917287663be58d2a" providerId="LiveId" clId="{E80A881C-7DBB-4546-8E22-1F74FC74E914}" dt="2022-10-18T19:36:03.753" v="246" actId="26606"/>
          <ac:spMkLst>
            <pc:docMk/>
            <pc:sldMk cId="752814286" sldId="257"/>
            <ac:spMk id="2" creationId="{286E938C-9D94-4B05-979A-D39FFC457291}"/>
          </ac:spMkLst>
        </pc:spChg>
        <pc:spChg chg="mod">
          <ac:chgData name="Gianni Freire" userId="917287663be58d2a" providerId="LiveId" clId="{E80A881C-7DBB-4546-8E22-1F74FC74E914}" dt="2022-10-18T19:36:03.753" v="246" actId="26606"/>
          <ac:spMkLst>
            <pc:docMk/>
            <pc:sldMk cId="752814286" sldId="257"/>
            <ac:spMk id="3" creationId="{D9A11267-FC52-4990-8D98-010AFABA5544}"/>
          </ac:spMkLst>
        </pc:spChg>
        <pc:spChg chg="add del mod">
          <ac:chgData name="Gianni Freire" userId="917287663be58d2a" providerId="LiveId" clId="{E80A881C-7DBB-4546-8E22-1F74FC74E914}" dt="2022-10-18T19:35:41.303" v="229" actId="478"/>
          <ac:spMkLst>
            <pc:docMk/>
            <pc:sldMk cId="752814286" sldId="257"/>
            <ac:spMk id="7" creationId="{5AAB816A-F2A4-73BA-F620-BF2B65AE5685}"/>
          </ac:spMkLst>
        </pc:spChg>
        <pc:spChg chg="add del mod">
          <ac:chgData name="Gianni Freire" userId="917287663be58d2a" providerId="LiveId" clId="{E80A881C-7DBB-4546-8E22-1F74FC74E914}" dt="2022-10-18T19:36:03.753" v="246" actId="26606"/>
          <ac:spMkLst>
            <pc:docMk/>
            <pc:sldMk cId="752814286" sldId="257"/>
            <ac:spMk id="9" creationId="{ED085714-949C-3831-33FF-D56281E88CE0}"/>
          </ac:spMkLst>
        </pc:spChg>
        <pc:spChg chg="add mod">
          <ac:chgData name="Gianni Freire" userId="917287663be58d2a" providerId="LiveId" clId="{E80A881C-7DBB-4546-8E22-1F74FC74E914}" dt="2022-10-18T19:36:44.522" v="255" actId="26606"/>
          <ac:spMkLst>
            <pc:docMk/>
            <pc:sldMk cId="752814286" sldId="257"/>
            <ac:spMk id="1037" creationId="{6D864966-3F96-3615-A13F-FEE102054E27}"/>
          </ac:spMkLst>
        </pc:spChg>
        <pc:spChg chg="add mod">
          <ac:chgData name="Gianni Freire" userId="917287663be58d2a" providerId="LiveId" clId="{E80A881C-7DBB-4546-8E22-1F74FC74E914}" dt="2022-10-18T19:36:44.522" v="255" actId="26606"/>
          <ac:spMkLst>
            <pc:docMk/>
            <pc:sldMk cId="752814286" sldId="257"/>
            <ac:spMk id="1039" creationId="{C0DE62BF-74DD-E23D-1E0D-D26EED4F09AF}"/>
          </ac:spMkLst>
        </pc:spChg>
        <pc:spChg chg="add mod">
          <ac:chgData name="Gianni Freire" userId="917287663be58d2a" providerId="LiveId" clId="{E80A881C-7DBB-4546-8E22-1F74FC74E914}" dt="2022-10-18T19:36:44.522" v="255" actId="26606"/>
          <ac:spMkLst>
            <pc:docMk/>
            <pc:sldMk cId="752814286" sldId="257"/>
            <ac:spMk id="1041" creationId="{C7F5BEB8-F84C-E2EC-16C4-13FDBAD07EDE}"/>
          </ac:spMkLst>
        </pc:spChg>
        <pc:picChg chg="add mod">
          <ac:chgData name="Gianni Freire" userId="917287663be58d2a" providerId="LiveId" clId="{E80A881C-7DBB-4546-8E22-1F74FC74E914}" dt="2022-10-18T19:36:44.522" v="255" actId="26606"/>
          <ac:picMkLst>
            <pc:docMk/>
            <pc:sldMk cId="752814286" sldId="257"/>
            <ac:picMk id="5" creationId="{2D23B7FF-0F1B-F5D1-A781-0847D69C1C17}"/>
          </ac:picMkLst>
        </pc:picChg>
        <pc:picChg chg="add del mod">
          <ac:chgData name="Gianni Freire" userId="917287663be58d2a" providerId="LiveId" clId="{E80A881C-7DBB-4546-8E22-1F74FC74E914}" dt="2022-10-18T19:35:57.366" v="245" actId="478"/>
          <ac:picMkLst>
            <pc:docMk/>
            <pc:sldMk cId="752814286" sldId="257"/>
            <ac:picMk id="14" creationId="{9A8AD548-922D-4E1D-B19C-5F6E808B8160}"/>
          </ac:picMkLst>
        </pc:picChg>
        <pc:picChg chg="add del mod">
          <ac:chgData name="Gianni Freire" userId="917287663be58d2a" providerId="LiveId" clId="{E80A881C-7DBB-4546-8E22-1F74FC74E914}" dt="2022-10-18T19:35:23.948" v="222"/>
          <ac:picMkLst>
            <pc:docMk/>
            <pc:sldMk cId="752814286" sldId="257"/>
            <ac:picMk id="1026" creationId="{FFE8321F-7B08-E97A-F3FA-D54052D64464}"/>
          </ac:picMkLst>
        </pc:picChg>
        <pc:picChg chg="add del mod">
          <ac:chgData name="Gianni Freire" userId="917287663be58d2a" providerId="LiveId" clId="{E80A881C-7DBB-4546-8E22-1F74FC74E914}" dt="2022-10-18T19:35:44.322" v="233"/>
          <ac:picMkLst>
            <pc:docMk/>
            <pc:sldMk cId="752814286" sldId="257"/>
            <ac:picMk id="1028" creationId="{B534A6ED-88F2-5559-C863-1D679A42768B}"/>
          </ac:picMkLst>
        </pc:picChg>
        <pc:picChg chg="add del mod">
          <ac:chgData name="Gianni Freire" userId="917287663be58d2a" providerId="LiveId" clId="{E80A881C-7DBB-4546-8E22-1F74FC74E914}" dt="2022-10-18T19:35:51.106" v="240"/>
          <ac:picMkLst>
            <pc:docMk/>
            <pc:sldMk cId="752814286" sldId="257"/>
            <ac:picMk id="1030" creationId="{B31FDABB-1193-9D80-EE5A-9541DDB4D0EC}"/>
          </ac:picMkLst>
        </pc:picChg>
        <pc:picChg chg="add del mod">
          <ac:chgData name="Gianni Freire" userId="917287663be58d2a" providerId="LiveId" clId="{E80A881C-7DBB-4546-8E22-1F74FC74E914}" dt="2022-10-18T19:36:28.317" v="250" actId="478"/>
          <ac:picMkLst>
            <pc:docMk/>
            <pc:sldMk cId="752814286" sldId="257"/>
            <ac:picMk id="1032" creationId="{BA0CF8D6-4AF0-63BE-F16C-DAC9A8845C30}"/>
          </ac:picMkLst>
        </pc:picChg>
        <pc:picChg chg="add mod ord">
          <ac:chgData name="Gianni Freire" userId="917287663be58d2a" providerId="LiveId" clId="{E80A881C-7DBB-4546-8E22-1F74FC74E914}" dt="2022-10-18T19:36:44.522" v="255" actId="26606"/>
          <ac:picMkLst>
            <pc:docMk/>
            <pc:sldMk cId="752814286" sldId="257"/>
            <ac:picMk id="1034" creationId="{9E63FF6A-BEC9-C0AF-860A-B50CD3752058}"/>
          </ac:picMkLst>
        </pc:picChg>
      </pc:sldChg>
      <pc:sldChg chg="del">
        <pc:chgData name="Gianni Freire" userId="917287663be58d2a" providerId="LiveId" clId="{E80A881C-7DBB-4546-8E22-1F74FC74E914}" dt="2022-10-18T18:14:30.062" v="1" actId="2696"/>
        <pc:sldMkLst>
          <pc:docMk/>
          <pc:sldMk cId="2979876663" sldId="268"/>
        </pc:sldMkLst>
      </pc:sldChg>
      <pc:sldChg chg="del">
        <pc:chgData name="Gianni Freire" userId="917287663be58d2a" providerId="LiveId" clId="{E80A881C-7DBB-4546-8E22-1F74FC74E914}" dt="2022-10-18T18:14:30.062" v="1" actId="2696"/>
        <pc:sldMkLst>
          <pc:docMk/>
          <pc:sldMk cId="3891345585" sldId="270"/>
        </pc:sldMkLst>
      </pc:sldChg>
      <pc:sldChg chg="del">
        <pc:chgData name="Gianni Freire" userId="917287663be58d2a" providerId="LiveId" clId="{E80A881C-7DBB-4546-8E22-1F74FC74E914}" dt="2022-10-18T18:14:30.062" v="1" actId="2696"/>
        <pc:sldMkLst>
          <pc:docMk/>
          <pc:sldMk cId="2624630061" sldId="272"/>
        </pc:sldMkLst>
      </pc:sldChg>
      <pc:sldChg chg="delSp mod">
        <pc:chgData name="Gianni Freire" userId="917287663be58d2a" providerId="LiveId" clId="{E80A881C-7DBB-4546-8E22-1F74FC74E914}" dt="2022-10-18T18:29:16.259" v="22" actId="478"/>
        <pc:sldMkLst>
          <pc:docMk/>
          <pc:sldMk cId="3740286033" sldId="277"/>
        </pc:sldMkLst>
        <pc:spChg chg="del">
          <ac:chgData name="Gianni Freire" userId="917287663be58d2a" providerId="LiveId" clId="{E80A881C-7DBB-4546-8E22-1F74FC74E914}" dt="2022-10-18T18:29:13.522" v="21" actId="478"/>
          <ac:spMkLst>
            <pc:docMk/>
            <pc:sldMk cId="3740286033" sldId="277"/>
            <ac:spMk id="4" creationId="{E39EF484-38C8-4EDC-ACF5-695CFB216839}"/>
          </ac:spMkLst>
        </pc:spChg>
        <pc:spChg chg="del">
          <ac:chgData name="Gianni Freire" userId="917287663be58d2a" providerId="LiveId" clId="{E80A881C-7DBB-4546-8E22-1F74FC74E914}" dt="2022-10-18T18:29:16.259" v="22" actId="478"/>
          <ac:spMkLst>
            <pc:docMk/>
            <pc:sldMk cId="3740286033" sldId="277"/>
            <ac:spMk id="5" creationId="{AFD183D7-B16E-4A9D-BC4B-D1EC347BF97E}"/>
          </ac:spMkLst>
        </pc:spChg>
      </pc:sldChg>
      <pc:sldChg chg="del">
        <pc:chgData name="Gianni Freire" userId="917287663be58d2a" providerId="LiveId" clId="{E80A881C-7DBB-4546-8E22-1F74FC74E914}" dt="2022-10-18T18:14:13.503" v="0" actId="2696"/>
        <pc:sldMkLst>
          <pc:docMk/>
          <pc:sldMk cId="2496947791" sldId="278"/>
        </pc:sldMkLst>
      </pc:sldChg>
      <pc:sldChg chg="del">
        <pc:chgData name="Gianni Freire" userId="917287663be58d2a" providerId="LiveId" clId="{E80A881C-7DBB-4546-8E22-1F74FC74E914}" dt="2022-10-18T18:14:30.062" v="1" actId="2696"/>
        <pc:sldMkLst>
          <pc:docMk/>
          <pc:sldMk cId="395518310" sldId="279"/>
        </pc:sldMkLst>
      </pc:sldChg>
      <pc:sldChg chg="del">
        <pc:chgData name="Gianni Freire" userId="917287663be58d2a" providerId="LiveId" clId="{E80A881C-7DBB-4546-8E22-1F74FC74E914}" dt="2022-10-18T18:14:30.062" v="1" actId="2696"/>
        <pc:sldMkLst>
          <pc:docMk/>
          <pc:sldMk cId="1420547054" sldId="281"/>
        </pc:sldMkLst>
      </pc:sldChg>
      <pc:sldChg chg="addSp delSp modSp mod delAnim modAnim">
        <pc:chgData name="Gianni Freire" userId="917287663be58d2a" providerId="LiveId" clId="{E80A881C-7DBB-4546-8E22-1F74FC74E914}" dt="2022-10-19T17:49:49.475" v="950" actId="14100"/>
        <pc:sldMkLst>
          <pc:docMk/>
          <pc:sldMk cId="560021826" sldId="317"/>
        </pc:sldMkLst>
        <pc:spChg chg="del">
          <ac:chgData name="Gianni Freire" userId="917287663be58d2a" providerId="LiveId" clId="{E80A881C-7DBB-4546-8E22-1F74FC74E914}" dt="2022-10-18T18:29:03.561" v="19" actId="478"/>
          <ac:spMkLst>
            <pc:docMk/>
            <pc:sldMk cId="560021826" sldId="317"/>
            <ac:spMk id="2" creationId="{2910D835-B454-4270-BB35-86A187307E6F}"/>
          </ac:spMkLst>
        </pc:spChg>
        <pc:spChg chg="del">
          <ac:chgData name="Gianni Freire" userId="917287663be58d2a" providerId="LiveId" clId="{E80A881C-7DBB-4546-8E22-1F74FC74E914}" dt="2022-10-18T18:29:07.612" v="20" actId="478"/>
          <ac:spMkLst>
            <pc:docMk/>
            <pc:sldMk cId="560021826" sldId="317"/>
            <ac:spMk id="3" creationId="{7F7F653B-90B5-4F47-A33F-93DCB2EF68C2}"/>
          </ac:spMkLst>
        </pc:spChg>
        <pc:spChg chg="add del mod">
          <ac:chgData name="Gianni Freire" userId="917287663be58d2a" providerId="LiveId" clId="{E80A881C-7DBB-4546-8E22-1F74FC74E914}" dt="2022-10-18T18:28:58.976" v="18" actId="478"/>
          <ac:spMkLst>
            <pc:docMk/>
            <pc:sldMk cId="560021826" sldId="317"/>
            <ac:spMk id="6" creationId="{3BD11FC1-60AF-62C6-01C0-4E4B0A8B5EF1}"/>
          </ac:spMkLst>
        </pc:spChg>
        <pc:spChg chg="mod">
          <ac:chgData name="Gianni Freire" userId="917287663be58d2a" providerId="LiveId" clId="{E80A881C-7DBB-4546-8E22-1F74FC74E914}" dt="2022-10-19T16:39:01.626" v="803" actId="1076"/>
          <ac:spMkLst>
            <pc:docMk/>
            <pc:sldMk cId="560021826" sldId="317"/>
            <ac:spMk id="15" creationId="{40F1DF5B-353A-4270-8C10-6A1509441174}"/>
          </ac:spMkLst>
        </pc:spChg>
        <pc:spChg chg="mod">
          <ac:chgData name="Gianni Freire" userId="917287663be58d2a" providerId="LiveId" clId="{E80A881C-7DBB-4546-8E22-1F74FC74E914}" dt="2022-10-19T16:39:15.356" v="810" actId="27636"/>
          <ac:spMkLst>
            <pc:docMk/>
            <pc:sldMk cId="560021826" sldId="317"/>
            <ac:spMk id="16" creationId="{4BDCF583-1D5D-4235-97C2-39272B80A0B1}"/>
          </ac:spMkLst>
        </pc:spChg>
        <pc:picChg chg="add del mod">
          <ac:chgData name="Gianni Freire" userId="917287663be58d2a" providerId="LiveId" clId="{E80A881C-7DBB-4546-8E22-1F74FC74E914}" dt="2022-10-19T17:44:46.501" v="943" actId="478"/>
          <ac:picMkLst>
            <pc:docMk/>
            <pc:sldMk cId="560021826" sldId="317"/>
            <ac:picMk id="2" creationId="{1DB6F590-CCF6-DBE1-B28C-78FC568FA54B}"/>
          </ac:picMkLst>
        </pc:picChg>
        <pc:picChg chg="add del mod">
          <ac:chgData name="Gianni Freire" userId="917287663be58d2a" providerId="LiveId" clId="{E80A881C-7DBB-4546-8E22-1F74FC74E914}" dt="2022-10-19T17:43:40.010" v="924" actId="478"/>
          <ac:picMkLst>
            <pc:docMk/>
            <pc:sldMk cId="560021826" sldId="317"/>
            <ac:picMk id="5" creationId="{44B0F819-0E6D-19DB-AF92-C0E7085FDC79}"/>
          </ac:picMkLst>
        </pc:picChg>
        <pc:picChg chg="add mod">
          <ac:chgData name="Gianni Freire" userId="917287663be58d2a" providerId="LiveId" clId="{E80A881C-7DBB-4546-8E22-1F74FC74E914}" dt="2022-10-19T17:43:51.792" v="930" actId="14100"/>
          <ac:picMkLst>
            <pc:docMk/>
            <pc:sldMk cId="560021826" sldId="317"/>
            <ac:picMk id="6" creationId="{E7ABDF07-4C7A-3C6E-91AD-A08FF7A49FD9}"/>
          </ac:picMkLst>
        </pc:picChg>
        <pc:picChg chg="add del mod">
          <ac:chgData name="Gianni Freire" userId="917287663be58d2a" providerId="LiveId" clId="{E80A881C-7DBB-4546-8E22-1F74FC74E914}" dt="2022-10-19T17:44:01.599" v="931" actId="478"/>
          <ac:picMkLst>
            <pc:docMk/>
            <pc:sldMk cId="560021826" sldId="317"/>
            <ac:picMk id="7" creationId="{AE0182FB-0707-5E03-A0CB-64907399AB15}"/>
          </ac:picMkLst>
        </pc:picChg>
        <pc:picChg chg="add del">
          <ac:chgData name="Gianni Freire" userId="917287663be58d2a" providerId="LiveId" clId="{E80A881C-7DBB-4546-8E22-1F74FC74E914}" dt="2022-10-18T18:28:58.976" v="18" actId="478"/>
          <ac:picMkLst>
            <pc:docMk/>
            <pc:sldMk cId="560021826" sldId="317"/>
            <ac:picMk id="8" creationId="{5FED7C55-F545-49A1-90FD-D853A25AB453}"/>
          </ac:picMkLst>
        </pc:picChg>
        <pc:picChg chg="add del mod">
          <ac:chgData name="Gianni Freire" userId="917287663be58d2a" providerId="LiveId" clId="{E80A881C-7DBB-4546-8E22-1F74FC74E914}" dt="2022-10-19T17:44:19.372" v="937" actId="478"/>
          <ac:picMkLst>
            <pc:docMk/>
            <pc:sldMk cId="560021826" sldId="317"/>
            <ac:picMk id="10" creationId="{23B72264-CE5C-B6F3-995C-7B6A3B7EAC95}"/>
          </ac:picMkLst>
        </pc:picChg>
        <pc:picChg chg="add mod">
          <ac:chgData name="Gianni Freire" userId="917287663be58d2a" providerId="LiveId" clId="{E80A881C-7DBB-4546-8E22-1F74FC74E914}" dt="2022-10-19T17:44:12.677" v="936" actId="1076"/>
          <ac:picMkLst>
            <pc:docMk/>
            <pc:sldMk cId="560021826" sldId="317"/>
            <ac:picMk id="11" creationId="{2B4E66C5-B8DF-D982-4304-F1089E889FF8}"/>
          </ac:picMkLst>
        </pc:picChg>
        <pc:picChg chg="add mod">
          <ac:chgData name="Gianni Freire" userId="917287663be58d2a" providerId="LiveId" clId="{E80A881C-7DBB-4546-8E22-1F74FC74E914}" dt="2022-10-19T17:44:30.401" v="942" actId="1076"/>
          <ac:picMkLst>
            <pc:docMk/>
            <pc:sldMk cId="560021826" sldId="317"/>
            <ac:picMk id="13" creationId="{0FDA5211-5A7A-6533-DFA3-7B1D9F5FCD68}"/>
          </ac:picMkLst>
        </pc:picChg>
        <pc:picChg chg="add mod">
          <ac:chgData name="Gianni Freire" userId="917287663be58d2a" providerId="LiveId" clId="{E80A881C-7DBB-4546-8E22-1F74FC74E914}" dt="2022-10-19T17:49:49.475" v="950" actId="14100"/>
          <ac:picMkLst>
            <pc:docMk/>
            <pc:sldMk cId="560021826" sldId="317"/>
            <ac:picMk id="14" creationId="{D01A70A5-4567-C575-AEA8-B665E1EF045A}"/>
          </ac:picMkLst>
        </pc:picChg>
      </pc:sldChg>
      <pc:sldChg chg="del">
        <pc:chgData name="Gianni Freire" userId="917287663be58d2a" providerId="LiveId" clId="{E80A881C-7DBB-4546-8E22-1F74FC74E914}" dt="2022-10-18T18:14:30.062" v="1" actId="2696"/>
        <pc:sldMkLst>
          <pc:docMk/>
          <pc:sldMk cId="3521561301" sldId="321"/>
        </pc:sldMkLst>
      </pc:sldChg>
      <pc:sldChg chg="modSp mod">
        <pc:chgData name="Gianni Freire" userId="917287663be58d2a" providerId="LiveId" clId="{E80A881C-7DBB-4546-8E22-1F74FC74E914}" dt="2022-10-18T19:37:24.905" v="265" actId="1076"/>
        <pc:sldMkLst>
          <pc:docMk/>
          <pc:sldMk cId="2158886557" sldId="384"/>
        </pc:sldMkLst>
        <pc:spChg chg="mod">
          <ac:chgData name="Gianni Freire" userId="917287663be58d2a" providerId="LiveId" clId="{E80A881C-7DBB-4546-8E22-1F74FC74E914}" dt="2022-10-18T19:37:19.406" v="264" actId="1076"/>
          <ac:spMkLst>
            <pc:docMk/>
            <pc:sldMk cId="2158886557" sldId="384"/>
            <ac:spMk id="2" creationId="{F3102F94-23DD-2FC6-087E-409534CD2B89}"/>
          </ac:spMkLst>
        </pc:spChg>
        <pc:picChg chg="mod">
          <ac:chgData name="Gianni Freire" userId="917287663be58d2a" providerId="LiveId" clId="{E80A881C-7DBB-4546-8E22-1F74FC74E914}" dt="2022-10-18T19:37:24.905" v="265" actId="1076"/>
          <ac:picMkLst>
            <pc:docMk/>
            <pc:sldMk cId="2158886557" sldId="384"/>
            <ac:picMk id="18" creationId="{E2536017-F539-430C-A901-70AB81CA612A}"/>
          </ac:picMkLst>
        </pc:picChg>
        <pc:picChg chg="mod">
          <ac:chgData name="Gianni Freire" userId="917287663be58d2a" providerId="LiveId" clId="{E80A881C-7DBB-4546-8E22-1F74FC74E914}" dt="2022-10-18T19:37:01.260" v="260" actId="14100"/>
          <ac:picMkLst>
            <pc:docMk/>
            <pc:sldMk cId="2158886557" sldId="384"/>
            <ac:picMk id="20" creationId="{528A7D8D-1AB5-46C4-93FA-D92C2FD51692}"/>
          </ac:picMkLst>
        </pc:picChg>
        <pc:picChg chg="mod">
          <ac:chgData name="Gianni Freire" userId="917287663be58d2a" providerId="LiveId" clId="{E80A881C-7DBB-4546-8E22-1F74FC74E914}" dt="2022-10-18T19:37:13.343" v="262" actId="14100"/>
          <ac:picMkLst>
            <pc:docMk/>
            <pc:sldMk cId="2158886557" sldId="384"/>
            <ac:picMk id="23" creationId="{2B3C4F95-A0FA-45D9-BF43-1C398F65B891}"/>
          </ac:picMkLst>
        </pc:picChg>
        <pc:picChg chg="mod">
          <ac:chgData name="Gianni Freire" userId="917287663be58d2a" providerId="LiveId" clId="{E80A881C-7DBB-4546-8E22-1F74FC74E914}" dt="2022-10-18T19:37:17.049" v="263" actId="14100"/>
          <ac:picMkLst>
            <pc:docMk/>
            <pc:sldMk cId="2158886557" sldId="384"/>
            <ac:picMk id="25" creationId="{B7353C46-ACC1-4078-85C2-26B57B0E58B7}"/>
          </ac:picMkLst>
        </pc:picChg>
      </pc:sldChg>
      <pc:sldChg chg="addSp delSp modSp mod">
        <pc:chgData name="Gianni Freire" userId="917287663be58d2a" providerId="LiveId" clId="{E80A881C-7DBB-4546-8E22-1F74FC74E914}" dt="2022-10-19T01:48:56.740" v="801" actId="1076"/>
        <pc:sldMkLst>
          <pc:docMk/>
          <pc:sldMk cId="2313234867" sldId="389"/>
        </pc:sldMkLst>
        <pc:spChg chg="mod">
          <ac:chgData name="Gianni Freire" userId="917287663be58d2a" providerId="LiveId" clId="{E80A881C-7DBB-4546-8E22-1F74FC74E914}" dt="2022-10-18T19:29:50.215" v="182" actId="1076"/>
          <ac:spMkLst>
            <pc:docMk/>
            <pc:sldMk cId="2313234867" sldId="389"/>
            <ac:spMk id="2" creationId="{0046426E-F6F6-4A7C-9181-8C3090996261}"/>
          </ac:spMkLst>
        </pc:spChg>
        <pc:spChg chg="mod">
          <ac:chgData name="Gianni Freire" userId="917287663be58d2a" providerId="LiveId" clId="{E80A881C-7DBB-4546-8E22-1F74FC74E914}" dt="2022-10-19T01:48:12.109" v="793" actId="1076"/>
          <ac:spMkLst>
            <pc:docMk/>
            <pc:sldMk cId="2313234867" sldId="389"/>
            <ac:spMk id="3" creationId="{D3B60D6F-4D0F-4D33-B2A7-159C8583FF00}"/>
          </ac:spMkLst>
        </pc:spChg>
        <pc:spChg chg="add del mod">
          <ac:chgData name="Gianni Freire" userId="917287663be58d2a" providerId="LiveId" clId="{E80A881C-7DBB-4546-8E22-1F74FC74E914}" dt="2022-10-19T00:19:11.143" v="270" actId="478"/>
          <ac:spMkLst>
            <pc:docMk/>
            <pc:sldMk cId="2313234867" sldId="389"/>
            <ac:spMk id="9" creationId="{78488DC8-1C55-F8A9-A016-1D0247558D0D}"/>
          </ac:spMkLst>
        </pc:spChg>
        <pc:spChg chg="del">
          <ac:chgData name="Gianni Freire" userId="917287663be58d2a" providerId="LiveId" clId="{E80A881C-7DBB-4546-8E22-1F74FC74E914}" dt="2022-10-18T18:28:50.516" v="15" actId="478"/>
          <ac:spMkLst>
            <pc:docMk/>
            <pc:sldMk cId="2313234867" sldId="389"/>
            <ac:spMk id="13" creationId="{915FE2C5-E66A-4405-B19E-2C5C546C98E4}"/>
          </ac:spMkLst>
        </pc:spChg>
        <pc:spChg chg="add del mod">
          <ac:chgData name="Gianni Freire" userId="917287663be58d2a" providerId="LiveId" clId="{E80A881C-7DBB-4546-8E22-1F74FC74E914}" dt="2022-10-19T00:19:09.929" v="269" actId="478"/>
          <ac:spMkLst>
            <pc:docMk/>
            <pc:sldMk cId="2313234867" sldId="389"/>
            <ac:spMk id="13" creationId="{ED4DB323-4CD8-F332-9F93-D4EBF38BEC57}"/>
          </ac:spMkLst>
        </pc:spChg>
        <pc:spChg chg="del">
          <ac:chgData name="Gianni Freire" userId="917287663be58d2a" providerId="LiveId" clId="{E80A881C-7DBB-4546-8E22-1F74FC74E914}" dt="2022-10-18T18:28:52.743" v="16" actId="478"/>
          <ac:spMkLst>
            <pc:docMk/>
            <pc:sldMk cId="2313234867" sldId="389"/>
            <ac:spMk id="14" creationId="{B01DF4D0-78BC-4C8C-9570-26F0B225433A}"/>
          </ac:spMkLst>
        </pc:spChg>
        <pc:spChg chg="mod">
          <ac:chgData name="Gianni Freire" userId="917287663be58d2a" providerId="LiveId" clId="{E80A881C-7DBB-4546-8E22-1F74FC74E914}" dt="2022-10-19T01:48:25.595" v="794" actId="1076"/>
          <ac:spMkLst>
            <pc:docMk/>
            <pc:sldMk cId="2313234867" sldId="389"/>
            <ac:spMk id="15" creationId="{3B199C97-F175-437D-8311-DB662925C063}"/>
          </ac:spMkLst>
        </pc:spChg>
        <pc:spChg chg="add del mod">
          <ac:chgData name="Gianni Freire" userId="917287663be58d2a" providerId="LiveId" clId="{E80A881C-7DBB-4546-8E22-1F74FC74E914}" dt="2022-10-19T00:20:21.954" v="308" actId="478"/>
          <ac:spMkLst>
            <pc:docMk/>
            <pc:sldMk cId="2313234867" sldId="389"/>
            <ac:spMk id="16" creationId="{AE939A3E-9343-8253-BEF0-8532B1F3D7EC}"/>
          </ac:spMkLst>
        </pc:spChg>
        <pc:spChg chg="add del mod">
          <ac:chgData name="Gianni Freire" userId="917287663be58d2a" providerId="LiveId" clId="{E80A881C-7DBB-4546-8E22-1F74FC74E914}" dt="2022-10-19T00:19:00.760" v="266" actId="478"/>
          <ac:spMkLst>
            <pc:docMk/>
            <pc:sldMk cId="2313234867" sldId="389"/>
            <ac:spMk id="17" creationId="{E8E7D863-B988-7694-864B-07A06DB4176B}"/>
          </ac:spMkLst>
        </pc:spChg>
        <pc:spChg chg="add del mod">
          <ac:chgData name="Gianni Freire" userId="917287663be58d2a" providerId="LiveId" clId="{E80A881C-7DBB-4546-8E22-1F74FC74E914}" dt="2022-10-19T00:19:08.242" v="268" actId="478"/>
          <ac:spMkLst>
            <pc:docMk/>
            <pc:sldMk cId="2313234867" sldId="389"/>
            <ac:spMk id="18" creationId="{D12CEE2B-2877-524C-43B9-5775BBA236AD}"/>
          </ac:spMkLst>
        </pc:spChg>
        <pc:spChg chg="add del mod">
          <ac:chgData name="Gianni Freire" userId="917287663be58d2a" providerId="LiveId" clId="{E80A881C-7DBB-4546-8E22-1F74FC74E914}" dt="2022-10-19T00:19:06.064" v="267" actId="478"/>
          <ac:spMkLst>
            <pc:docMk/>
            <pc:sldMk cId="2313234867" sldId="389"/>
            <ac:spMk id="21" creationId="{F89B34E7-8E11-FB1A-19BF-161FB3ED3373}"/>
          </ac:spMkLst>
        </pc:spChg>
        <pc:spChg chg="add mod">
          <ac:chgData name="Gianni Freire" userId="917287663be58d2a" providerId="LiveId" clId="{E80A881C-7DBB-4546-8E22-1F74FC74E914}" dt="2022-10-19T01:21:20.761" v="629" actId="1076"/>
          <ac:spMkLst>
            <pc:docMk/>
            <pc:sldMk cId="2313234867" sldId="389"/>
            <ac:spMk id="23" creationId="{121C3558-A129-A246-D878-90C5F55DAE14}"/>
          </ac:spMkLst>
        </pc:spChg>
        <pc:spChg chg="add del mod">
          <ac:chgData name="Gianni Freire" userId="917287663be58d2a" providerId="LiveId" clId="{E80A881C-7DBB-4546-8E22-1F74FC74E914}" dt="2022-10-19T00:19:00.760" v="266" actId="478"/>
          <ac:spMkLst>
            <pc:docMk/>
            <pc:sldMk cId="2313234867" sldId="389"/>
            <ac:spMk id="26" creationId="{20E82A6F-227F-16D8-BF58-109F4F3CC1C4}"/>
          </ac:spMkLst>
        </pc:spChg>
        <pc:spChg chg="add del mod">
          <ac:chgData name="Gianni Freire" userId="917287663be58d2a" providerId="LiveId" clId="{E80A881C-7DBB-4546-8E22-1F74FC74E914}" dt="2022-10-19T00:19:59.804" v="300" actId="478"/>
          <ac:spMkLst>
            <pc:docMk/>
            <pc:sldMk cId="2313234867" sldId="389"/>
            <ac:spMk id="28" creationId="{E00EB993-6434-F352-89FE-327543D01FA1}"/>
          </ac:spMkLst>
        </pc:spChg>
        <pc:spChg chg="add del mod">
          <ac:chgData name="Gianni Freire" userId="917287663be58d2a" providerId="LiveId" clId="{E80A881C-7DBB-4546-8E22-1F74FC74E914}" dt="2022-10-19T01:08:01.065" v="416" actId="478"/>
          <ac:spMkLst>
            <pc:docMk/>
            <pc:sldMk cId="2313234867" sldId="389"/>
            <ac:spMk id="30" creationId="{069A5E59-8FCF-8B6E-F6B5-00DE662FAADF}"/>
          </ac:spMkLst>
        </pc:spChg>
        <pc:spChg chg="add del mod">
          <ac:chgData name="Gianni Freire" userId="917287663be58d2a" providerId="LiveId" clId="{E80A881C-7DBB-4546-8E22-1F74FC74E914}" dt="2022-10-19T00:52:43.758" v="386" actId="478"/>
          <ac:spMkLst>
            <pc:docMk/>
            <pc:sldMk cId="2313234867" sldId="389"/>
            <ac:spMk id="31" creationId="{D147EA3E-900E-3B7F-188E-D6FF4288F890}"/>
          </ac:spMkLst>
        </pc:spChg>
        <pc:spChg chg="add del mod">
          <ac:chgData name="Gianni Freire" userId="917287663be58d2a" providerId="LiveId" clId="{E80A881C-7DBB-4546-8E22-1F74FC74E914}" dt="2022-10-19T00:52:42.461" v="385" actId="478"/>
          <ac:spMkLst>
            <pc:docMk/>
            <pc:sldMk cId="2313234867" sldId="389"/>
            <ac:spMk id="32" creationId="{884FC75A-3C64-638D-AF95-4F379C456C87}"/>
          </ac:spMkLst>
        </pc:spChg>
        <pc:spChg chg="add del mod">
          <ac:chgData name="Gianni Freire" userId="917287663be58d2a" providerId="LiveId" clId="{E80A881C-7DBB-4546-8E22-1F74FC74E914}" dt="2022-10-19T01:11:06.145" v="426"/>
          <ac:spMkLst>
            <pc:docMk/>
            <pc:sldMk cId="2313234867" sldId="389"/>
            <ac:spMk id="35" creationId="{C24B1773-E90B-070E-4DD2-FD52EEFEB45D}"/>
          </ac:spMkLst>
        </pc:spChg>
        <pc:spChg chg="add mod">
          <ac:chgData name="Gianni Freire" userId="917287663be58d2a" providerId="LiveId" clId="{E80A881C-7DBB-4546-8E22-1F74FC74E914}" dt="2022-10-19T01:41:18.882" v="666" actId="14100"/>
          <ac:spMkLst>
            <pc:docMk/>
            <pc:sldMk cId="2313234867" sldId="389"/>
            <ac:spMk id="36" creationId="{412F8841-ACD4-2DF4-3F76-9CA3CFB6FA64}"/>
          </ac:spMkLst>
        </pc:spChg>
        <pc:spChg chg="add mod">
          <ac:chgData name="Gianni Freire" userId="917287663be58d2a" providerId="LiveId" clId="{E80A881C-7DBB-4546-8E22-1F74FC74E914}" dt="2022-10-19T01:48:56.740" v="801" actId="1076"/>
          <ac:spMkLst>
            <pc:docMk/>
            <pc:sldMk cId="2313234867" sldId="389"/>
            <ac:spMk id="37" creationId="{AFE0233E-79FB-32A8-88D6-93FFA985A078}"/>
          </ac:spMkLst>
        </pc:spChg>
        <pc:spChg chg="add mod">
          <ac:chgData name="Gianni Freire" userId="917287663be58d2a" providerId="LiveId" clId="{E80A881C-7DBB-4546-8E22-1F74FC74E914}" dt="2022-10-19T01:48:56.740" v="801" actId="1076"/>
          <ac:spMkLst>
            <pc:docMk/>
            <pc:sldMk cId="2313234867" sldId="389"/>
            <ac:spMk id="38" creationId="{43D6A816-73D2-801D-B462-EE741ABEBA93}"/>
          </ac:spMkLst>
        </pc:spChg>
        <pc:spChg chg="add mod">
          <ac:chgData name="Gianni Freire" userId="917287663be58d2a" providerId="LiveId" clId="{E80A881C-7DBB-4546-8E22-1F74FC74E914}" dt="2022-10-19T01:48:56.740" v="801" actId="1076"/>
          <ac:spMkLst>
            <pc:docMk/>
            <pc:sldMk cId="2313234867" sldId="389"/>
            <ac:spMk id="39" creationId="{CBE86FCC-E7D7-6527-AB21-C7BDDF791DCC}"/>
          </ac:spMkLst>
        </pc:spChg>
        <pc:spChg chg="add mod">
          <ac:chgData name="Gianni Freire" userId="917287663be58d2a" providerId="LiveId" clId="{E80A881C-7DBB-4546-8E22-1F74FC74E914}" dt="2022-10-19T01:48:43.376" v="800" actId="20577"/>
          <ac:spMkLst>
            <pc:docMk/>
            <pc:sldMk cId="2313234867" sldId="389"/>
            <ac:spMk id="40" creationId="{F0A89139-ED94-130B-AB77-F6B7A48707DD}"/>
          </ac:spMkLst>
        </pc:spChg>
        <pc:spChg chg="add mod">
          <ac:chgData name="Gianni Freire" userId="917287663be58d2a" providerId="LiveId" clId="{E80A881C-7DBB-4546-8E22-1F74FC74E914}" dt="2022-10-19T01:48:25.595" v="794" actId="1076"/>
          <ac:spMkLst>
            <pc:docMk/>
            <pc:sldMk cId="2313234867" sldId="389"/>
            <ac:spMk id="41" creationId="{ACC4D412-721B-0B44-FDB0-ABC201F7A8F9}"/>
          </ac:spMkLst>
        </pc:spChg>
        <pc:spChg chg="add mod">
          <ac:chgData name="Gianni Freire" userId="917287663be58d2a" providerId="LiveId" clId="{E80A881C-7DBB-4546-8E22-1F74FC74E914}" dt="2022-10-19T01:48:25.595" v="794" actId="1076"/>
          <ac:spMkLst>
            <pc:docMk/>
            <pc:sldMk cId="2313234867" sldId="389"/>
            <ac:spMk id="42" creationId="{A2D7A4B8-0F23-431A-77C8-3C07849109FA}"/>
          </ac:spMkLst>
        </pc:spChg>
        <pc:spChg chg="add mod">
          <ac:chgData name="Gianni Freire" userId="917287663be58d2a" providerId="LiveId" clId="{E80A881C-7DBB-4546-8E22-1F74FC74E914}" dt="2022-10-19T01:48:56.740" v="801" actId="1076"/>
          <ac:spMkLst>
            <pc:docMk/>
            <pc:sldMk cId="2313234867" sldId="389"/>
            <ac:spMk id="43" creationId="{00BE0428-D2F2-E06C-796C-FCDF74B9FE6F}"/>
          </ac:spMkLst>
        </pc:spChg>
        <pc:spChg chg="add mod">
          <ac:chgData name="Gianni Freire" userId="917287663be58d2a" providerId="LiveId" clId="{E80A881C-7DBB-4546-8E22-1F74FC74E914}" dt="2022-10-19T01:48:25.595" v="794" actId="1076"/>
          <ac:spMkLst>
            <pc:docMk/>
            <pc:sldMk cId="2313234867" sldId="389"/>
            <ac:spMk id="45" creationId="{42C000B8-9CDA-A7C0-452F-C21E4F46F50C}"/>
          </ac:spMkLst>
        </pc:spChg>
        <pc:spChg chg="add del mod">
          <ac:chgData name="Gianni Freire" userId="917287663be58d2a" providerId="LiveId" clId="{E80A881C-7DBB-4546-8E22-1F74FC74E914}" dt="2022-10-19T01:48:09.548" v="792" actId="478"/>
          <ac:spMkLst>
            <pc:docMk/>
            <pc:sldMk cId="2313234867" sldId="389"/>
            <ac:spMk id="46" creationId="{6E42C93D-A7F9-6ABC-156E-1482BF903270}"/>
          </ac:spMkLst>
        </pc:spChg>
        <pc:spChg chg="add del mod">
          <ac:chgData name="Gianni Freire" userId="917287663be58d2a" providerId="LiveId" clId="{E80A881C-7DBB-4546-8E22-1F74FC74E914}" dt="2022-10-19T01:45:36.535" v="751"/>
          <ac:spMkLst>
            <pc:docMk/>
            <pc:sldMk cId="2313234867" sldId="389"/>
            <ac:spMk id="47" creationId="{56688351-5A38-FE53-2E4E-2290FF9EA187}"/>
          </ac:spMkLst>
        </pc:spChg>
        <pc:picChg chg="add del mod">
          <ac:chgData name="Gianni Freire" userId="917287663be58d2a" providerId="LiveId" clId="{E80A881C-7DBB-4546-8E22-1F74FC74E914}" dt="2022-10-19T00:20:20.464" v="307" actId="478"/>
          <ac:picMkLst>
            <pc:docMk/>
            <pc:sldMk cId="2313234867" sldId="389"/>
            <ac:picMk id="4" creationId="{1DB77E74-C030-0F43-4366-4223C765D9CF}"/>
          </ac:picMkLst>
        </pc:picChg>
        <pc:picChg chg="add del mod">
          <ac:chgData name="Gianni Freire" userId="917287663be58d2a" providerId="LiveId" clId="{E80A881C-7DBB-4546-8E22-1F74FC74E914}" dt="2022-10-19T00:19:00.760" v="266" actId="478"/>
          <ac:picMkLst>
            <pc:docMk/>
            <pc:sldMk cId="2313234867" sldId="389"/>
            <ac:picMk id="5" creationId="{4C78EC7C-3877-E9E0-BB6D-26F38AFFC08A}"/>
          </ac:picMkLst>
        </pc:picChg>
        <pc:picChg chg="add del mod">
          <ac:chgData name="Gianni Freire" userId="917287663be58d2a" providerId="LiveId" clId="{E80A881C-7DBB-4546-8E22-1F74FC74E914}" dt="2022-10-19T00:19:06.064" v="267" actId="478"/>
          <ac:picMkLst>
            <pc:docMk/>
            <pc:sldMk cId="2313234867" sldId="389"/>
            <ac:picMk id="7" creationId="{DE46D6F6-FCB3-15CB-D51E-40E6947557BF}"/>
          </ac:picMkLst>
        </pc:picChg>
        <pc:picChg chg="del mod">
          <ac:chgData name="Gianni Freire" userId="917287663be58d2a" providerId="LiveId" clId="{E80A881C-7DBB-4546-8E22-1F74FC74E914}" dt="2022-10-19T00:19:57.841" v="299" actId="478"/>
          <ac:picMkLst>
            <pc:docMk/>
            <pc:sldMk cId="2313234867" sldId="389"/>
            <ac:picMk id="8" creationId="{06D2324F-3B7B-45EF-9584-C8EADD2C8C0B}"/>
          </ac:picMkLst>
        </pc:picChg>
        <pc:picChg chg="del mod">
          <ac:chgData name="Gianni Freire" userId="917287663be58d2a" providerId="LiveId" clId="{E80A881C-7DBB-4546-8E22-1F74FC74E914}" dt="2022-10-19T00:19:00.760" v="266" actId="478"/>
          <ac:picMkLst>
            <pc:docMk/>
            <pc:sldMk cId="2313234867" sldId="389"/>
            <ac:picMk id="10" creationId="{71F862F9-0E8A-4DB9-8083-1C3AA6E5D777}"/>
          </ac:picMkLst>
        </pc:picChg>
        <pc:picChg chg="add del mod">
          <ac:chgData name="Gianni Freire" userId="917287663be58d2a" providerId="LiveId" clId="{E80A881C-7DBB-4546-8E22-1F74FC74E914}" dt="2022-10-18T19:28:16.889" v="140" actId="478"/>
          <ac:picMkLst>
            <pc:docMk/>
            <pc:sldMk cId="2313234867" sldId="389"/>
            <ac:picMk id="11" creationId="{4B32EB68-16D4-320D-75C0-03AADA1B2834}"/>
          </ac:picMkLst>
        </pc:picChg>
        <pc:picChg chg="del mod">
          <ac:chgData name="Gianni Freire" userId="917287663be58d2a" providerId="LiveId" clId="{E80A881C-7DBB-4546-8E22-1F74FC74E914}" dt="2022-10-19T00:19:08.242" v="268" actId="478"/>
          <ac:picMkLst>
            <pc:docMk/>
            <pc:sldMk cId="2313234867" sldId="389"/>
            <ac:picMk id="12" creationId="{A63F39B9-0715-40B5-8ECB-9B983F99C690}"/>
          </ac:picMkLst>
        </pc:picChg>
        <pc:picChg chg="add del mod">
          <ac:chgData name="Gianni Freire" userId="917287663be58d2a" providerId="LiveId" clId="{E80A881C-7DBB-4546-8E22-1F74FC74E914}" dt="2022-10-19T00:19:06.064" v="267" actId="478"/>
          <ac:picMkLst>
            <pc:docMk/>
            <pc:sldMk cId="2313234867" sldId="389"/>
            <ac:picMk id="19" creationId="{8416BCFF-B020-7477-B1AD-5B01DB1087FC}"/>
          </ac:picMkLst>
        </pc:picChg>
        <pc:picChg chg="add del mod">
          <ac:chgData name="Gianni Freire" userId="917287663be58d2a" providerId="LiveId" clId="{E80A881C-7DBB-4546-8E22-1F74FC74E914}" dt="2022-10-19T00:19:06.064" v="267" actId="478"/>
          <ac:picMkLst>
            <pc:docMk/>
            <pc:sldMk cId="2313234867" sldId="389"/>
            <ac:picMk id="20" creationId="{236B5D38-0CC9-5D67-12C1-E368DD5FA933}"/>
          </ac:picMkLst>
        </pc:picChg>
        <pc:picChg chg="add del mod">
          <ac:chgData name="Gianni Freire" userId="917287663be58d2a" providerId="LiveId" clId="{E80A881C-7DBB-4546-8E22-1F74FC74E914}" dt="2022-10-19T00:19:31.814" v="281" actId="22"/>
          <ac:picMkLst>
            <pc:docMk/>
            <pc:sldMk cId="2313234867" sldId="389"/>
            <ac:picMk id="22" creationId="{09831F24-145D-07EB-745A-7D08F025E4E6}"/>
          </ac:picMkLst>
        </pc:picChg>
        <pc:picChg chg="add del mod">
          <ac:chgData name="Gianni Freire" userId="917287663be58d2a" providerId="LiveId" clId="{E80A881C-7DBB-4546-8E22-1F74FC74E914}" dt="2022-10-18T19:30:51.918" v="192" actId="478"/>
          <ac:picMkLst>
            <pc:docMk/>
            <pc:sldMk cId="2313234867" sldId="389"/>
            <ac:picMk id="23" creationId="{83CD6AC6-C05C-83D5-6A52-B1400B52E58E}"/>
          </ac:picMkLst>
        </pc:picChg>
        <pc:picChg chg="add del mod">
          <ac:chgData name="Gianni Freire" userId="917287663be58d2a" providerId="LiveId" clId="{E80A881C-7DBB-4546-8E22-1F74FC74E914}" dt="2022-10-19T00:19:00.760" v="266" actId="478"/>
          <ac:picMkLst>
            <pc:docMk/>
            <pc:sldMk cId="2313234867" sldId="389"/>
            <ac:picMk id="24" creationId="{F30A7AE2-24DA-17AD-8852-95B463D36A20}"/>
          </ac:picMkLst>
        </pc:picChg>
        <pc:picChg chg="add del mod">
          <ac:chgData name="Gianni Freire" userId="917287663be58d2a" providerId="LiveId" clId="{E80A881C-7DBB-4546-8E22-1F74FC74E914}" dt="2022-10-19T00:19:00.760" v="266" actId="478"/>
          <ac:picMkLst>
            <pc:docMk/>
            <pc:sldMk cId="2313234867" sldId="389"/>
            <ac:picMk id="25" creationId="{4C595264-B021-3972-B8E6-C2ABA11A532C}"/>
          </ac:picMkLst>
        </pc:picChg>
        <pc:picChg chg="add del mod">
          <ac:chgData name="Gianni Freire" userId="917287663be58d2a" providerId="LiveId" clId="{E80A881C-7DBB-4546-8E22-1F74FC74E914}" dt="2022-10-18T19:36:44.411" v="254"/>
          <ac:picMkLst>
            <pc:docMk/>
            <pc:sldMk cId="2313234867" sldId="389"/>
            <ac:picMk id="27" creationId="{C1C82AEF-CBA0-DD05-4BD1-E8D6CEA40F13}"/>
          </ac:picMkLst>
        </pc:picChg>
        <pc:picChg chg="add del">
          <ac:chgData name="Gianni Freire" userId="917287663be58d2a" providerId="LiveId" clId="{E80A881C-7DBB-4546-8E22-1F74FC74E914}" dt="2022-10-19T00:42:48.191" v="384" actId="22"/>
          <ac:picMkLst>
            <pc:docMk/>
            <pc:sldMk cId="2313234867" sldId="389"/>
            <ac:picMk id="34" creationId="{1498C37E-A239-3795-1670-2B372435585A}"/>
          </ac:picMkLst>
        </pc:picChg>
        <pc:picChg chg="add del">
          <ac:chgData name="Gianni Freire" userId="917287663be58d2a" providerId="LiveId" clId="{E80A881C-7DBB-4546-8E22-1F74FC74E914}" dt="2022-10-18T19:36:53.876" v="257"/>
          <ac:picMkLst>
            <pc:docMk/>
            <pc:sldMk cId="2313234867" sldId="389"/>
            <ac:picMk id="2050" creationId="{3B8F249C-B827-7576-4C97-19688A4EA2D6}"/>
          </ac:picMkLst>
        </pc:picChg>
      </pc:sldChg>
      <pc:sldChg chg="addSp delSp modSp mod">
        <pc:chgData name="Gianni Freire" userId="917287663be58d2a" providerId="LiveId" clId="{E80A881C-7DBB-4546-8E22-1F74FC74E914}" dt="2022-10-19T16:50:46.084" v="923" actId="207"/>
        <pc:sldMkLst>
          <pc:docMk/>
          <pc:sldMk cId="3247798845" sldId="391"/>
        </pc:sldMkLst>
        <pc:spChg chg="add mod">
          <ac:chgData name="Gianni Freire" userId="917287663be58d2a" providerId="LiveId" clId="{E80A881C-7DBB-4546-8E22-1F74FC74E914}" dt="2022-10-19T16:49:58.147" v="914" actId="1076"/>
          <ac:spMkLst>
            <pc:docMk/>
            <pc:sldMk cId="3247798845" sldId="391"/>
            <ac:spMk id="4" creationId="{24B48E61-CCFF-5657-9843-467A6371DB38}"/>
          </ac:spMkLst>
        </pc:spChg>
        <pc:spChg chg="del">
          <ac:chgData name="Gianni Freire" userId="917287663be58d2a" providerId="LiveId" clId="{E80A881C-7DBB-4546-8E22-1F74FC74E914}" dt="2022-10-18T18:29:35.216" v="29" actId="478"/>
          <ac:spMkLst>
            <pc:docMk/>
            <pc:sldMk cId="3247798845" sldId="391"/>
            <ac:spMk id="4" creationId="{7823E305-6365-4345-8BD1-4A31C61D96CB}"/>
          </ac:spMkLst>
        </pc:spChg>
        <pc:spChg chg="del">
          <ac:chgData name="Gianni Freire" userId="917287663be58d2a" providerId="LiveId" clId="{E80A881C-7DBB-4546-8E22-1F74FC74E914}" dt="2022-10-18T18:29:36.818" v="30" actId="478"/>
          <ac:spMkLst>
            <pc:docMk/>
            <pc:sldMk cId="3247798845" sldId="391"/>
            <ac:spMk id="5" creationId="{0B37A3FF-ED32-4C4A-A21F-848A3BF6F896}"/>
          </ac:spMkLst>
        </pc:spChg>
        <pc:spChg chg="add mod">
          <ac:chgData name="Gianni Freire" userId="917287663be58d2a" providerId="LiveId" clId="{E80A881C-7DBB-4546-8E22-1F74FC74E914}" dt="2022-10-19T16:50:01.134" v="915" actId="1076"/>
          <ac:spMkLst>
            <pc:docMk/>
            <pc:sldMk cId="3247798845" sldId="391"/>
            <ac:spMk id="5" creationId="{467381C7-2485-39C7-580B-97945EBE9F58}"/>
          </ac:spMkLst>
        </pc:spChg>
        <pc:spChg chg="add mod">
          <ac:chgData name="Gianni Freire" userId="917287663be58d2a" providerId="LiveId" clId="{E80A881C-7DBB-4546-8E22-1F74FC74E914}" dt="2022-10-19T16:50:25.743" v="921" actId="1076"/>
          <ac:spMkLst>
            <pc:docMk/>
            <pc:sldMk cId="3247798845" sldId="391"/>
            <ac:spMk id="7" creationId="{91AC3FD9-0C15-5602-DDC9-C87C1B741720}"/>
          </ac:spMkLst>
        </pc:spChg>
        <pc:spChg chg="add mod">
          <ac:chgData name="Gianni Freire" userId="917287663be58d2a" providerId="LiveId" clId="{E80A881C-7DBB-4546-8E22-1F74FC74E914}" dt="2022-10-19T16:50:46.084" v="923" actId="207"/>
          <ac:spMkLst>
            <pc:docMk/>
            <pc:sldMk cId="3247798845" sldId="391"/>
            <ac:spMk id="9" creationId="{5475A5A5-216D-E2E9-1F61-8BDAD0C4C6DD}"/>
          </ac:spMkLst>
        </pc:spChg>
        <pc:spChg chg="mod">
          <ac:chgData name="Gianni Freire" userId="917287663be58d2a" providerId="LiveId" clId="{E80A881C-7DBB-4546-8E22-1F74FC74E914}" dt="2022-10-18T18:16:29.805" v="12" actId="1076"/>
          <ac:spMkLst>
            <pc:docMk/>
            <pc:sldMk cId="3247798845" sldId="391"/>
            <ac:spMk id="22" creationId="{F8FAEED9-1ECD-45F9-87A0-9394BAEABB79}"/>
          </ac:spMkLst>
        </pc:spChg>
        <pc:spChg chg="del mod">
          <ac:chgData name="Gianni Freire" userId="917287663be58d2a" providerId="LiveId" clId="{E80A881C-7DBB-4546-8E22-1F74FC74E914}" dt="2022-10-19T16:45:38.631" v="843" actId="478"/>
          <ac:spMkLst>
            <pc:docMk/>
            <pc:sldMk cId="3247798845" sldId="391"/>
            <ac:spMk id="23" creationId="{8E5E4638-9BCB-4C2E-914F-CC868E2020D5}"/>
          </ac:spMkLst>
        </pc:spChg>
        <pc:picChg chg="add mod">
          <ac:chgData name="Gianni Freire" userId="917287663be58d2a" providerId="LiveId" clId="{E80A881C-7DBB-4546-8E22-1F74FC74E914}" dt="2022-10-19T16:50:19.650" v="919" actId="1076"/>
          <ac:picMkLst>
            <pc:docMk/>
            <pc:sldMk cId="3247798845" sldId="391"/>
            <ac:picMk id="3" creationId="{0DADE9F8-B5F8-1A3C-DF6D-474D3E360E13}"/>
          </ac:picMkLst>
        </pc:picChg>
      </pc:sldChg>
      <pc:sldChg chg="delSp mod">
        <pc:chgData name="Gianni Freire" userId="917287663be58d2a" providerId="LiveId" clId="{E80A881C-7DBB-4546-8E22-1F74FC74E914}" dt="2022-10-18T18:29:22.168" v="24" actId="478"/>
        <pc:sldMkLst>
          <pc:docMk/>
          <pc:sldMk cId="1995633476" sldId="393"/>
        </pc:sldMkLst>
        <pc:spChg chg="del">
          <ac:chgData name="Gianni Freire" userId="917287663be58d2a" providerId="LiveId" clId="{E80A881C-7DBB-4546-8E22-1F74FC74E914}" dt="2022-10-18T18:29:19.402" v="23" actId="478"/>
          <ac:spMkLst>
            <pc:docMk/>
            <pc:sldMk cId="1995633476" sldId="393"/>
            <ac:spMk id="4" creationId="{E39EF484-38C8-4EDC-ACF5-695CFB216839}"/>
          </ac:spMkLst>
        </pc:spChg>
        <pc:spChg chg="del">
          <ac:chgData name="Gianni Freire" userId="917287663be58d2a" providerId="LiveId" clId="{E80A881C-7DBB-4546-8E22-1F74FC74E914}" dt="2022-10-18T18:29:22.168" v="24" actId="478"/>
          <ac:spMkLst>
            <pc:docMk/>
            <pc:sldMk cId="1995633476" sldId="393"/>
            <ac:spMk id="5" creationId="{AFD183D7-B16E-4A9D-BC4B-D1EC347BF97E}"/>
          </ac:spMkLst>
        </pc:spChg>
      </pc:sldChg>
      <pc:sldChg chg="delSp mod">
        <pc:chgData name="Gianni Freire" userId="917287663be58d2a" providerId="LiveId" clId="{E80A881C-7DBB-4546-8E22-1F74FC74E914}" dt="2022-10-18T18:29:27.299" v="26" actId="478"/>
        <pc:sldMkLst>
          <pc:docMk/>
          <pc:sldMk cId="3567539554" sldId="394"/>
        </pc:sldMkLst>
        <pc:spChg chg="del">
          <ac:chgData name="Gianni Freire" userId="917287663be58d2a" providerId="LiveId" clId="{E80A881C-7DBB-4546-8E22-1F74FC74E914}" dt="2022-10-18T18:29:25.735" v="25" actId="478"/>
          <ac:spMkLst>
            <pc:docMk/>
            <pc:sldMk cId="3567539554" sldId="394"/>
            <ac:spMk id="4" creationId="{E39EF484-38C8-4EDC-ACF5-695CFB216839}"/>
          </ac:spMkLst>
        </pc:spChg>
        <pc:spChg chg="del">
          <ac:chgData name="Gianni Freire" userId="917287663be58d2a" providerId="LiveId" clId="{E80A881C-7DBB-4546-8E22-1F74FC74E914}" dt="2022-10-18T18:29:27.299" v="26" actId="478"/>
          <ac:spMkLst>
            <pc:docMk/>
            <pc:sldMk cId="3567539554" sldId="394"/>
            <ac:spMk id="5" creationId="{AFD183D7-B16E-4A9D-BC4B-D1EC347BF97E}"/>
          </ac:spMkLst>
        </pc:spChg>
      </pc:sldChg>
      <pc:sldChg chg="delSp mod">
        <pc:chgData name="Gianni Freire" userId="917287663be58d2a" providerId="LiveId" clId="{E80A881C-7DBB-4546-8E22-1F74FC74E914}" dt="2022-10-18T18:29:31.446" v="28" actId="478"/>
        <pc:sldMkLst>
          <pc:docMk/>
          <pc:sldMk cId="582670992" sldId="395"/>
        </pc:sldMkLst>
        <pc:spChg chg="del">
          <ac:chgData name="Gianni Freire" userId="917287663be58d2a" providerId="LiveId" clId="{E80A881C-7DBB-4546-8E22-1F74FC74E914}" dt="2022-10-18T18:29:29.843" v="27" actId="478"/>
          <ac:spMkLst>
            <pc:docMk/>
            <pc:sldMk cId="582670992" sldId="395"/>
            <ac:spMk id="4" creationId="{E39EF484-38C8-4EDC-ACF5-695CFB216839}"/>
          </ac:spMkLst>
        </pc:spChg>
        <pc:spChg chg="del">
          <ac:chgData name="Gianni Freire" userId="917287663be58d2a" providerId="LiveId" clId="{E80A881C-7DBB-4546-8E22-1F74FC74E914}" dt="2022-10-18T18:29:31.446" v="28" actId="478"/>
          <ac:spMkLst>
            <pc:docMk/>
            <pc:sldMk cId="582670992" sldId="395"/>
            <ac:spMk id="5" creationId="{AFD183D7-B16E-4A9D-BC4B-D1EC347BF97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8CA2E8D-45A3-4C48-9625-891692387AEA}" type="datetime1">
              <a:rPr lang="es-MX" smtClean="0"/>
              <a:t>19/10/2022</a:t>
            </a:fld>
            <a:endParaRPr lang="es-MX"/>
          </a:p>
        </p:txBody>
      </p:sp>
      <p:sp>
        <p:nvSpPr>
          <p:cNvPr id="4" name="Marcador de pie de pá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número de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s-MX" smtClean="0"/>
              <a:t>‹Nº›</a:t>
            </a:fld>
            <a:endParaRPr lang="es-MX"/>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13C4DD5-6CE3-47E7-95E8-166693B65D37}" type="datetime1">
              <a:rPr lang="es-MX" smtClean="0"/>
              <a:t>19/10/2022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s-MX" smtClean="0"/>
              <a:t>‹Nº›</a:t>
            </a:fld>
            <a:endParaRPr lang="es-MX"/>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MX" smtClean="0"/>
              <a:t>1</a:t>
            </a:fld>
            <a:endParaRPr lang="es-MX"/>
          </a:p>
        </p:txBody>
      </p:sp>
      <p:sp>
        <p:nvSpPr>
          <p:cNvPr id="5" name="Marcador de fecha 4">
            <a:extLst>
              <a:ext uri="{FF2B5EF4-FFF2-40B4-BE49-F238E27FC236}">
                <a16:creationId xmlns:a16="http://schemas.microsoft.com/office/drawing/2014/main" id="{245707CC-89EA-43A2-BEC7-ACC1C58A426A}"/>
              </a:ext>
            </a:extLst>
          </p:cNvPr>
          <p:cNvSpPr>
            <a:spLocks noGrp="1"/>
          </p:cNvSpPr>
          <p:nvPr>
            <p:ph type="dt" idx="1"/>
          </p:nvPr>
        </p:nvSpPr>
        <p:spPr/>
        <p:txBody>
          <a:bodyPr/>
          <a:lstStyle/>
          <a:p>
            <a:pPr rtl="0"/>
            <a:fld id="{B72653C4-4721-4992-BEFD-5B63D45D1ED1}" type="datetime1">
              <a:rPr lang="es-MX" smtClean="0"/>
              <a:t>19/10/2022</a:t>
            </a:fld>
            <a:endParaRPr lang="es-MX"/>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MX" smtClean="0"/>
              <a:t>3</a:t>
            </a:fld>
            <a:endParaRPr lang="es-MX"/>
          </a:p>
        </p:txBody>
      </p:sp>
      <p:sp>
        <p:nvSpPr>
          <p:cNvPr id="5" name="Marcador de fecha 4">
            <a:extLst>
              <a:ext uri="{FF2B5EF4-FFF2-40B4-BE49-F238E27FC236}">
                <a16:creationId xmlns:a16="http://schemas.microsoft.com/office/drawing/2014/main" id="{4A6832E2-5B1D-4962-A274-3310C4DDF33A}"/>
              </a:ext>
            </a:extLst>
          </p:cNvPr>
          <p:cNvSpPr>
            <a:spLocks noGrp="1"/>
          </p:cNvSpPr>
          <p:nvPr>
            <p:ph type="dt" idx="1"/>
          </p:nvPr>
        </p:nvSpPr>
        <p:spPr/>
        <p:txBody>
          <a:bodyPr/>
          <a:lstStyle/>
          <a:p>
            <a:pPr rtl="0"/>
            <a:fld id="{8564FDC4-CA6D-4AC4-B464-B971E2D4C2AE}" type="datetime1">
              <a:rPr lang="es-MX" smtClean="0"/>
              <a:t>19/10/2022</a:t>
            </a:fld>
            <a:endParaRPr lang="es-MX"/>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MX" smtClean="0"/>
              <a:t>4</a:t>
            </a:fld>
            <a:endParaRPr lang="es-MX"/>
          </a:p>
        </p:txBody>
      </p:sp>
      <p:sp>
        <p:nvSpPr>
          <p:cNvPr id="5" name="Marcador de fecha 4">
            <a:extLst>
              <a:ext uri="{FF2B5EF4-FFF2-40B4-BE49-F238E27FC236}">
                <a16:creationId xmlns:a16="http://schemas.microsoft.com/office/drawing/2014/main" id="{A47088BE-0207-4C31-B73A-DAB969D633BF}"/>
              </a:ext>
            </a:extLst>
          </p:cNvPr>
          <p:cNvSpPr>
            <a:spLocks noGrp="1"/>
          </p:cNvSpPr>
          <p:nvPr>
            <p:ph type="dt" idx="1"/>
          </p:nvPr>
        </p:nvSpPr>
        <p:spPr/>
        <p:txBody>
          <a:bodyPr/>
          <a:lstStyle/>
          <a:p>
            <a:pPr rtl="0"/>
            <a:fld id="{B5921896-B1ED-4712-848C-51540A435E4D}" type="datetime1">
              <a:rPr lang="es-MX" smtClean="0"/>
              <a:t>19/10/2022</a:t>
            </a:fld>
            <a:endParaRPr lang="es-MX"/>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s-MX" sz="4800"/>
              <a:t>Flotante en 3D</a:t>
            </a:r>
          </a:p>
        </p:txBody>
      </p:sp>
      <p:sp>
        <p:nvSpPr>
          <p:cNvPr id="14" name="Marcador de posición de imagen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s-MX"/>
              <a:t>Haz clic en el icono para agregar una imagen</a:t>
            </a:r>
          </a:p>
        </p:txBody>
      </p:sp>
      <p:sp>
        <p:nvSpPr>
          <p:cNvPr id="8" name="E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b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11" name="E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sp>
        <p:nvSpPr>
          <p:cNvPr id="3" name="Marcador de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s-MX"/>
              <a:t>Haga clic para modificar los estilos de texto del patrón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umna de conteni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MX"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MX"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MX" sz="4800" dirty="0"/>
            </a:lvl1pPr>
          </a:lstStyle>
          <a:p>
            <a:pPr lvl="0" rtl="0">
              <a:lnSpc>
                <a:spcPct val="100000"/>
              </a:lnSpc>
            </a:pPr>
            <a:r>
              <a:rPr lang="es-MX"/>
              <a:t>Haz clic para modificar el estilo de título del patrón</a:t>
            </a:r>
          </a:p>
        </p:txBody>
      </p:sp>
      <p:sp>
        <p:nvSpPr>
          <p:cNvPr id="16" name="Marcador de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a:t>Haga clic para modificar los estilos de texto del patrón</a:t>
            </a:r>
          </a:p>
        </p:txBody>
      </p:sp>
      <p:sp>
        <p:nvSpPr>
          <p:cNvPr id="17" name="Marcador de conteni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p>
        </p:txBody>
      </p:sp>
      <p:sp>
        <p:nvSpPr>
          <p:cNvPr id="22" name="Marcador de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s-MX" sz="2000" b="0" cap="all" spc="200" baseline="0" dirty="0">
                <a:solidFill>
                  <a:schemeClr val="tx1"/>
                </a:solidFill>
              </a:defRPr>
            </a:lvl1pPr>
          </a:lstStyle>
          <a:p>
            <a:pPr marL="228600" lvl="0" indent="-228600" rtl="0"/>
            <a:r>
              <a:rPr lang="es-MX"/>
              <a:t>Haga clic para modificar los estilos de texto del patrón</a:t>
            </a:r>
          </a:p>
        </p:txBody>
      </p:sp>
      <p:sp>
        <p:nvSpPr>
          <p:cNvPr id="23" name="Marcador de conteni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p>
        </p:txBody>
      </p:sp>
      <p:sp>
        <p:nvSpPr>
          <p:cNvPr id="18" name="Marcador de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s-MX" sz="2000" b="0" cap="all" spc="200" baseline="0" dirty="0">
                <a:solidFill>
                  <a:schemeClr val="tx1"/>
                </a:solidFill>
              </a:defRPr>
            </a:lvl1pPr>
          </a:lstStyle>
          <a:p>
            <a:pPr marL="228600" lvl="0" indent="-228600" rtl="0"/>
            <a:r>
              <a:rPr lang="es-MX"/>
              <a:t>Haz clic para EDITAR</a:t>
            </a:r>
          </a:p>
        </p:txBody>
      </p:sp>
      <p:sp>
        <p:nvSpPr>
          <p:cNvPr id="21" name="Marcador de conteni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p>
        </p:txBody>
      </p:sp>
      <p:sp>
        <p:nvSpPr>
          <p:cNvPr id="4" name="Marcador de posición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MX"/>
              <a:t>Martes, 2 de febrero de 20XX</a:t>
            </a:r>
            <a:endParaRPr lang="es-MX"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MX"/>
              <a:t>Ejemplo de Texto al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esumen">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s-MX"/>
              <a:t>Haz clic para modificar el estilo de título del patrón</a:t>
            </a:r>
          </a:p>
        </p:txBody>
      </p:sp>
      <p:sp>
        <p:nvSpPr>
          <p:cNvPr id="10" name="Marcador de posición de imagen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s-MX"/>
              <a:t>Haz clic en el icono para agregar una imagen</a:t>
            </a:r>
          </a:p>
        </p:txBody>
      </p:sp>
      <p:sp>
        <p:nvSpPr>
          <p:cNvPr id="7" name="Marcador de conteni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s-MX"/>
              <a:t>Haga clic para modificar los estilos de texto del patrón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MX"/>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MX"/>
              <a:t>Ejemplo de Texto al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
        <p:nvSpPr>
          <p:cNvPr id="8" name="E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ierre">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s-MX"/>
              <a:t>Haz clic para modificar el estilo de título del patrón</a:t>
            </a:r>
            <a:endParaRPr lang="es-MX"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s-MX">
                <a:solidFill>
                  <a:schemeClr val="tx1">
                    <a:alpha val="60000"/>
                  </a:schemeClr>
                </a:solidFill>
              </a:rPr>
              <a:t>Haz clic para editar el estilo de subtítulo del patrón</a:t>
            </a:r>
            <a:endParaRPr lang="es-MX" dirty="0">
              <a:solidFill>
                <a:schemeClr val="tx1">
                  <a:alpha val="60000"/>
                </a:schemeClr>
              </a:solidFill>
            </a:endParaRPr>
          </a:p>
        </p:txBody>
      </p:sp>
      <p:sp>
        <p:nvSpPr>
          <p:cNvPr id="40" name="Marcador de posición de imagen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s-MX"/>
              <a:t>Haz clic en el icono para agregar una imagen</a:t>
            </a:r>
            <a:endParaRPr lang="es-MX" dirty="0"/>
          </a:p>
        </p:txBody>
      </p:sp>
      <p:sp>
        <p:nvSpPr>
          <p:cNvPr id="42" name="Marcador de posición de imagen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s-MX"/>
              <a:t>Haz clic en el icono para agregar una imagen</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b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MX">
                <a:solidFill>
                  <a:schemeClr val="tx1"/>
                </a:solidFill>
              </a:endParaRPr>
            </a:p>
          </p:txBody>
        </p:sp>
        <p:sp>
          <p:nvSpPr>
            <p:cNvPr id="45" name="E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46" name="Forma lib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MX">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b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21" name="E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sp>
        <p:nvSpPr>
          <p:cNvPr id="5" name="Marcador de fech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s-MX"/>
              <a:t>Martes, 2 de febrero de 20XX</a:t>
            </a:r>
          </a:p>
        </p:txBody>
      </p:sp>
      <p:sp>
        <p:nvSpPr>
          <p:cNvPr id="6" name="Marcador de pie de pá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s-MX"/>
              <a:t>Ejemplo de Texto al pie de página</a:t>
            </a:r>
          </a:p>
        </p:txBody>
      </p:sp>
      <p:sp>
        <p:nvSpPr>
          <p:cNvPr id="7" name="Marcador de número de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
        <p:nvSpPr>
          <p:cNvPr id="17" name="E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MX"/>
              <a:t>Martes, 2 de febrero de 20XX</a:t>
            </a:r>
            <a:endParaRPr lang="es-MX"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MX"/>
              <a:t>Ejemplo de Texto al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
        <p:nvSpPr>
          <p:cNvPr id="19" name="Forma libre: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20" name="E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25" name="E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nvGrpSpPr>
          <p:cNvPr id="34" name="Gru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MX"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MX"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nvGrpSpPr>
          <p:cNvPr id="13" name="Gru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a lib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21" name="E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sp>
        <p:nvSpPr>
          <p:cNvPr id="2" name="Títu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s-MX" dirty="0"/>
          </a:p>
        </p:txBody>
      </p:sp>
      <p:sp>
        <p:nvSpPr>
          <p:cNvPr id="4" name="Marcador de contenid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s-MX" dirty="0"/>
          </a:p>
        </p:txBody>
      </p:sp>
      <p:sp>
        <p:nvSpPr>
          <p:cNvPr id="5" name="Marcador de fech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s-MX"/>
              <a:t>Martes, 2 de febrero de 20XX</a:t>
            </a:r>
          </a:p>
        </p:txBody>
      </p:sp>
      <p:sp>
        <p:nvSpPr>
          <p:cNvPr id="6" name="Marcador de pie de pá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s-MX"/>
              <a:t>Ejemplo de Texto al pie de página</a:t>
            </a:r>
          </a:p>
        </p:txBody>
      </p:sp>
      <p:sp>
        <p:nvSpPr>
          <p:cNvPr id="7" name="Marcador de número de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MX"/>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MX"/>
              <a:t>Ejemplo de Texto al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a libre: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12" name="E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sp>
        <p:nvSpPr>
          <p:cNvPr id="2" name="Títu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s-MX" dirty="0"/>
          </a:p>
        </p:txBody>
      </p:sp>
      <p:sp>
        <p:nvSpPr>
          <p:cNvPr id="4" name="Marcador de tex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MX"/>
              <a:t>Haga clic para modificar los estilos de texto del patrón</a:t>
            </a:r>
          </a:p>
        </p:txBody>
      </p:sp>
      <p:sp>
        <p:nvSpPr>
          <p:cNvPr id="5" name="Marcador de fech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s-MX"/>
              <a:t>Martes, 2 de febrero de 20XX</a:t>
            </a:r>
          </a:p>
        </p:txBody>
      </p:sp>
      <p:sp>
        <p:nvSpPr>
          <p:cNvPr id="6" name="Marcador de pie de pá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s-MX"/>
              <a:t>Ejemplo de Texto al pie de página</a:t>
            </a:r>
          </a:p>
        </p:txBody>
      </p:sp>
      <p:sp>
        <p:nvSpPr>
          <p:cNvPr id="7" name="Marcador de número de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s-MX"/>
              <a:t>Haz clic para agregar un título</a:t>
            </a:r>
          </a:p>
        </p:txBody>
      </p:sp>
      <p:sp>
        <p:nvSpPr>
          <p:cNvPr id="7" name="Marcador de conteni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s-MX" sz="1600"/>
              <a:t>Haz clic para agregar texto</a:t>
            </a:r>
          </a:p>
        </p:txBody>
      </p:sp>
      <p:sp>
        <p:nvSpPr>
          <p:cNvPr id="17" name="Marcador de posición de imagen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s-MX"/>
              <a:t>Haz clic en el icono para agregar una imagen</a:t>
            </a:r>
          </a:p>
        </p:txBody>
      </p:sp>
      <p:sp>
        <p:nvSpPr>
          <p:cNvPr id="22" name="Marcador de posición de imagen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s-MX"/>
              <a:t>Haz clic en el icono para agregar una imagen</a:t>
            </a:r>
          </a:p>
        </p:txBody>
      </p:sp>
      <p:sp>
        <p:nvSpPr>
          <p:cNvPr id="25" name="Marcador de posición de imagen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s-MX"/>
              <a:t>Haz clic en el icono para agregar una imagen</a:t>
            </a:r>
          </a:p>
        </p:txBody>
      </p:sp>
      <p:sp>
        <p:nvSpPr>
          <p:cNvPr id="2" name="Marcador de posición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MX"/>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MX"/>
              <a:t>Ejemplo de Texto al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
        <p:nvSpPr>
          <p:cNvPr id="6" name="E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b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12" name="E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ción">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s-MX"/>
              <a:t>Haz clic para modificar el estilo de título del patrón</a:t>
            </a:r>
            <a:endParaRPr lang="es-MX" dirty="0"/>
          </a:p>
        </p:txBody>
      </p:sp>
      <p:sp>
        <p:nvSpPr>
          <p:cNvPr id="12" name="Marcador de posición de imagen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s-MX"/>
              <a:t>Haz clic en el icono para agregar una imagen</a:t>
            </a:r>
          </a:p>
        </p:txBody>
      </p:sp>
      <p:sp>
        <p:nvSpPr>
          <p:cNvPr id="18" name="Marcador de posición de imagen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s-MX"/>
              <a:t>Haz clic en el icono para agregar una imagen</a:t>
            </a:r>
          </a:p>
        </p:txBody>
      </p:sp>
      <p:sp>
        <p:nvSpPr>
          <p:cNvPr id="19" name="Marcador de posición de imagen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s-MX"/>
              <a:t>Haz clic en el icono para agregar una imagen</a:t>
            </a:r>
          </a:p>
        </p:txBody>
      </p:sp>
      <p:sp>
        <p:nvSpPr>
          <p:cNvPr id="20" name="Marcador de posición de imagen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s-MX"/>
              <a:t>Haz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MX"/>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MX"/>
              <a:t>Ejemplo de Texto al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
        <p:nvSpPr>
          <p:cNvPr id="11" name="Marcador de conteni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s-MX"/>
              <a:t>Haga clic para modificar los estilos de texto del patrón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s-MX"/>
              <a:t>Haz clic en el icono para agregar una imagen</a:t>
            </a:r>
          </a:p>
        </p:txBody>
      </p:sp>
      <p:sp>
        <p:nvSpPr>
          <p:cNvPr id="4" name="Marcador de posición de fech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s-MX"/>
              <a:t>Martes, 2 de febrero de 20XX</a:t>
            </a:r>
          </a:p>
        </p:txBody>
      </p:sp>
      <p:sp>
        <p:nvSpPr>
          <p:cNvPr id="5" name="Marcador de pie de pá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s-MX"/>
              <a:t>Ejemplo de Texto al pie de página</a:t>
            </a:r>
          </a:p>
        </p:txBody>
      </p:sp>
      <p:sp>
        <p:nvSpPr>
          <p:cNvPr id="6" name="Marcador de número de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s-MX" smtClean="0"/>
              <a:t>‹Nº›</a:t>
            </a:fld>
            <a:endParaRPr lang="es-MX"/>
          </a:p>
        </p:txBody>
      </p:sp>
      <p:sp>
        <p:nvSpPr>
          <p:cNvPr id="13" name="Rectá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14" name="Rectá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s-MX"/>
              <a:t>Haz clic para modificar el estilo de título del patrón</a:t>
            </a:r>
            <a:endParaRPr lang="es-MX"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s-MX">
                <a:solidFill>
                  <a:schemeClr val="tx1">
                    <a:alpha val="60000"/>
                  </a:schemeClr>
                </a:solidFill>
              </a:rPr>
              <a:t>Haz clic para editar el estilo de subtítulo del patrón</a:t>
            </a:r>
            <a:endParaRPr lang="es-MX"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s-MX"/>
              <a:t>Haz clic en el icono para agregar una imagen</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s-MX">
                <a:solidFill>
                  <a:schemeClr val="tx1">
                    <a:alpha val="60000"/>
                  </a:schemeClr>
                </a:solidFill>
              </a:rPr>
              <a:t>Haz clic para editar el estilo de subtítulo del patrón</a:t>
            </a:r>
            <a:endParaRPr lang="es-MX"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s-MX"/>
              <a:t>Haz clic para modificar el estilo de título del patrón</a:t>
            </a:r>
            <a:endParaRPr lang="es-MX"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Línea del tiempo de la tabla y el gráfic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a lib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MX" dirty="0">
                <a:solidFill>
                  <a:schemeClr val="tx1"/>
                </a:solidFill>
              </a:endParaRPr>
            </a:p>
          </p:txBody>
        </p:sp>
        <p:sp>
          <p:nvSpPr>
            <p:cNvPr id="14" name="E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15" name="E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16" name="Forma lib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MX" dirty="0">
                <a:solidFill>
                  <a:schemeClr val="tx1"/>
                </a:solidFill>
              </a:endParaRPr>
            </a:p>
          </p:txBody>
        </p:sp>
      </p:grpSp>
      <p:sp>
        <p:nvSpPr>
          <p:cNvPr id="2" name="Títu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s-MX" dirty="0"/>
            </a:lvl1pPr>
          </a:lstStyle>
          <a:p>
            <a:pPr lvl="0" rtl="0">
              <a:lnSpc>
                <a:spcPct val="100000"/>
              </a:lnSpc>
            </a:pPr>
            <a:r>
              <a:rPr lang="es-MX"/>
              <a:t>Haz clic para modificar el estilo de título del patrón</a:t>
            </a:r>
          </a:p>
        </p:txBody>
      </p:sp>
      <p:sp>
        <p:nvSpPr>
          <p:cNvPr id="3" name="Marcador de contenid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s-MX" dirty="0"/>
          </a:p>
        </p:txBody>
      </p:sp>
      <p:sp>
        <p:nvSpPr>
          <p:cNvPr id="4" name="Marcador de fech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s-MX"/>
              <a:t>Martes, 2 de febrero de 20XX</a:t>
            </a:r>
          </a:p>
        </p:txBody>
      </p:sp>
      <p:sp>
        <p:nvSpPr>
          <p:cNvPr id="5" name="Marcador de pie de pá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s-MX"/>
              <a:t>Ejemplo de Texto al pie de página</a:t>
            </a:r>
          </a:p>
        </p:txBody>
      </p:sp>
      <p:sp>
        <p:nvSpPr>
          <p:cNvPr id="6" name="Marcador de número de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s-MX"/>
              <a:t>Haz clic para modificar el estilo de título del patrón</a:t>
            </a:r>
            <a:endParaRPr lang="es-MX"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10" name="Forma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11" name="Forma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sp>
        <p:nvSpPr>
          <p:cNvPr id="12" name="E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17" name="Marcador de conteni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s-MX"/>
              <a:t>Haga clic para modificar los estilos de texto del patrón</a:t>
            </a:r>
          </a:p>
        </p:txBody>
      </p:sp>
      <p:sp>
        <p:nvSpPr>
          <p:cNvPr id="15" name="Marcador de posición de imagen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s-MX"/>
              <a:t>Haz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MX"/>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MX"/>
              <a:t>Ejemplo de Texto al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quipo">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MX"/>
          </a:p>
        </p:txBody>
      </p:sp>
      <p:sp>
        <p:nvSpPr>
          <p:cNvPr id="34" name="E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s-MX"/>
              <a:t>Equipo</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b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MX"/>
            </a:p>
          </p:txBody>
        </p:sp>
        <p:sp>
          <p:nvSpPr>
            <p:cNvPr id="53" name="Forma lib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MX">
                <a:solidFill>
                  <a:schemeClr val="tx1"/>
                </a:solidFill>
              </a:endParaRPr>
            </a:p>
          </p:txBody>
        </p:sp>
        <p:sp>
          <p:nvSpPr>
            <p:cNvPr id="54" name="E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55" name="E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sp>
        <p:nvSpPr>
          <p:cNvPr id="56" name="Marcador de posición de imagen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s-MX"/>
              <a:t>Haz clic en el icono para agregar una imagen</a:t>
            </a:r>
          </a:p>
        </p:txBody>
      </p:sp>
      <p:sp>
        <p:nvSpPr>
          <p:cNvPr id="57" name="Marcador de posición de imagen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s-MX"/>
              <a:t>Haz clic en el icono para agregar una imagen</a:t>
            </a:r>
          </a:p>
        </p:txBody>
      </p:sp>
      <p:sp>
        <p:nvSpPr>
          <p:cNvPr id="58" name="Marcador de posición de imagen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s-MX"/>
              <a:t>Haz clic en el icono para agregar una imagen</a:t>
            </a:r>
            <a:endParaRPr lang="es-MX" dirty="0"/>
          </a:p>
        </p:txBody>
      </p:sp>
      <p:sp>
        <p:nvSpPr>
          <p:cNvPr id="59" name="Marcador de posición de imagen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s-MX"/>
              <a:t>Haz clic en el icono para agregar una imagen</a:t>
            </a:r>
          </a:p>
        </p:txBody>
      </p:sp>
      <p:sp>
        <p:nvSpPr>
          <p:cNvPr id="63" name="Marcador de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s-MX"/>
              <a:t>Nombre</a:t>
            </a:r>
          </a:p>
        </p:txBody>
      </p:sp>
      <p:sp>
        <p:nvSpPr>
          <p:cNvPr id="61" name="Marcador de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s-MX"/>
              <a:t>Título</a:t>
            </a:r>
          </a:p>
        </p:txBody>
      </p:sp>
      <p:sp>
        <p:nvSpPr>
          <p:cNvPr id="65" name="Marcador de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s-MX"/>
              <a:t>Nombre</a:t>
            </a:r>
          </a:p>
        </p:txBody>
      </p:sp>
      <p:sp>
        <p:nvSpPr>
          <p:cNvPr id="64" name="Marcador de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s-MX"/>
              <a:t>Título</a:t>
            </a:r>
          </a:p>
        </p:txBody>
      </p:sp>
      <p:sp>
        <p:nvSpPr>
          <p:cNvPr id="67" name="Marcador de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s-MX"/>
              <a:t>Nombre</a:t>
            </a:r>
          </a:p>
        </p:txBody>
      </p:sp>
      <p:sp>
        <p:nvSpPr>
          <p:cNvPr id="66" name="Marcador de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s-MX"/>
              <a:t>Título</a:t>
            </a:r>
          </a:p>
        </p:txBody>
      </p:sp>
      <p:sp>
        <p:nvSpPr>
          <p:cNvPr id="69" name="Marcador de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s-MX"/>
              <a:t>Nombre</a:t>
            </a:r>
          </a:p>
        </p:txBody>
      </p:sp>
      <p:sp>
        <p:nvSpPr>
          <p:cNvPr id="68" name="Marcador de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s-MX"/>
              <a:t>Título</a:t>
            </a:r>
          </a:p>
        </p:txBody>
      </p:sp>
      <p:sp>
        <p:nvSpPr>
          <p:cNvPr id="4" name="Marcador de fech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s-MX"/>
              <a:t>Martes, 2 de febrero de 20XX</a:t>
            </a:r>
            <a:endParaRPr lang="es-MX" dirty="0"/>
          </a:p>
        </p:txBody>
      </p:sp>
      <p:sp>
        <p:nvSpPr>
          <p:cNvPr id="5" name="Marcador de pie de pá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s-MX"/>
              <a:t>Ejemplo de Texto al pie de página</a:t>
            </a:r>
          </a:p>
        </p:txBody>
      </p:sp>
      <p:sp>
        <p:nvSpPr>
          <p:cNvPr id="6" name="Marcador de número de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lumna de contenido 2 (diapositiva de comparación)">
    <p:spTree>
      <p:nvGrpSpPr>
        <p:cNvPr id="1" name=""/>
        <p:cNvGrpSpPr/>
        <p:nvPr/>
      </p:nvGrpSpPr>
      <p:grpSpPr>
        <a:xfrm>
          <a:off x="0" y="0"/>
          <a:ext cx="0" cy="0"/>
          <a:chOff x="0" y="0"/>
          <a:chExt cx="0" cy="0"/>
        </a:xfrm>
      </p:grpSpPr>
      <p:sp>
        <p:nvSpPr>
          <p:cNvPr id="12" name="E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11" name="Rectángu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MX"/>
          </a:p>
        </p:txBody>
      </p:sp>
      <p:sp>
        <p:nvSpPr>
          <p:cNvPr id="2" name="Títu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MX" sz="4800" dirty="0"/>
            </a:lvl1pPr>
          </a:lstStyle>
          <a:p>
            <a:pPr lvl="0" rtl="0">
              <a:lnSpc>
                <a:spcPct val="100000"/>
              </a:lnSpc>
            </a:pPr>
            <a:r>
              <a:rPr lang="es-MX"/>
              <a:t>Haz clic para modificar el estilo de título del patrón</a:t>
            </a:r>
          </a:p>
        </p:txBody>
      </p:sp>
      <p:sp>
        <p:nvSpPr>
          <p:cNvPr id="3" name="Marcador de tex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a:t>Haga clic para modificar los estilos de texto del patrón</a:t>
            </a:r>
          </a:p>
        </p:txBody>
      </p:sp>
      <p:sp>
        <p:nvSpPr>
          <p:cNvPr id="4" name="Marcador de contenid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p>
        </p:txBody>
      </p:sp>
      <p:sp>
        <p:nvSpPr>
          <p:cNvPr id="5" name="Marcador de tex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s-MX" sz="1400" b="0" cap="all" spc="200" baseline="0" dirty="0">
                <a:solidFill>
                  <a:schemeClr val="tx1"/>
                </a:solidFill>
              </a:defRPr>
            </a:lvl1pPr>
          </a:lstStyle>
          <a:p>
            <a:pPr marL="228600" lvl="0" indent="-228600" rtl="0"/>
            <a:r>
              <a:rPr lang="es-MX"/>
              <a:t>Haga clic para modificar los estilos de texto del patrón</a:t>
            </a:r>
          </a:p>
        </p:txBody>
      </p:sp>
      <p:sp>
        <p:nvSpPr>
          <p:cNvPr id="6" name="Marcador de contenid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p>
        </p:txBody>
      </p:sp>
      <p:sp>
        <p:nvSpPr>
          <p:cNvPr id="7" name="Marcador de fech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s-MX"/>
              <a:t>Martes, 2 de febrero de 20XX</a:t>
            </a:r>
          </a:p>
        </p:txBody>
      </p:sp>
      <p:sp>
        <p:nvSpPr>
          <p:cNvPr id="8" name="Marcador de pie de pá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s-MX"/>
              <a:t>Muestra de texto de pie de página</a:t>
            </a:r>
          </a:p>
        </p:txBody>
      </p:sp>
      <p:sp>
        <p:nvSpPr>
          <p:cNvPr id="9" name="Marcador de número de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s-MX" smtClean="0"/>
              <a:t>‹Nº›</a:t>
            </a:fld>
            <a:endParaRPr lang="es-MX"/>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s-MX"/>
              <a:t>Haga clic para modificar el estilo de título del patrón</a:t>
            </a:r>
            <a:endParaRPr lang="es-MX" dirty="0"/>
          </a:p>
        </p:txBody>
      </p:sp>
      <p:sp>
        <p:nvSpPr>
          <p:cNvPr id="3" name="Marcador de tex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p>
        </p:txBody>
      </p:sp>
      <p:sp>
        <p:nvSpPr>
          <p:cNvPr id="4" name="Marcador de fech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MX"/>
              <a:t>Martes, 2 de febrero de 20XX</a:t>
            </a:r>
            <a:endParaRPr lang="es-MX" dirty="0"/>
          </a:p>
        </p:txBody>
      </p:sp>
      <p:sp>
        <p:nvSpPr>
          <p:cNvPr id="5" name="Marcador de pie de pá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MX"/>
              <a:t>Ejemplo de Texto al pie de página</a:t>
            </a:r>
            <a:endParaRPr lang="es-MX" dirty="0"/>
          </a:p>
        </p:txBody>
      </p:sp>
      <p:sp>
        <p:nvSpPr>
          <p:cNvPr id="6" name="Marcador de número de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s-MX" smtClean="0"/>
              <a:pPr rtl="0"/>
              <a:t>‹Nº›</a:t>
            </a:fld>
            <a:endParaRPr lang="es-MX"/>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s-MX"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slideLayout" Target="../slideLayouts/slideLayout4.xml"/><Relationship Id="rId7" Type="http://schemas.openxmlformats.org/officeDocument/2006/relationships/image" Target="../media/image9.jp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notesSlide" Target="../notesSlides/notesSlide3.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E938C-9D94-4B05-979A-D39FFC457291}"/>
              </a:ext>
            </a:extLst>
          </p:cNvPr>
          <p:cNvSpPr>
            <a:spLocks noGrp="1"/>
          </p:cNvSpPr>
          <p:nvPr>
            <p:ph type="ctrTitle"/>
          </p:nvPr>
        </p:nvSpPr>
        <p:spPr>
          <a:xfrm>
            <a:off x="550863" y="549275"/>
            <a:ext cx="5437187" cy="2986234"/>
          </a:xfrm>
        </p:spPr>
        <p:txBody>
          <a:bodyPr wrap="square" rtlCol="0" anchor="b" anchorCtr="0">
            <a:normAutofit/>
          </a:bodyPr>
          <a:lstStyle/>
          <a:p>
            <a:pPr rtl="0"/>
            <a:r>
              <a:rPr lang="en-MX" dirty="0"/>
              <a:t>PRESENTACIÓN DE SOLUCIÓN DEL RETO</a:t>
            </a:r>
            <a:endParaRPr lang="es-MX" dirty="0"/>
          </a:p>
        </p:txBody>
      </p:sp>
      <p:sp>
        <p:nvSpPr>
          <p:cNvPr id="3" name="Subtítulo 2">
            <a:extLst>
              <a:ext uri="{FF2B5EF4-FFF2-40B4-BE49-F238E27FC236}">
                <a16:creationId xmlns:a16="http://schemas.microsoft.com/office/drawing/2014/main" id="{D9A11267-FC52-4990-8D98-010AFABA5544}"/>
              </a:ext>
            </a:extLst>
          </p:cNvPr>
          <p:cNvSpPr>
            <a:spLocks noGrp="1"/>
          </p:cNvSpPr>
          <p:nvPr>
            <p:ph type="subTitle" idx="1"/>
          </p:nvPr>
        </p:nvSpPr>
        <p:spPr>
          <a:xfrm>
            <a:off x="550863" y="3827610"/>
            <a:ext cx="5437187" cy="2265216"/>
          </a:xfrm>
        </p:spPr>
        <p:txBody>
          <a:bodyPr wrap="square" rtlCol="0">
            <a:normAutofit/>
          </a:bodyPr>
          <a:lstStyle/>
          <a:p>
            <a:pPr>
              <a:lnSpc>
                <a:spcPct val="100000"/>
              </a:lnSpc>
            </a:pPr>
            <a:r>
              <a:rPr lang="en-MX" sz="1500" b="1"/>
              <a:t>EQUIPO NÚMERO:</a:t>
            </a:r>
            <a:r>
              <a:rPr lang="en-US" sz="1500" b="1"/>
              <a:t> </a:t>
            </a:r>
            <a:r>
              <a:rPr lang="en-US" sz="1500"/>
              <a:t>7</a:t>
            </a:r>
            <a:endParaRPr lang="en-MX" sz="1500" b="1"/>
          </a:p>
          <a:p>
            <a:pPr>
              <a:lnSpc>
                <a:spcPct val="100000"/>
              </a:lnSpc>
            </a:pPr>
            <a:r>
              <a:rPr lang="en-US" sz="1500"/>
              <a:t>Gianni Andre Freire Vasquez              </a:t>
            </a:r>
            <a:r>
              <a:rPr lang="en-MX" sz="1500" b="1"/>
              <a:t>MATRÍCULA</a:t>
            </a:r>
            <a:r>
              <a:rPr lang="en-US" sz="1500"/>
              <a:t> A00835838</a:t>
            </a:r>
            <a:endParaRPr lang="en-MX" sz="1500"/>
          </a:p>
          <a:p>
            <a:pPr>
              <a:lnSpc>
                <a:spcPct val="100000"/>
              </a:lnSpc>
            </a:pPr>
            <a:r>
              <a:rPr lang="es-ES" sz="1500" i="0" u="none" strike="noStrike">
                <a:effectLst/>
              </a:rPr>
              <a:t>Nicolas Mendoza Peña</a:t>
            </a:r>
            <a:r>
              <a:rPr lang="en-MX" sz="1500"/>
              <a:t>	</a:t>
            </a:r>
            <a:r>
              <a:rPr lang="en-US" sz="1500"/>
              <a:t>                </a:t>
            </a:r>
            <a:r>
              <a:rPr lang="en-MX" sz="1500" b="1"/>
              <a:t>MATRÍCULA</a:t>
            </a:r>
            <a:r>
              <a:rPr lang="en-US" sz="1500" b="1"/>
              <a:t> </a:t>
            </a:r>
            <a:r>
              <a:rPr lang="en-US" sz="1500"/>
              <a:t>A00835649</a:t>
            </a:r>
            <a:endParaRPr lang="en-MX" sz="1500"/>
          </a:p>
          <a:p>
            <a:pPr>
              <a:lnSpc>
                <a:spcPct val="100000"/>
              </a:lnSpc>
            </a:pPr>
            <a:r>
              <a:rPr lang="es-ES" sz="1500"/>
              <a:t>Diego Fernando </a:t>
            </a:r>
            <a:r>
              <a:rPr lang="es-ES" sz="1500" err="1"/>
              <a:t>Sabillon</a:t>
            </a:r>
            <a:r>
              <a:rPr lang="es-ES" sz="1500"/>
              <a:t> Chinchilla  </a:t>
            </a:r>
            <a:r>
              <a:rPr lang="es-ES" sz="1500" b="1"/>
              <a:t>MATRÍCULA</a:t>
            </a:r>
            <a:r>
              <a:rPr lang="es-ES" sz="1500"/>
              <a:t> A01798446</a:t>
            </a:r>
          </a:p>
          <a:p>
            <a:pPr>
              <a:lnSpc>
                <a:spcPct val="100000"/>
              </a:lnSpc>
            </a:pPr>
            <a:r>
              <a:rPr lang="es-ES" sz="1500"/>
              <a:t>Ernesto André González Castro         </a:t>
            </a:r>
            <a:r>
              <a:rPr lang="es-ES" sz="1500" b="1"/>
              <a:t>MATRÍCULA</a:t>
            </a:r>
            <a:r>
              <a:rPr lang="es-ES" sz="1500"/>
              <a:t> A01741225</a:t>
            </a:r>
          </a:p>
        </p:txBody>
      </p:sp>
      <p:pic>
        <p:nvPicPr>
          <p:cNvPr id="5" name="Imagen 4">
            <a:extLst>
              <a:ext uri="{FF2B5EF4-FFF2-40B4-BE49-F238E27FC236}">
                <a16:creationId xmlns:a16="http://schemas.microsoft.com/office/drawing/2014/main" id="{2D23B7FF-0F1B-F5D1-A781-0847D69C1C17}"/>
              </a:ext>
            </a:extLst>
          </p:cNvPr>
          <p:cNvPicPr>
            <a:picLocks noChangeAspect="1"/>
          </p:cNvPicPr>
          <p:nvPr/>
        </p:nvPicPr>
        <p:blipFill rotWithShape="1">
          <a:blip r:embed="rId3"/>
          <a:srcRect l="21896" r="-1" b="-1"/>
          <a:stretch/>
        </p:blipFill>
        <p:spPr>
          <a:xfrm>
            <a:off x="6556248" y="548640"/>
            <a:ext cx="5084064" cy="2880360"/>
          </a:xfrm>
          <a:prstGeom prst="rect">
            <a:avLst/>
          </a:prstGeom>
          <a:noFill/>
        </p:spPr>
      </p:pic>
      <p:sp>
        <p:nvSpPr>
          <p:cNvPr id="1037" name="Date Placeholder 5">
            <a:extLst>
              <a:ext uri="{FF2B5EF4-FFF2-40B4-BE49-F238E27FC236}">
                <a16:creationId xmlns:a16="http://schemas.microsoft.com/office/drawing/2014/main" id="{6D864966-3F96-3615-A13F-FEE102054E27}"/>
              </a:ext>
            </a:extLst>
          </p:cNvPr>
          <p:cNvSpPr>
            <a:spLocks noGrp="1"/>
          </p:cNvSpPr>
          <p:nvPr>
            <p:ph type="dt" sz="half" idx="10"/>
          </p:nvPr>
        </p:nvSpPr>
        <p:spPr>
          <a:xfrm>
            <a:off x="550863" y="6507212"/>
            <a:ext cx="2628900" cy="153888"/>
          </a:xfrm>
        </p:spPr>
        <p:txBody>
          <a:bodyPr/>
          <a:lstStyle/>
          <a:p>
            <a:pPr rtl="0">
              <a:spcAft>
                <a:spcPts val="600"/>
              </a:spcAft>
            </a:pPr>
            <a:r>
              <a:rPr lang="es-MX"/>
              <a:t>Martes, 2 de febrero de 20XX</a:t>
            </a:r>
          </a:p>
        </p:txBody>
      </p:sp>
      <p:sp>
        <p:nvSpPr>
          <p:cNvPr id="1039" name="Footer Placeholder 6">
            <a:extLst>
              <a:ext uri="{FF2B5EF4-FFF2-40B4-BE49-F238E27FC236}">
                <a16:creationId xmlns:a16="http://schemas.microsoft.com/office/drawing/2014/main" id="{C0DE62BF-74DD-E23D-1E0D-D26EED4F09AF}"/>
              </a:ext>
            </a:extLst>
          </p:cNvPr>
          <p:cNvSpPr>
            <a:spLocks noGrp="1"/>
          </p:cNvSpPr>
          <p:nvPr>
            <p:ph type="ftr" sz="quarter" idx="11"/>
          </p:nvPr>
        </p:nvSpPr>
        <p:spPr>
          <a:xfrm>
            <a:off x="3359150" y="6507212"/>
            <a:ext cx="6379210" cy="153888"/>
          </a:xfrm>
        </p:spPr>
        <p:txBody>
          <a:bodyPr/>
          <a:lstStyle/>
          <a:p>
            <a:pPr rtl="0">
              <a:spcAft>
                <a:spcPts val="600"/>
              </a:spcAft>
            </a:pPr>
            <a:r>
              <a:rPr lang="es-MX"/>
              <a:t>Ejemplo de Texto al pie de página</a:t>
            </a:r>
          </a:p>
        </p:txBody>
      </p:sp>
      <p:sp>
        <p:nvSpPr>
          <p:cNvPr id="1041" name="Slide Number Placeholder 7">
            <a:extLst>
              <a:ext uri="{FF2B5EF4-FFF2-40B4-BE49-F238E27FC236}">
                <a16:creationId xmlns:a16="http://schemas.microsoft.com/office/drawing/2014/main" id="{C7F5BEB8-F84C-E2EC-16C4-13FDBAD07EDE}"/>
              </a:ext>
            </a:extLst>
          </p:cNvPr>
          <p:cNvSpPr>
            <a:spLocks noGrp="1"/>
          </p:cNvSpPr>
          <p:nvPr>
            <p:ph type="sldNum" sz="quarter" idx="12"/>
          </p:nvPr>
        </p:nvSpPr>
        <p:spPr>
          <a:xfrm>
            <a:off x="9948863" y="6507212"/>
            <a:ext cx="1692274" cy="153888"/>
          </a:xfrm>
        </p:spPr>
        <p:txBody>
          <a:bodyPr/>
          <a:lstStyle/>
          <a:p>
            <a:pPr rtl="0">
              <a:spcAft>
                <a:spcPts val="600"/>
              </a:spcAft>
            </a:pPr>
            <a:fld id="{DBA1B0FB-D917-4C8C-928F-313BD683BF39}" type="slidenum">
              <a:rPr lang="es-MX" smtClean="0"/>
              <a:pPr rtl="0">
                <a:spcAft>
                  <a:spcPts val="600"/>
                </a:spcAft>
              </a:pPr>
              <a:t>1</a:t>
            </a:fld>
            <a:endParaRPr lang="es-MX"/>
          </a:p>
        </p:txBody>
      </p:sp>
      <p:pic>
        <p:nvPicPr>
          <p:cNvPr id="1034" name="Picture 10" descr="Ciencias de la computación - Sutil Web">
            <a:extLst>
              <a:ext uri="{FF2B5EF4-FFF2-40B4-BE49-F238E27FC236}">
                <a16:creationId xmlns:a16="http://schemas.microsoft.com/office/drawing/2014/main" id="{9E63FF6A-BEC9-C0AF-860A-B50CD37520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1103" y="4160081"/>
            <a:ext cx="3773897" cy="234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6426E-F6F6-4A7C-9181-8C3090996261}"/>
              </a:ext>
            </a:extLst>
          </p:cNvPr>
          <p:cNvSpPr>
            <a:spLocks noGrp="1"/>
          </p:cNvSpPr>
          <p:nvPr>
            <p:ph type="title"/>
          </p:nvPr>
        </p:nvSpPr>
        <p:spPr>
          <a:xfrm>
            <a:off x="460853" y="268712"/>
            <a:ext cx="11019096" cy="1997855"/>
          </a:xfrm>
        </p:spPr>
        <p:txBody>
          <a:bodyPr rtlCol="0"/>
          <a:lstStyle/>
          <a:p>
            <a:pPr algn="ctr" rtl="0"/>
            <a:r>
              <a:rPr lang="es-MX" dirty="0"/>
              <a:t>PLANTEAMIENTO DE ECUACIÓN DIFERENCIAL</a:t>
            </a:r>
          </a:p>
        </p:txBody>
      </p:sp>
      <p:sp>
        <p:nvSpPr>
          <p:cNvPr id="3" name="Marcador de contenido 2">
            <a:extLst>
              <a:ext uri="{FF2B5EF4-FFF2-40B4-BE49-F238E27FC236}">
                <a16:creationId xmlns:a16="http://schemas.microsoft.com/office/drawing/2014/main" id="{D3B60D6F-4D0F-4D33-B2A7-159C8583FF00}"/>
              </a:ext>
            </a:extLst>
          </p:cNvPr>
          <p:cNvSpPr>
            <a:spLocks noGrp="1"/>
          </p:cNvSpPr>
          <p:nvPr>
            <p:ph idx="1"/>
          </p:nvPr>
        </p:nvSpPr>
        <p:spPr>
          <a:xfrm>
            <a:off x="1739536" y="2847905"/>
            <a:ext cx="3565525" cy="4084741"/>
          </a:xfrm>
        </p:spPr>
        <p:txBody>
          <a:bodyPr rtlCol="0"/>
          <a:lstStyle/>
          <a:p>
            <a:pPr algn="ctr" rtl="0"/>
            <a:r>
              <a:rPr lang="es-MX" b="1" dirty="0"/>
              <a:t>Para x:</a:t>
            </a:r>
          </a:p>
          <a:p>
            <a:pPr algn="ctr" rtl="0"/>
            <a:endParaRPr lang="es-MX" b="1" dirty="0"/>
          </a:p>
          <a:p>
            <a:pPr rtl="0"/>
            <a:endParaRPr lang="es-MX" dirty="0"/>
          </a:p>
          <a:p>
            <a:pPr rtl="0"/>
            <a:endParaRPr lang="es-MX" dirty="0"/>
          </a:p>
          <a:p>
            <a:pPr rtl="0"/>
            <a:endParaRPr lang="es-MX" dirty="0"/>
          </a:p>
        </p:txBody>
      </p:sp>
      <p:sp>
        <p:nvSpPr>
          <p:cNvPr id="15" name="Marcador de número de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897533" y="6234173"/>
            <a:ext cx="1692274" cy="153888"/>
          </a:xfrm>
        </p:spPr>
        <p:txBody>
          <a:bodyPr rtlCol="0"/>
          <a:lstStyle/>
          <a:p>
            <a:pPr rtl="0"/>
            <a:fld id="{DBA1B0FB-D917-4C8C-928F-313BD683BF39}" type="slidenum">
              <a:rPr lang="es-MX" smtClean="0"/>
              <a:pPr/>
              <a:t>2</a:t>
            </a:fld>
            <a:endParaRPr lang="es-MX"/>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121C3558-A129-A246-D878-90C5F55DAE14}"/>
                  </a:ext>
                </a:extLst>
              </p:cNvPr>
              <p:cNvSpPr txBox="1"/>
              <p:nvPr/>
            </p:nvSpPr>
            <p:spPr>
              <a:xfrm>
                <a:off x="5379097" y="2617573"/>
                <a:ext cx="928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𝑏𝑣</m:t>
                      </m:r>
                    </m:oMath>
                  </m:oMathPara>
                </a14:m>
                <a:endParaRPr lang="es-ES" dirty="0"/>
              </a:p>
            </p:txBody>
          </p:sp>
        </mc:Choice>
        <mc:Fallback xmlns="">
          <p:sp>
            <p:nvSpPr>
              <p:cNvPr id="23" name="CuadroTexto 22">
                <a:extLst>
                  <a:ext uri="{FF2B5EF4-FFF2-40B4-BE49-F238E27FC236}">
                    <a16:creationId xmlns:a16="http://schemas.microsoft.com/office/drawing/2014/main" id="{121C3558-A129-A246-D878-90C5F55DAE14}"/>
                  </a:ext>
                </a:extLst>
              </p:cNvPr>
              <p:cNvSpPr txBox="1">
                <a:spLocks noRot="1" noChangeAspect="1" noMove="1" noResize="1" noEditPoints="1" noAdjustHandles="1" noChangeArrowheads="1" noChangeShapeType="1" noTextEdit="1"/>
              </p:cNvSpPr>
              <p:nvPr/>
            </p:nvSpPr>
            <p:spPr>
              <a:xfrm>
                <a:off x="5379097" y="2617573"/>
                <a:ext cx="928780" cy="276999"/>
              </a:xfrm>
              <a:prstGeom prst="rect">
                <a:avLst/>
              </a:prstGeom>
              <a:blipFill>
                <a:blip r:embed="rId2"/>
                <a:stretch>
                  <a:fillRect l="-7843" r="-4575" b="-34783"/>
                </a:stretch>
              </a:blipFill>
            </p:spPr>
            <p:txBody>
              <a:bodyPr/>
              <a:lstStyle/>
              <a:p>
                <a:r>
                  <a:rPr lang="es-ES">
                    <a:noFill/>
                  </a:rPr>
                  <a:t> </a:t>
                </a:r>
              </a:p>
            </p:txBody>
          </p:sp>
        </mc:Fallback>
      </mc:AlternateContent>
      <p:sp>
        <p:nvSpPr>
          <p:cNvPr id="36" name="Marcador de contenido 2">
            <a:extLst>
              <a:ext uri="{FF2B5EF4-FFF2-40B4-BE49-F238E27FC236}">
                <a16:creationId xmlns:a16="http://schemas.microsoft.com/office/drawing/2014/main" id="{412F8841-ACD4-2DF4-3F76-9CA3CFB6FA64}"/>
              </a:ext>
            </a:extLst>
          </p:cNvPr>
          <p:cNvSpPr txBox="1">
            <a:spLocks/>
          </p:cNvSpPr>
          <p:nvPr/>
        </p:nvSpPr>
        <p:spPr>
          <a:xfrm>
            <a:off x="6989598" y="2772957"/>
            <a:ext cx="3565525" cy="4085043"/>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MX" b="1" dirty="0"/>
              <a:t>Para</a:t>
            </a:r>
            <a:r>
              <a:rPr lang="es-MX" dirty="0"/>
              <a:t> </a:t>
            </a:r>
            <a:r>
              <a:rPr lang="es-MX" b="1" dirty="0"/>
              <a:t>y</a:t>
            </a:r>
            <a:r>
              <a:rPr lang="es-MX" dirty="0"/>
              <a:t>:</a:t>
            </a:r>
          </a:p>
          <a:p>
            <a:endParaRPr lang="es-MX" dirty="0"/>
          </a:p>
        </p:txBody>
      </p:sp>
      <mc:AlternateContent xmlns:mc="http://schemas.openxmlformats.org/markup-compatibility/2006" xmlns:a14="http://schemas.microsoft.com/office/drawing/2010/main">
        <mc:Choice Requires="a14">
          <p:sp>
            <p:nvSpPr>
              <p:cNvPr id="37" name="CuadroTexto 36">
                <a:extLst>
                  <a:ext uri="{FF2B5EF4-FFF2-40B4-BE49-F238E27FC236}">
                    <a16:creationId xmlns:a16="http://schemas.microsoft.com/office/drawing/2014/main" id="{AFE0233E-79FB-32A8-88D6-93FFA985A078}"/>
                  </a:ext>
                </a:extLst>
              </p:cNvPr>
              <p:cNvSpPr txBox="1"/>
              <p:nvPr/>
            </p:nvSpPr>
            <p:spPr>
              <a:xfrm>
                <a:off x="2575951" y="4153744"/>
                <a:ext cx="2274918" cy="526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𝑚</m:t>
                          </m:r>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num>
                        <m:den>
                          <m:r>
                            <a:rPr lang="en-US" i="1">
                              <a:latin typeface="Cambria Math" panose="02040503050406030204" pitchFamily="18" charset="0"/>
                            </a:rPr>
                            <m:t>𝑚</m:t>
                          </m:r>
                        </m:den>
                      </m:f>
                    </m:oMath>
                  </m:oMathPara>
                </a14:m>
                <a:endParaRPr lang="es-ES" dirty="0"/>
              </a:p>
            </p:txBody>
          </p:sp>
        </mc:Choice>
        <mc:Fallback xmlns="">
          <p:sp>
            <p:nvSpPr>
              <p:cNvPr id="37" name="CuadroTexto 36">
                <a:extLst>
                  <a:ext uri="{FF2B5EF4-FFF2-40B4-BE49-F238E27FC236}">
                    <a16:creationId xmlns:a16="http://schemas.microsoft.com/office/drawing/2014/main" id="{AFE0233E-79FB-32A8-88D6-93FFA985A078}"/>
                  </a:ext>
                </a:extLst>
              </p:cNvPr>
              <p:cNvSpPr txBox="1">
                <a:spLocks noRot="1" noChangeAspect="1" noMove="1" noResize="1" noEditPoints="1" noAdjustHandles="1" noChangeArrowheads="1" noChangeShapeType="1" noTextEdit="1"/>
              </p:cNvSpPr>
              <p:nvPr/>
            </p:nvSpPr>
            <p:spPr>
              <a:xfrm>
                <a:off x="2575951" y="4153744"/>
                <a:ext cx="2274918" cy="526554"/>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43D6A816-73D2-801D-B462-EE741ABEBA93}"/>
                  </a:ext>
                </a:extLst>
              </p:cNvPr>
              <p:cNvSpPr txBox="1"/>
              <p:nvPr/>
            </p:nvSpPr>
            <p:spPr>
              <a:xfrm>
                <a:off x="2575951" y="3400962"/>
                <a:ext cx="1447512"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m:t>
                              </m:r>
                            </m:sub>
                          </m:sSub>
                        </m:e>
                      </m:nary>
                      <m:r>
                        <a:rPr lang="en-US" b="0" i="1" smtClean="0">
                          <a:latin typeface="Cambria Math" panose="02040503050406030204" pitchFamily="18" charset="0"/>
                        </a:rPr>
                        <m:t>=−</m:t>
                      </m:r>
                      <m:r>
                        <a:rPr lang="en-US" b="0" i="1" smtClean="0">
                          <a:latin typeface="Cambria Math" panose="02040503050406030204" pitchFamily="18" charset="0"/>
                        </a:rPr>
                        <m:t>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oMath>
                  </m:oMathPara>
                </a14:m>
                <a:endParaRPr lang="es-ES" dirty="0"/>
              </a:p>
            </p:txBody>
          </p:sp>
        </mc:Choice>
        <mc:Fallback xmlns="">
          <p:sp>
            <p:nvSpPr>
              <p:cNvPr id="38" name="CuadroTexto 37">
                <a:extLst>
                  <a:ext uri="{FF2B5EF4-FFF2-40B4-BE49-F238E27FC236}">
                    <a16:creationId xmlns:a16="http://schemas.microsoft.com/office/drawing/2014/main" id="{43D6A816-73D2-801D-B462-EE741ABEBA93}"/>
                  </a:ext>
                </a:extLst>
              </p:cNvPr>
              <p:cNvSpPr txBox="1">
                <a:spLocks noRot="1" noChangeAspect="1" noMove="1" noResize="1" noEditPoints="1" noAdjustHandles="1" noChangeArrowheads="1" noChangeShapeType="1" noTextEdit="1"/>
              </p:cNvSpPr>
              <p:nvPr/>
            </p:nvSpPr>
            <p:spPr>
              <a:xfrm>
                <a:off x="2575951" y="3400962"/>
                <a:ext cx="1447512" cy="67076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CBE86FCC-E7D7-6527-AB21-C7BDDF791DCC}"/>
                  </a:ext>
                </a:extLst>
              </p:cNvPr>
              <p:cNvSpPr txBox="1"/>
              <p:nvPr/>
            </p:nvSpPr>
            <p:spPr>
              <a:xfrm>
                <a:off x="2575951" y="5560649"/>
                <a:ext cx="853887"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𝑥</m:t>
                          </m:r>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oMath>
                  </m:oMathPara>
                </a14:m>
                <a:endParaRPr lang="es-ES" dirty="0"/>
              </a:p>
            </p:txBody>
          </p:sp>
        </mc:Choice>
        <mc:Fallback xmlns="">
          <p:sp>
            <p:nvSpPr>
              <p:cNvPr id="39" name="CuadroTexto 38">
                <a:extLst>
                  <a:ext uri="{FF2B5EF4-FFF2-40B4-BE49-F238E27FC236}">
                    <a16:creationId xmlns:a16="http://schemas.microsoft.com/office/drawing/2014/main" id="{CBE86FCC-E7D7-6527-AB21-C7BDDF791DCC}"/>
                  </a:ext>
                </a:extLst>
              </p:cNvPr>
              <p:cNvSpPr txBox="1">
                <a:spLocks noRot="1" noChangeAspect="1" noMove="1" noResize="1" noEditPoints="1" noAdjustHandles="1" noChangeArrowheads="1" noChangeShapeType="1" noTextEdit="1"/>
              </p:cNvSpPr>
              <p:nvPr/>
            </p:nvSpPr>
            <p:spPr>
              <a:xfrm>
                <a:off x="2575951" y="5560649"/>
                <a:ext cx="853887" cy="525913"/>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id="{F0A89139-ED94-130B-AB77-F6B7A48707DD}"/>
                  </a:ext>
                </a:extLst>
              </p:cNvPr>
              <p:cNvSpPr txBox="1"/>
              <p:nvPr/>
            </p:nvSpPr>
            <p:spPr>
              <a:xfrm>
                <a:off x="7665829" y="4153744"/>
                <a:ext cx="3093090" cy="5341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𝑦</m:t>
                              </m:r>
                            </m:sub>
                          </m:sSub>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𝑚𝑔</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𝑚</m:t>
                          </m:r>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𝑔</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𝑦</m:t>
                              </m:r>
                            </m:sub>
                          </m:sSub>
                        </m:num>
                        <m:den>
                          <m:r>
                            <a:rPr lang="en-US" i="1">
                              <a:latin typeface="Cambria Math" panose="02040503050406030204" pitchFamily="18" charset="0"/>
                            </a:rPr>
                            <m:t>𝑚</m:t>
                          </m:r>
                        </m:den>
                      </m:f>
                    </m:oMath>
                  </m:oMathPara>
                </a14:m>
                <a:endParaRPr lang="es-ES" dirty="0"/>
              </a:p>
            </p:txBody>
          </p:sp>
        </mc:Choice>
        <mc:Fallback xmlns="">
          <p:sp>
            <p:nvSpPr>
              <p:cNvPr id="40" name="CuadroTexto 39">
                <a:extLst>
                  <a:ext uri="{FF2B5EF4-FFF2-40B4-BE49-F238E27FC236}">
                    <a16:creationId xmlns:a16="http://schemas.microsoft.com/office/drawing/2014/main" id="{F0A89139-ED94-130B-AB77-F6B7A48707DD}"/>
                  </a:ext>
                </a:extLst>
              </p:cNvPr>
              <p:cNvSpPr txBox="1">
                <a:spLocks noRot="1" noChangeAspect="1" noMove="1" noResize="1" noEditPoints="1" noAdjustHandles="1" noChangeArrowheads="1" noChangeShapeType="1" noTextEdit="1"/>
              </p:cNvSpPr>
              <p:nvPr/>
            </p:nvSpPr>
            <p:spPr>
              <a:xfrm>
                <a:off x="7665829" y="4153744"/>
                <a:ext cx="3093090" cy="534121"/>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ACC4D412-721B-0B44-FDB0-ABC201F7A8F9}"/>
                  </a:ext>
                </a:extLst>
              </p:cNvPr>
              <p:cNvSpPr txBox="1"/>
              <p:nvPr/>
            </p:nvSpPr>
            <p:spPr>
              <a:xfrm>
                <a:off x="7665829" y="3400962"/>
                <a:ext cx="2231704" cy="670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𝑦</m:t>
                              </m:r>
                            </m:sub>
                          </m:sSub>
                        </m:e>
                      </m:nary>
                      <m:r>
                        <a:rPr lang="en-US" b="0" i="1" smtClean="0">
                          <a:latin typeface="Cambria Math" panose="02040503050406030204" pitchFamily="18" charset="0"/>
                        </a:rPr>
                        <m:t>=−</m:t>
                      </m:r>
                      <m:r>
                        <a:rPr lang="en-US" b="0" i="1" smtClean="0">
                          <a:latin typeface="Cambria Math" panose="02040503050406030204" pitchFamily="18" charset="0"/>
                        </a:rPr>
                        <m:t>𝑚𝑔</m:t>
                      </m:r>
                      <m:r>
                        <a:rPr lang="en-US" b="0" i="1" smtClean="0">
                          <a:latin typeface="Cambria Math" panose="02040503050406030204" pitchFamily="18" charset="0"/>
                        </a:rPr>
                        <m:t>−</m:t>
                      </m:r>
                      <m:r>
                        <a:rPr lang="en-US" b="0" i="1" smtClean="0">
                          <a:latin typeface="Cambria Math" panose="02040503050406030204" pitchFamily="18" charset="0"/>
                        </a:rPr>
                        <m:t>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𝑦</m:t>
                          </m:r>
                        </m:sub>
                      </m:sSub>
                    </m:oMath>
                  </m:oMathPara>
                </a14:m>
                <a:endParaRPr lang="es-ES" dirty="0"/>
              </a:p>
            </p:txBody>
          </p:sp>
        </mc:Choice>
        <mc:Fallback xmlns="">
          <p:sp>
            <p:nvSpPr>
              <p:cNvPr id="41" name="CuadroTexto 40">
                <a:extLst>
                  <a:ext uri="{FF2B5EF4-FFF2-40B4-BE49-F238E27FC236}">
                    <a16:creationId xmlns:a16="http://schemas.microsoft.com/office/drawing/2014/main" id="{ACC4D412-721B-0B44-FDB0-ABC201F7A8F9}"/>
                  </a:ext>
                </a:extLst>
              </p:cNvPr>
              <p:cNvSpPr txBox="1">
                <a:spLocks noRot="1" noChangeAspect="1" noMove="1" noResize="1" noEditPoints="1" noAdjustHandles="1" noChangeArrowheads="1" noChangeShapeType="1" noTextEdit="1"/>
              </p:cNvSpPr>
              <p:nvPr/>
            </p:nvSpPr>
            <p:spPr>
              <a:xfrm>
                <a:off x="7665829" y="3400962"/>
                <a:ext cx="2231704" cy="67076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A2D7A4B8-0F23-431A-77C8-3C07849109FA}"/>
                  </a:ext>
                </a:extLst>
              </p:cNvPr>
              <p:cNvSpPr txBox="1"/>
              <p:nvPr/>
            </p:nvSpPr>
            <p:spPr>
              <a:xfrm>
                <a:off x="7797727" y="5761309"/>
                <a:ext cx="916213"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𝑦</m:t>
                          </m:r>
                        </m:num>
                        <m:den>
                          <m:r>
                            <a:rPr lang="en-US" i="1">
                              <a:latin typeface="Cambria Math" panose="02040503050406030204" pitchFamily="18" charset="0"/>
                            </a:rPr>
                            <m:t>𝑑𝑡</m:t>
                          </m:r>
                        </m:den>
                      </m:f>
                      <m:r>
                        <a:rPr lang="en-US" i="1">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𝑦</m:t>
                          </m:r>
                        </m:sub>
                      </m:sSub>
                    </m:oMath>
                  </m:oMathPara>
                </a14:m>
                <a:endParaRPr lang="es-ES" dirty="0"/>
              </a:p>
            </p:txBody>
          </p:sp>
        </mc:Choice>
        <mc:Fallback xmlns="">
          <p:sp>
            <p:nvSpPr>
              <p:cNvPr id="42" name="CuadroTexto 41">
                <a:extLst>
                  <a:ext uri="{FF2B5EF4-FFF2-40B4-BE49-F238E27FC236}">
                    <a16:creationId xmlns:a16="http://schemas.microsoft.com/office/drawing/2014/main" id="{A2D7A4B8-0F23-431A-77C8-3C07849109FA}"/>
                  </a:ext>
                </a:extLst>
              </p:cNvPr>
              <p:cNvSpPr txBox="1">
                <a:spLocks noRot="1" noChangeAspect="1" noMove="1" noResize="1" noEditPoints="1" noAdjustHandles="1" noChangeArrowheads="1" noChangeShapeType="1" noTextEdit="1"/>
              </p:cNvSpPr>
              <p:nvPr/>
            </p:nvSpPr>
            <p:spPr>
              <a:xfrm>
                <a:off x="7797727" y="5761309"/>
                <a:ext cx="916213" cy="525913"/>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3" name="CuadroTexto 42">
                <a:extLst>
                  <a:ext uri="{FF2B5EF4-FFF2-40B4-BE49-F238E27FC236}">
                    <a16:creationId xmlns:a16="http://schemas.microsoft.com/office/drawing/2014/main" id="{00BE0428-D2F2-E06C-796C-FCDF74B9FE6F}"/>
                  </a:ext>
                </a:extLst>
              </p:cNvPr>
              <p:cNvSpPr txBox="1"/>
              <p:nvPr/>
            </p:nvSpPr>
            <p:spPr>
              <a:xfrm>
                <a:off x="2575951" y="4880843"/>
                <a:ext cx="972446"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𝑥</m:t>
                          </m:r>
                        </m:sub>
                      </m:sSub>
                    </m:oMath>
                  </m:oMathPara>
                </a14:m>
                <a:endParaRPr lang="es-ES" dirty="0"/>
              </a:p>
            </p:txBody>
          </p:sp>
        </mc:Choice>
        <mc:Fallback xmlns="">
          <p:sp>
            <p:nvSpPr>
              <p:cNvPr id="43" name="CuadroTexto 42">
                <a:extLst>
                  <a:ext uri="{FF2B5EF4-FFF2-40B4-BE49-F238E27FC236}">
                    <a16:creationId xmlns:a16="http://schemas.microsoft.com/office/drawing/2014/main" id="{00BE0428-D2F2-E06C-796C-FCDF74B9FE6F}"/>
                  </a:ext>
                </a:extLst>
              </p:cNvPr>
              <p:cNvSpPr txBox="1">
                <a:spLocks noRot="1" noChangeAspect="1" noMove="1" noResize="1" noEditPoints="1" noAdjustHandles="1" noChangeArrowheads="1" noChangeShapeType="1" noTextEdit="1"/>
              </p:cNvSpPr>
              <p:nvPr/>
            </p:nvSpPr>
            <p:spPr>
              <a:xfrm>
                <a:off x="2575951" y="4880843"/>
                <a:ext cx="972446" cy="525913"/>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5" name="CuadroTexto 44">
                <a:extLst>
                  <a:ext uri="{FF2B5EF4-FFF2-40B4-BE49-F238E27FC236}">
                    <a16:creationId xmlns:a16="http://schemas.microsoft.com/office/drawing/2014/main" id="{42C000B8-9CDA-A7C0-452F-C21E4F46F50C}"/>
                  </a:ext>
                </a:extLst>
              </p:cNvPr>
              <p:cNvSpPr txBox="1"/>
              <p:nvPr/>
            </p:nvSpPr>
            <p:spPr>
              <a:xfrm>
                <a:off x="5207056" y="4979589"/>
                <a:ext cx="6097554" cy="6258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𝑦</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𝑦</m:t>
                          </m:r>
                        </m:sub>
                      </m:sSub>
                    </m:oMath>
                  </m:oMathPara>
                </a14:m>
                <a:endParaRPr lang="es-ES" dirty="0"/>
              </a:p>
            </p:txBody>
          </p:sp>
        </mc:Choice>
        <mc:Fallback xmlns="">
          <p:sp>
            <p:nvSpPr>
              <p:cNvPr id="45" name="CuadroTexto 44">
                <a:extLst>
                  <a:ext uri="{FF2B5EF4-FFF2-40B4-BE49-F238E27FC236}">
                    <a16:creationId xmlns:a16="http://schemas.microsoft.com/office/drawing/2014/main" id="{42C000B8-9CDA-A7C0-452F-C21E4F46F50C}"/>
                  </a:ext>
                </a:extLst>
              </p:cNvPr>
              <p:cNvSpPr txBox="1">
                <a:spLocks noRot="1" noChangeAspect="1" noMove="1" noResize="1" noEditPoints="1" noAdjustHandles="1" noChangeArrowheads="1" noChangeShapeType="1" noTextEdit="1"/>
              </p:cNvSpPr>
              <p:nvPr/>
            </p:nvSpPr>
            <p:spPr>
              <a:xfrm>
                <a:off x="5207056" y="4979589"/>
                <a:ext cx="6097554" cy="625812"/>
              </a:xfrm>
              <a:prstGeom prst="rect">
                <a:avLst/>
              </a:prstGeom>
              <a:blipFill>
                <a:blip r:embed="rId10"/>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23418ADF-358F-4647-A511-FCFFEDA83429}"/>
              </a:ext>
            </a:extLst>
          </p:cNvPr>
          <p:cNvSpPr>
            <a:spLocks noGrp="1"/>
          </p:cNvSpPr>
          <p:nvPr>
            <p:ph type="title"/>
          </p:nvPr>
        </p:nvSpPr>
        <p:spPr>
          <a:xfrm>
            <a:off x="2425959" y="2665764"/>
            <a:ext cx="6578082" cy="1562959"/>
          </a:xfrm>
        </p:spPr>
        <p:txBody>
          <a:bodyPr rtlCol="0"/>
          <a:lstStyle/>
          <a:p>
            <a:pPr algn="ctr" rtl="0"/>
            <a:r>
              <a:rPr lang="es-MX" dirty="0"/>
              <a:t>Planteamiento computacional y físico</a:t>
            </a:r>
          </a:p>
        </p:txBody>
      </p:sp>
      <p:pic>
        <p:nvPicPr>
          <p:cNvPr id="18" name="Marcador de posición de imagen 17" descr="Un grupo de personas sentadas en un escritorio">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5" cy="2413764"/>
          </a:xfrm>
        </p:spPr>
      </p:pic>
      <p:pic>
        <p:nvPicPr>
          <p:cNvPr id="20" name="Marcador de posición de imagen 19" descr="Fondo digital de puntos de datos">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48000" y="0"/>
            <a:ext cx="3054095" cy="2413764"/>
          </a:xfrm>
        </p:spPr>
      </p:pic>
      <p:pic>
        <p:nvPicPr>
          <p:cNvPr id="25" name="Marcador de posición de imagen 24" descr="Pantalla de gráfico digital">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5" y="20022"/>
            <a:ext cx="3041905" cy="2413764"/>
          </a:xfrm>
        </p:spPr>
      </p:pic>
      <p:sp>
        <p:nvSpPr>
          <p:cNvPr id="6" name="Marcador de posición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MX" smtClean="0"/>
              <a:pPr/>
              <a:t>3</a:t>
            </a:fld>
            <a:endParaRPr lang="es-MX"/>
          </a:p>
        </p:txBody>
      </p:sp>
      <p:pic>
        <p:nvPicPr>
          <p:cNvPr id="23" name="Marcador de posición de imagen 22" descr="Una persona dibujando sobre una pizarra">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96000" y="0"/>
            <a:ext cx="3041905" cy="2441757"/>
          </a:xfrm>
        </p:spPr>
      </p:pic>
      <p:sp>
        <p:nvSpPr>
          <p:cNvPr id="12" name="Marcador de contenido 11">
            <a:extLst>
              <a:ext uri="{FF2B5EF4-FFF2-40B4-BE49-F238E27FC236}">
                <a16:creationId xmlns:a16="http://schemas.microsoft.com/office/drawing/2014/main" id="{E5127060-CDBF-435F-9009-A5451CCE305D}"/>
              </a:ext>
            </a:extLst>
          </p:cNvPr>
          <p:cNvSpPr>
            <a:spLocks noGrp="1"/>
          </p:cNvSpPr>
          <p:nvPr>
            <p:ph sz="quarter" idx="15"/>
          </p:nvPr>
        </p:nvSpPr>
        <p:spPr>
          <a:xfrm>
            <a:off x="749465" y="5027675"/>
            <a:ext cx="4597069" cy="1563688"/>
          </a:xfrm>
          <a:noFill/>
        </p:spPr>
        <p:txBody>
          <a:bodyPr rtlCol="0">
            <a:normAutofit fontScale="77500" lnSpcReduction="20000"/>
          </a:bodyPr>
          <a:lstStyle/>
          <a:p>
            <a:pPr rtl="0"/>
            <a:r>
              <a:rPr lang="es-MX" dirty="0"/>
              <a:t>Para traspasar la barrera entre ambos campos y poder juntarlos, primero se inició el programa como un prototipo en Excel, en donde pusimos todas las fórmulas, variables y posibles valores para el volcán para iniciar graficando la trayectoria de las piedras. Una vez habiendo realizado esto, se pasó al siguiente paso, que es introducir esto mismo pero en Matlab. </a:t>
            </a:r>
          </a:p>
        </p:txBody>
      </p:sp>
      <p:sp>
        <p:nvSpPr>
          <p:cNvPr id="2" name="CuadroTexto 1">
            <a:extLst>
              <a:ext uri="{FF2B5EF4-FFF2-40B4-BE49-F238E27FC236}">
                <a16:creationId xmlns:a16="http://schemas.microsoft.com/office/drawing/2014/main" id="{F3102F94-23DD-2FC6-087E-409534CD2B89}"/>
              </a:ext>
            </a:extLst>
          </p:cNvPr>
          <p:cNvSpPr txBox="1"/>
          <p:nvPr/>
        </p:nvSpPr>
        <p:spPr>
          <a:xfrm>
            <a:off x="559837" y="4728674"/>
            <a:ext cx="4376057" cy="369332"/>
          </a:xfrm>
          <a:prstGeom prst="rect">
            <a:avLst/>
          </a:prstGeom>
          <a:noFill/>
        </p:spPr>
        <p:txBody>
          <a:bodyPr wrap="square" rtlCol="0">
            <a:spAutoFit/>
          </a:bodyPr>
          <a:lstStyle/>
          <a:p>
            <a:pPr algn="ctr"/>
            <a:r>
              <a:rPr lang="es-ES" dirty="0"/>
              <a:t>PARTE 1</a:t>
            </a:r>
          </a:p>
        </p:txBody>
      </p:sp>
      <p:sp>
        <p:nvSpPr>
          <p:cNvPr id="3" name="CuadroTexto 2">
            <a:extLst>
              <a:ext uri="{FF2B5EF4-FFF2-40B4-BE49-F238E27FC236}">
                <a16:creationId xmlns:a16="http://schemas.microsoft.com/office/drawing/2014/main" id="{6D4A2604-3D99-ADE1-0B7F-3995A0834AE7}"/>
              </a:ext>
            </a:extLst>
          </p:cNvPr>
          <p:cNvSpPr txBox="1"/>
          <p:nvPr/>
        </p:nvSpPr>
        <p:spPr>
          <a:xfrm>
            <a:off x="7420947" y="4544008"/>
            <a:ext cx="4376057" cy="369332"/>
          </a:xfrm>
          <a:prstGeom prst="rect">
            <a:avLst/>
          </a:prstGeom>
          <a:noFill/>
        </p:spPr>
        <p:txBody>
          <a:bodyPr wrap="square" rtlCol="0">
            <a:spAutoFit/>
          </a:bodyPr>
          <a:lstStyle/>
          <a:p>
            <a:pPr algn="ctr"/>
            <a:r>
              <a:rPr lang="es-ES" dirty="0"/>
              <a:t>PARTE II</a:t>
            </a:r>
          </a:p>
        </p:txBody>
      </p:sp>
      <p:sp>
        <p:nvSpPr>
          <p:cNvPr id="7" name="Marcador de contenido 11">
            <a:extLst>
              <a:ext uri="{FF2B5EF4-FFF2-40B4-BE49-F238E27FC236}">
                <a16:creationId xmlns:a16="http://schemas.microsoft.com/office/drawing/2014/main" id="{71D06790-2DE7-BCF5-7F3A-9FCD40765862}"/>
              </a:ext>
            </a:extLst>
          </p:cNvPr>
          <p:cNvSpPr>
            <a:spLocks noGrp="1"/>
          </p:cNvSpPr>
          <p:nvPr>
            <p:ph sz="quarter" idx="15"/>
          </p:nvPr>
        </p:nvSpPr>
        <p:spPr>
          <a:xfrm>
            <a:off x="7310440" y="5050007"/>
            <a:ext cx="4869370" cy="1563688"/>
          </a:xfrm>
          <a:noFill/>
        </p:spPr>
        <p:txBody>
          <a:bodyPr rtlCol="0">
            <a:normAutofit fontScale="77500" lnSpcReduction="20000"/>
          </a:bodyPr>
          <a:lstStyle/>
          <a:p>
            <a:pPr rtl="0"/>
            <a:r>
              <a:rPr lang="es-MX" dirty="0"/>
              <a:t>Pasarlo en el inicio pareció sencillo, pues los cálculos eran correctos, corría bien el programa, pero se necesitaba todavía el graficar esto. Entonces, para esto, se necesitó emplear más funciones computacionales, como arreglos, para poder ir guardando los valores que el programa va calculando, y así poderlos ir graficando mientras lo va haciendo</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a libre: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36" name="E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38" name="E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nvGrpSpPr>
          <p:cNvPr id="40" name="Gru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a libre: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42" name="Forma libre: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solidFill>
                  <a:schemeClr val="tx1"/>
                </a:solidFill>
              </a:endParaRPr>
            </a:p>
          </p:txBody>
        </p:sp>
        <p:sp>
          <p:nvSpPr>
            <p:cNvPr id="43" name="E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sp>
          <p:nvSpPr>
            <p:cNvPr id="44" name="E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MX"/>
            </a:p>
          </p:txBody>
        </p:sp>
      </p:grpSp>
      <p:sp useBgFill="1">
        <p:nvSpPr>
          <p:cNvPr id="46" name="Rectángu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pic>
        <p:nvPicPr>
          <p:cNvPr id="8" name="Marcador de posición de imagen 7" descr="Fondo digital de puntos de dato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a:stretch>
            <a:fillRect/>
          </a:stretch>
        </p:blipFill>
        <p:spPr/>
      </p:pic>
      <p:sp>
        <p:nvSpPr>
          <p:cNvPr id="48" name="Rectángu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50" name="Rectángu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a:p>
        </p:txBody>
      </p:sp>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437475" y="-936267"/>
            <a:ext cx="11317049" cy="2986234"/>
          </a:xfrm>
        </p:spPr>
        <p:txBody>
          <a:bodyPr vert="horz" wrap="square" lIns="0" tIns="0" rIns="0" bIns="0" rtlCol="0" anchor="b" anchorCtr="0">
            <a:noAutofit/>
          </a:bodyPr>
          <a:lstStyle/>
          <a:p>
            <a:pPr rtl="0">
              <a:lnSpc>
                <a:spcPct val="100000"/>
              </a:lnSpc>
            </a:pPr>
            <a:r>
              <a:rPr lang="en-MX" sz="4400" dirty="0"/>
              <a:t>Sube aquí un video de 30 segundos de tu programa en Matlab corriendo y 3 gráficas del proceso completo.</a:t>
            </a:r>
            <a:endParaRPr lang="es-MX" sz="4400" kern="1200" dirty="0">
              <a:solidFill>
                <a:schemeClr val="tx1"/>
              </a:solidFill>
              <a:latin typeface="+mj-lt"/>
              <a:ea typeface="+mj-ea"/>
              <a:cs typeface="+mj-cs"/>
            </a:endParaRPr>
          </a:p>
        </p:txBody>
      </p:sp>
      <p:sp>
        <p:nvSpPr>
          <p:cNvPr id="16" name="Subtítulo 15">
            <a:extLst>
              <a:ext uri="{FF2B5EF4-FFF2-40B4-BE49-F238E27FC236}">
                <a16:creationId xmlns:a16="http://schemas.microsoft.com/office/drawing/2014/main" id="{4BDCF583-1D5D-4235-97C2-39272B80A0B1}"/>
              </a:ext>
            </a:extLst>
          </p:cNvPr>
          <p:cNvSpPr>
            <a:spLocks noGrp="1"/>
          </p:cNvSpPr>
          <p:nvPr>
            <p:ph type="subTitle" idx="1"/>
          </p:nvPr>
        </p:nvSpPr>
        <p:spPr>
          <a:xfrm>
            <a:off x="324088" y="2178800"/>
            <a:ext cx="5437187" cy="2737481"/>
          </a:xfrm>
        </p:spPr>
        <p:txBody>
          <a:bodyPr vert="horz" wrap="square" lIns="0" tIns="0" rIns="0" bIns="0" rtlCol="0">
            <a:normAutofit fontScale="85000" lnSpcReduction="20000"/>
          </a:bodyPr>
          <a:lstStyle/>
          <a:p>
            <a:pPr marL="0" indent="0" rtl="0">
              <a:lnSpc>
                <a:spcPct val="100000"/>
              </a:lnSpc>
              <a:buNone/>
            </a:pPr>
            <a:r>
              <a:rPr lang="es-MX" kern="1200" dirty="0">
                <a:latin typeface="+mn-lt"/>
                <a:ea typeface="+mn-ea"/>
                <a:cs typeface="+mn-cs"/>
              </a:rPr>
              <a:t>Video</a:t>
            </a:r>
          </a:p>
          <a:p>
            <a:pPr marL="0" indent="0" rtl="0">
              <a:lnSpc>
                <a:spcPct val="100000"/>
              </a:lnSpc>
              <a:buNone/>
            </a:pPr>
            <a:endParaRPr lang="es-MX" dirty="0"/>
          </a:p>
          <a:p>
            <a:pPr marL="0" indent="0" rtl="0">
              <a:lnSpc>
                <a:spcPct val="100000"/>
              </a:lnSpc>
              <a:buNone/>
            </a:pPr>
            <a:endParaRPr lang="es-MX" kern="1200" dirty="0">
              <a:latin typeface="+mn-lt"/>
              <a:ea typeface="+mn-ea"/>
              <a:cs typeface="+mn-cs"/>
            </a:endParaRPr>
          </a:p>
          <a:p>
            <a:pPr marL="0" indent="0" rtl="0">
              <a:lnSpc>
                <a:spcPct val="100000"/>
              </a:lnSpc>
              <a:buNone/>
            </a:pPr>
            <a:endParaRPr lang="es-MX" kern="1200" dirty="0">
              <a:latin typeface="+mn-lt"/>
              <a:ea typeface="+mn-ea"/>
              <a:cs typeface="+mn-cs"/>
            </a:endParaRPr>
          </a:p>
          <a:p>
            <a:pPr marL="0" indent="0" rtl="0">
              <a:lnSpc>
                <a:spcPct val="100000"/>
              </a:lnSpc>
              <a:buNone/>
            </a:pPr>
            <a:endParaRPr lang="es-MX" kern="1200" dirty="0">
              <a:latin typeface="+mn-lt"/>
              <a:ea typeface="+mn-ea"/>
              <a:cs typeface="+mn-cs"/>
            </a:endParaRPr>
          </a:p>
          <a:p>
            <a:pPr marL="0" indent="0" rtl="0">
              <a:lnSpc>
                <a:spcPct val="100000"/>
              </a:lnSpc>
              <a:buNone/>
            </a:pPr>
            <a:r>
              <a:rPr lang="es-MX" dirty="0"/>
              <a:t>Gráficas</a:t>
            </a:r>
            <a:endParaRPr lang="es-MX" kern="1200" dirty="0">
              <a:latin typeface="+mn-lt"/>
              <a:ea typeface="+mn-ea"/>
              <a:cs typeface="+mn-cs"/>
            </a:endParaRPr>
          </a:p>
        </p:txBody>
      </p:sp>
      <p:sp>
        <p:nvSpPr>
          <p:cNvPr id="4" name="Marcador de posición de número de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s-MX" smtClean="0"/>
              <a:t>4</a:t>
            </a:fld>
            <a:endParaRPr lang="es-MX"/>
          </a:p>
        </p:txBody>
      </p:sp>
      <p:pic>
        <p:nvPicPr>
          <p:cNvPr id="6" name="Imagen 5">
            <a:extLst>
              <a:ext uri="{FF2B5EF4-FFF2-40B4-BE49-F238E27FC236}">
                <a16:creationId xmlns:a16="http://schemas.microsoft.com/office/drawing/2014/main" id="{E7ABDF07-4C7A-3C6E-91AD-A08FF7A49FD9}"/>
              </a:ext>
            </a:extLst>
          </p:cNvPr>
          <p:cNvPicPr>
            <a:picLocks noChangeAspect="1"/>
          </p:cNvPicPr>
          <p:nvPr/>
        </p:nvPicPr>
        <p:blipFill>
          <a:blip r:embed="rId6"/>
          <a:stretch>
            <a:fillRect/>
          </a:stretch>
        </p:blipFill>
        <p:spPr>
          <a:xfrm>
            <a:off x="7134812" y="1457306"/>
            <a:ext cx="2638304" cy="1978728"/>
          </a:xfrm>
          <a:prstGeom prst="rect">
            <a:avLst/>
          </a:prstGeom>
        </p:spPr>
      </p:pic>
      <p:pic>
        <p:nvPicPr>
          <p:cNvPr id="11" name="Imagen 10">
            <a:extLst>
              <a:ext uri="{FF2B5EF4-FFF2-40B4-BE49-F238E27FC236}">
                <a16:creationId xmlns:a16="http://schemas.microsoft.com/office/drawing/2014/main" id="{2B4E66C5-B8DF-D982-4304-F1089E889FF8}"/>
              </a:ext>
            </a:extLst>
          </p:cNvPr>
          <p:cNvPicPr>
            <a:picLocks noChangeAspect="1"/>
          </p:cNvPicPr>
          <p:nvPr/>
        </p:nvPicPr>
        <p:blipFill>
          <a:blip r:embed="rId7"/>
          <a:stretch>
            <a:fillRect/>
          </a:stretch>
        </p:blipFill>
        <p:spPr>
          <a:xfrm>
            <a:off x="9786205" y="3120566"/>
            <a:ext cx="2424928" cy="1818696"/>
          </a:xfrm>
          <a:prstGeom prst="rect">
            <a:avLst/>
          </a:prstGeom>
        </p:spPr>
      </p:pic>
      <p:pic>
        <p:nvPicPr>
          <p:cNvPr id="13" name="Imagen 12">
            <a:extLst>
              <a:ext uri="{FF2B5EF4-FFF2-40B4-BE49-F238E27FC236}">
                <a16:creationId xmlns:a16="http://schemas.microsoft.com/office/drawing/2014/main" id="{0FDA5211-5A7A-6533-DFA3-7B1D9F5FCD68}"/>
              </a:ext>
            </a:extLst>
          </p:cNvPr>
          <p:cNvPicPr>
            <a:picLocks noChangeAspect="1"/>
          </p:cNvPicPr>
          <p:nvPr/>
        </p:nvPicPr>
        <p:blipFill>
          <a:blip r:embed="rId8"/>
          <a:stretch>
            <a:fillRect/>
          </a:stretch>
        </p:blipFill>
        <p:spPr>
          <a:xfrm>
            <a:off x="7174145" y="4893340"/>
            <a:ext cx="2592927" cy="1944696"/>
          </a:xfrm>
          <a:prstGeom prst="rect">
            <a:avLst/>
          </a:prstGeom>
        </p:spPr>
      </p:pic>
      <p:pic>
        <p:nvPicPr>
          <p:cNvPr id="14" name="Volcan Reto">
            <a:hlinkClick r:id="" action="ppaction://media"/>
            <a:extLst>
              <a:ext uri="{FF2B5EF4-FFF2-40B4-BE49-F238E27FC236}">
                <a16:creationId xmlns:a16="http://schemas.microsoft.com/office/drawing/2014/main" id="{D01A70A5-4567-C575-AEA8-B665E1EF045A}"/>
              </a:ext>
            </a:extLst>
          </p:cNvPr>
          <p:cNvPicPr>
            <a:picLocks noChangeAspect="1"/>
          </p:cNvPicPr>
          <p:nvPr>
            <a:videoFile r:link="rId2"/>
            <p:extLst>
              <p:ext uri="{DAA4B4D4-6D71-4841-9C94-3DE7FCFB9230}">
                <p14:media xmlns:p14="http://schemas.microsoft.com/office/powerpoint/2010/main" r:embed="rId1"/>
              </p:ext>
            </p:extLst>
          </p:nvPr>
        </p:nvPicPr>
        <p:blipFill>
          <a:blip r:embed="rId9"/>
          <a:stretch>
            <a:fillRect/>
          </a:stretch>
        </p:blipFill>
        <p:spPr>
          <a:xfrm>
            <a:off x="-1" y="2106864"/>
            <a:ext cx="7152619" cy="4023348"/>
          </a:xfrm>
          <a:prstGeom prst="rect">
            <a:avLst/>
          </a:prstGeom>
        </p:spPr>
      </p:pic>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00"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4"/>
                </p:tgtEl>
              </p:cMediaNode>
            </p:video>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4"/>
                                        </p:tgtEl>
                                      </p:cBhvr>
                                    </p:cmd>
                                  </p:childTnLst>
                                </p:cTn>
                              </p:par>
                            </p:childTnLst>
                          </p:cTn>
                        </p:par>
                      </p:childTnLst>
                    </p:cTn>
                  </p:par>
                </p:childTnLst>
              </p:cTn>
              <p:nextCondLst>
                <p:cond evt="onClick" delay="0">
                  <p:tgtEl>
                    <p:spTgt spid="1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es-MX" dirty="0"/>
              <a:t>Reflexión individual </a:t>
            </a:r>
            <a:r>
              <a:rPr lang="es-MX" dirty="0" err="1"/>
              <a:t>Andre</a:t>
            </a:r>
            <a:r>
              <a:rPr lang="es-MX" dirty="0"/>
              <a:t> Gonzáles</a:t>
            </a:r>
          </a:p>
        </p:txBody>
      </p:sp>
      <p:sp>
        <p:nvSpPr>
          <p:cNvPr id="6" name="Marcador de posición de número de diapositiva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MX" smtClean="0"/>
              <a:pPr/>
              <a:t>5</a:t>
            </a:fld>
            <a:endParaRPr lang="es-MX"/>
          </a:p>
        </p:txBody>
      </p:sp>
      <p:sp>
        <p:nvSpPr>
          <p:cNvPr id="3" name="Marcador de contenido 2">
            <a:extLst>
              <a:ext uri="{FF2B5EF4-FFF2-40B4-BE49-F238E27FC236}">
                <a16:creationId xmlns:a16="http://schemas.microsoft.com/office/drawing/2014/main" id="{609969E6-0EC3-EC44-0E50-D06050B4625E}"/>
              </a:ext>
            </a:extLst>
          </p:cNvPr>
          <p:cNvSpPr>
            <a:spLocks noGrp="1"/>
          </p:cNvSpPr>
          <p:nvPr>
            <p:ph idx="1"/>
          </p:nvPr>
        </p:nvSpPr>
        <p:spPr/>
        <p:txBody>
          <a:bodyPr/>
          <a:lstStyle/>
          <a:p>
            <a:r>
              <a:rPr lang="es-ES" dirty="0"/>
              <a:t>En lo personal, este reto más que haya sido un poco tardado y demás, me ha servido para poder entender de mejor manera el gran peso que puede tener el ámbito computacional y la programación para este tipo de ocasiones, modelación de circunstancias y fenómenos que se llegan por medio de fórmulas matemáticas y entendimientos físicos, pero que cuando se lo llega a graficar en una modelación se lo entiende de mejor manera. Esta conexión entre las materias de computación y física realmente me han servido para poder entender mejor lo que puedo llegar a realizar.</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es-MX" dirty="0"/>
              <a:t>Reflexión individual Nicolás Mendoza</a:t>
            </a:r>
          </a:p>
        </p:txBody>
      </p:sp>
      <p:sp>
        <p:nvSpPr>
          <p:cNvPr id="6" name="Marcador de posición de número de diapositiva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MX" smtClean="0"/>
              <a:pPr rtl="0"/>
              <a:t>6</a:t>
            </a:fld>
            <a:endParaRPr lang="es-MX"/>
          </a:p>
        </p:txBody>
      </p:sp>
      <p:sp>
        <p:nvSpPr>
          <p:cNvPr id="3" name="Marcador de contenido 2">
            <a:extLst>
              <a:ext uri="{FF2B5EF4-FFF2-40B4-BE49-F238E27FC236}">
                <a16:creationId xmlns:a16="http://schemas.microsoft.com/office/drawing/2014/main" id="{609969E6-0EC3-EC44-0E50-D06050B4625E}"/>
              </a:ext>
            </a:extLst>
          </p:cNvPr>
          <p:cNvSpPr>
            <a:spLocks noGrp="1"/>
          </p:cNvSpPr>
          <p:nvPr>
            <p:ph idx="1"/>
          </p:nvPr>
        </p:nvSpPr>
        <p:spPr/>
        <p:txBody>
          <a:bodyPr/>
          <a:lstStyle/>
          <a:p>
            <a:r>
              <a:rPr lang="es-ES" dirty="0"/>
              <a:t>El haber trabajado en este proyecto fue muy bueno para mí, porque no solo aprendí la física y computación necesaria para poder realizar estos tipos de experimentos, sino que realmente me ha llegado a dar la visión de lo que se me puede dar en el camino que vaya cursando mi carrera. El haber entendido cómo los modelos físicos que hay en nuestro día a día o en casos específicos como la erupción de un volcán pueden ser graficados con las ecuaciones correctas y con la programación correcta, me hace enfocar en que realmente este tipo de cosas son las que me gustaría realizar a futuro.</a:t>
            </a:r>
          </a:p>
        </p:txBody>
      </p:sp>
    </p:spTree>
    <p:extLst>
      <p:ext uri="{BB962C8B-B14F-4D97-AF65-F5344CB8AC3E}">
        <p14:creationId xmlns:p14="http://schemas.microsoft.com/office/powerpoint/2010/main" val="199563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es-MX" dirty="0"/>
              <a:t>Reflexión individual Diego Fernando</a:t>
            </a:r>
          </a:p>
        </p:txBody>
      </p:sp>
      <p:sp>
        <p:nvSpPr>
          <p:cNvPr id="6" name="Marcador de posición de número de diapositiva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MX" smtClean="0"/>
              <a:pPr rtl="0"/>
              <a:t>7</a:t>
            </a:fld>
            <a:endParaRPr lang="es-MX"/>
          </a:p>
        </p:txBody>
      </p:sp>
      <p:sp>
        <p:nvSpPr>
          <p:cNvPr id="3" name="Marcador de contenido 2">
            <a:extLst>
              <a:ext uri="{FF2B5EF4-FFF2-40B4-BE49-F238E27FC236}">
                <a16:creationId xmlns:a16="http://schemas.microsoft.com/office/drawing/2014/main" id="{609969E6-0EC3-EC44-0E50-D06050B4625E}"/>
              </a:ext>
            </a:extLst>
          </p:cNvPr>
          <p:cNvSpPr>
            <a:spLocks noGrp="1"/>
          </p:cNvSpPr>
          <p:nvPr>
            <p:ph idx="1"/>
          </p:nvPr>
        </p:nvSpPr>
        <p:spPr/>
        <p:txBody>
          <a:bodyPr/>
          <a:lstStyle/>
          <a:p>
            <a:r>
              <a:rPr lang="es-ES" dirty="0"/>
              <a:t>Este trabajo de combinar física con computación fue realmente algo que no esperaba que requiriera de mucho tiempo, pensamiento y dificultad, pues el tratar con distintas ecuaciones, viendo </a:t>
            </a:r>
            <a:r>
              <a:rPr lang="es-ES" dirty="0" err="1"/>
              <a:t>cúal</a:t>
            </a:r>
            <a:r>
              <a:rPr lang="es-ES" dirty="0"/>
              <a:t> es la que más se acopla al modelo requerido junto con las variables involucradas, y además el usar técnicas de programación para poder luego hacer un modelado gráfico de esos resultados fue realmente algo cansado, pero que estoy seguro que me ha aportado muchísimo y que me será de gran ayuda a medida que vaya viendo temas más complejos de ahora en adelante.</a:t>
            </a:r>
          </a:p>
        </p:txBody>
      </p:sp>
    </p:spTree>
    <p:extLst>
      <p:ext uri="{BB962C8B-B14F-4D97-AF65-F5344CB8AC3E}">
        <p14:creationId xmlns:p14="http://schemas.microsoft.com/office/powerpoint/2010/main" val="356753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es-MX" dirty="0"/>
              <a:t>Reflexión individual Gianni Freire</a:t>
            </a:r>
          </a:p>
        </p:txBody>
      </p:sp>
      <p:sp>
        <p:nvSpPr>
          <p:cNvPr id="6" name="Marcador de posición de número de diapositiva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MX" smtClean="0"/>
              <a:pPr rtl="0"/>
              <a:t>8</a:t>
            </a:fld>
            <a:endParaRPr lang="es-MX"/>
          </a:p>
        </p:txBody>
      </p:sp>
      <p:sp>
        <p:nvSpPr>
          <p:cNvPr id="3" name="Marcador de contenido 2">
            <a:extLst>
              <a:ext uri="{FF2B5EF4-FFF2-40B4-BE49-F238E27FC236}">
                <a16:creationId xmlns:a16="http://schemas.microsoft.com/office/drawing/2014/main" id="{609969E6-0EC3-EC44-0E50-D06050B4625E}"/>
              </a:ext>
            </a:extLst>
          </p:cNvPr>
          <p:cNvSpPr>
            <a:spLocks noGrp="1"/>
          </p:cNvSpPr>
          <p:nvPr>
            <p:ph idx="1"/>
          </p:nvPr>
        </p:nvSpPr>
        <p:spPr/>
        <p:txBody>
          <a:bodyPr/>
          <a:lstStyle/>
          <a:p>
            <a:r>
              <a:rPr lang="es-ES" dirty="0"/>
              <a:t>Física y computación unidas no era algo que pensaba en el colegio que tendría que hacer en algún momento de mi carrera, pero realmente no fue lo que esperaba, sino que realmente me interesó el pensar cómo podríamos realizar una simulación de la trayectoria de una roca volcánica tras la erupción usando un lenguaje de programación.  Aparte de los cálculos que se tuvieron que hacer, realmente creo que este tipo de cosas, mezclar 2 materias que pareciera no tienen nada que ver pero que al final se compaginan bastante, es algo que me ha sorprendido y que realmente lo usaré bastante en un futuro.</a:t>
            </a:r>
          </a:p>
        </p:txBody>
      </p:sp>
    </p:spTree>
    <p:extLst>
      <p:ext uri="{BB962C8B-B14F-4D97-AF65-F5344CB8AC3E}">
        <p14:creationId xmlns:p14="http://schemas.microsoft.com/office/powerpoint/2010/main" val="58267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21">
            <a:extLst>
              <a:ext uri="{FF2B5EF4-FFF2-40B4-BE49-F238E27FC236}">
                <a16:creationId xmlns:a16="http://schemas.microsoft.com/office/drawing/2014/main" id="{F8FAEED9-1ECD-45F9-87A0-9394BAEABB79}"/>
              </a:ext>
            </a:extLst>
          </p:cNvPr>
          <p:cNvSpPr>
            <a:spLocks noGrp="1"/>
          </p:cNvSpPr>
          <p:nvPr>
            <p:ph type="ctrTitle"/>
          </p:nvPr>
        </p:nvSpPr>
        <p:spPr>
          <a:xfrm>
            <a:off x="550863" y="-1493117"/>
            <a:ext cx="5924582" cy="2986234"/>
          </a:xfrm>
        </p:spPr>
        <p:txBody>
          <a:bodyPr rtlCol="0"/>
          <a:lstStyle/>
          <a:p>
            <a:pPr rtl="0"/>
            <a:r>
              <a:rPr lang="en-US" dirty="0"/>
              <a:t>S</a:t>
            </a:r>
            <a:r>
              <a:rPr lang="en-MX" dirty="0"/>
              <a:t>elfie del equipo</a:t>
            </a:r>
            <a:endParaRPr lang="es-MX" dirty="0"/>
          </a:p>
        </p:txBody>
      </p:sp>
      <p:pic>
        <p:nvPicPr>
          <p:cNvPr id="27" name="Marcador de posición de imagen 26" descr="Fondo digital de puntos de dato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Marcador de posición de imagen 32" descr="Fondo digital de puntos de dato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Marcador de posición de número de diapositiva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MX" smtClean="0"/>
              <a:pPr rtl="0"/>
              <a:t>9</a:t>
            </a:fld>
            <a:endParaRPr lang="es-MX"/>
          </a:p>
        </p:txBody>
      </p:sp>
      <p:pic>
        <p:nvPicPr>
          <p:cNvPr id="3" name="Imagen 2">
            <a:extLst>
              <a:ext uri="{FF2B5EF4-FFF2-40B4-BE49-F238E27FC236}">
                <a16:creationId xmlns:a16="http://schemas.microsoft.com/office/drawing/2014/main" id="{0DADE9F8-B5F8-1A3C-DF6D-474D3E360E13}"/>
              </a:ext>
            </a:extLst>
          </p:cNvPr>
          <p:cNvPicPr>
            <a:picLocks noChangeAspect="1"/>
          </p:cNvPicPr>
          <p:nvPr/>
        </p:nvPicPr>
        <p:blipFill>
          <a:blip r:embed="rId4"/>
          <a:stretch>
            <a:fillRect/>
          </a:stretch>
        </p:blipFill>
        <p:spPr>
          <a:xfrm>
            <a:off x="249618" y="1988820"/>
            <a:ext cx="5999560" cy="4694173"/>
          </a:xfrm>
          <a:prstGeom prst="rect">
            <a:avLst/>
          </a:prstGeom>
        </p:spPr>
      </p:pic>
      <p:sp>
        <p:nvSpPr>
          <p:cNvPr id="4" name="CuadroTexto 3">
            <a:extLst>
              <a:ext uri="{FF2B5EF4-FFF2-40B4-BE49-F238E27FC236}">
                <a16:creationId xmlns:a16="http://schemas.microsoft.com/office/drawing/2014/main" id="{24B48E61-CCFF-5657-9843-467A6371DB38}"/>
              </a:ext>
            </a:extLst>
          </p:cNvPr>
          <p:cNvSpPr txBox="1"/>
          <p:nvPr/>
        </p:nvSpPr>
        <p:spPr>
          <a:xfrm>
            <a:off x="378285" y="2967335"/>
            <a:ext cx="1571355" cy="923330"/>
          </a:xfrm>
          <a:prstGeom prst="rect">
            <a:avLst/>
          </a:prstGeom>
          <a:noFill/>
        </p:spPr>
        <p:txBody>
          <a:bodyPr wrap="square" rtlCol="0">
            <a:spAutoFit/>
          </a:bodyPr>
          <a:lstStyle/>
          <a:p>
            <a:r>
              <a:rPr lang="es-ES" dirty="0">
                <a:solidFill>
                  <a:srgbClr val="FF0000"/>
                </a:solidFill>
              </a:rPr>
              <a:t>Gianni André Freire Vásquez</a:t>
            </a:r>
          </a:p>
          <a:p>
            <a:r>
              <a:rPr lang="es-ES" dirty="0">
                <a:solidFill>
                  <a:srgbClr val="FF0000"/>
                </a:solidFill>
              </a:rPr>
              <a:t>A00835838</a:t>
            </a:r>
          </a:p>
        </p:txBody>
      </p:sp>
      <p:sp>
        <p:nvSpPr>
          <p:cNvPr id="5" name="CuadroTexto 4">
            <a:extLst>
              <a:ext uri="{FF2B5EF4-FFF2-40B4-BE49-F238E27FC236}">
                <a16:creationId xmlns:a16="http://schemas.microsoft.com/office/drawing/2014/main" id="{467381C7-2485-39C7-580B-97945EBE9F58}"/>
              </a:ext>
            </a:extLst>
          </p:cNvPr>
          <p:cNvSpPr txBox="1"/>
          <p:nvPr/>
        </p:nvSpPr>
        <p:spPr>
          <a:xfrm>
            <a:off x="2007924" y="2154429"/>
            <a:ext cx="1670879" cy="1200329"/>
          </a:xfrm>
          <a:prstGeom prst="rect">
            <a:avLst/>
          </a:prstGeom>
          <a:noFill/>
        </p:spPr>
        <p:txBody>
          <a:bodyPr wrap="square" rtlCol="0">
            <a:spAutoFit/>
          </a:bodyPr>
          <a:lstStyle/>
          <a:p>
            <a:r>
              <a:rPr lang="it-IT" dirty="0">
                <a:solidFill>
                  <a:srgbClr val="002060"/>
                </a:solidFill>
              </a:rPr>
              <a:t>Diego Fernando Sabillon Chinchilla A01798446</a:t>
            </a:r>
            <a:endParaRPr lang="es-ES" dirty="0">
              <a:solidFill>
                <a:srgbClr val="002060"/>
              </a:solidFill>
            </a:endParaRPr>
          </a:p>
        </p:txBody>
      </p:sp>
      <p:sp>
        <p:nvSpPr>
          <p:cNvPr id="7" name="CuadroTexto 6">
            <a:extLst>
              <a:ext uri="{FF2B5EF4-FFF2-40B4-BE49-F238E27FC236}">
                <a16:creationId xmlns:a16="http://schemas.microsoft.com/office/drawing/2014/main" id="{91AC3FD9-0C15-5602-DDC9-C87C1B741720}"/>
              </a:ext>
            </a:extLst>
          </p:cNvPr>
          <p:cNvSpPr txBox="1"/>
          <p:nvPr/>
        </p:nvSpPr>
        <p:spPr>
          <a:xfrm>
            <a:off x="3262422" y="2650132"/>
            <a:ext cx="1670879" cy="1200329"/>
          </a:xfrm>
          <a:prstGeom prst="rect">
            <a:avLst/>
          </a:prstGeom>
          <a:noFill/>
        </p:spPr>
        <p:txBody>
          <a:bodyPr wrap="square" rtlCol="0">
            <a:spAutoFit/>
          </a:bodyPr>
          <a:lstStyle/>
          <a:p>
            <a:r>
              <a:rPr lang="it-IT" dirty="0">
                <a:solidFill>
                  <a:schemeClr val="tx2">
                    <a:lumMod val="10000"/>
                  </a:schemeClr>
                </a:solidFill>
              </a:rPr>
              <a:t>Nicolas Mendoza</a:t>
            </a:r>
          </a:p>
          <a:p>
            <a:r>
              <a:rPr lang="it-IT" dirty="0">
                <a:solidFill>
                  <a:schemeClr val="tx2">
                    <a:lumMod val="10000"/>
                  </a:schemeClr>
                </a:solidFill>
              </a:rPr>
              <a:t>Peña A00835649</a:t>
            </a:r>
            <a:endParaRPr lang="es-ES" dirty="0">
              <a:solidFill>
                <a:schemeClr val="tx2">
                  <a:lumMod val="10000"/>
                </a:schemeClr>
              </a:solidFill>
            </a:endParaRPr>
          </a:p>
        </p:txBody>
      </p:sp>
      <p:sp>
        <p:nvSpPr>
          <p:cNvPr id="9" name="CuadroTexto 8">
            <a:extLst>
              <a:ext uri="{FF2B5EF4-FFF2-40B4-BE49-F238E27FC236}">
                <a16:creationId xmlns:a16="http://schemas.microsoft.com/office/drawing/2014/main" id="{5475A5A5-216D-E2E9-1F61-8BDAD0C4C6DD}"/>
              </a:ext>
            </a:extLst>
          </p:cNvPr>
          <p:cNvSpPr txBox="1"/>
          <p:nvPr/>
        </p:nvSpPr>
        <p:spPr>
          <a:xfrm>
            <a:off x="4436447" y="3041687"/>
            <a:ext cx="2017744" cy="923330"/>
          </a:xfrm>
          <a:prstGeom prst="rect">
            <a:avLst/>
          </a:prstGeom>
          <a:noFill/>
        </p:spPr>
        <p:txBody>
          <a:bodyPr wrap="square">
            <a:spAutoFit/>
          </a:bodyPr>
          <a:lstStyle/>
          <a:p>
            <a:r>
              <a:rPr lang="es-ES" dirty="0">
                <a:solidFill>
                  <a:schemeClr val="bg1">
                    <a:lumMod val="75000"/>
                    <a:lumOff val="25000"/>
                  </a:schemeClr>
                </a:solidFill>
              </a:rPr>
              <a:t>Ernesto André González Castro A01741225</a:t>
            </a:r>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6012.tgt.Office_50301380_TF33713516_Win32_OJ112196127" id="{BE9D9199-ABB8-4370-9D20-B54D4B2FD6B3}" vid="{E9DD8443-CC0D-4962-ABD4-763920AE0A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{FFC3D087-DC99-460B-BC65-FB2302728B35}tf33713516_win32</Template>
  <TotalTime>473</TotalTime>
  <Words>740</Words>
  <Application>Microsoft Office PowerPoint</Application>
  <PresentationFormat>Panorámica</PresentationFormat>
  <Paragraphs>64</Paragraphs>
  <Slides>9</Slides>
  <Notes>3</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Cambria Math</vt:lpstr>
      <vt:lpstr>Gill Sans MT</vt:lpstr>
      <vt:lpstr>Walbaum Display</vt:lpstr>
      <vt:lpstr>3DFloatVTI</vt:lpstr>
      <vt:lpstr>PRESENTACIÓN DE SOLUCIÓN DEL RETO</vt:lpstr>
      <vt:lpstr>PLANTEAMIENTO DE ECUACIÓN DIFERENCIAL</vt:lpstr>
      <vt:lpstr>Planteamiento computacional y físico</vt:lpstr>
      <vt:lpstr>Sube aquí un video de 30 segundos de tu programa en Matlab corriendo y 3 gráficas del proceso completo.</vt:lpstr>
      <vt:lpstr>Reflexión individual Andre Gonzáles</vt:lpstr>
      <vt:lpstr>Reflexión individual Nicolás Mendoza</vt:lpstr>
      <vt:lpstr>Reflexión individual Diego Fernando</vt:lpstr>
      <vt:lpstr>Reflexión individual Gianni Freire</vt:lpstr>
      <vt:lpstr>Selfie del equipo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SOLUCIÓN DEL RETO</dc:title>
  <dc:creator>Gianni Freire</dc:creator>
  <cp:lastModifiedBy>Gianni Freire</cp:lastModifiedBy>
  <cp:revision>1</cp:revision>
  <dcterms:created xsi:type="dcterms:W3CDTF">2022-10-18T16:41:51Z</dcterms:created>
  <dcterms:modified xsi:type="dcterms:W3CDTF">2022-10-19T17:49:50Z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