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12CA-B96B-4F4C-B162-A44EB28BE2AC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6A14-25E5-0348-BA2F-B4B6505E4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12CA-B96B-4F4C-B162-A44EB28BE2AC}" type="datetimeFigureOut">
              <a:rPr lang="en-US" smtClean="0"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6A14-25E5-0348-BA2F-B4B6505E4F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12CA-B96B-4F4C-B162-A44EB28BE2AC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6A14-25E5-0348-BA2F-B4B6505E4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12CA-B96B-4F4C-B162-A44EB28BE2AC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6A14-25E5-0348-BA2F-B4B6505E4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12CA-B96B-4F4C-B162-A44EB28BE2AC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6A14-25E5-0348-BA2F-B4B6505E4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12CA-B96B-4F4C-B162-A44EB28BE2AC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12CA-B96B-4F4C-B162-A44EB28BE2AC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6A14-25E5-0348-BA2F-B4B6505E4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12CA-B96B-4F4C-B162-A44EB28BE2AC}" type="datetimeFigureOut">
              <a:rPr lang="en-US" smtClean="0"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6A14-25E5-0348-BA2F-B4B6505E4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12CA-B96B-4F4C-B162-A44EB28BE2AC}" type="datetimeFigureOut">
              <a:rPr lang="en-US" smtClean="0"/>
              <a:t>9/11/14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6A14-25E5-0348-BA2F-B4B6505E4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12CA-B96B-4F4C-B162-A44EB28BE2AC}" type="datetimeFigureOut">
              <a:rPr lang="en-US" smtClean="0"/>
              <a:t>9/11/14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6A14-25E5-0348-BA2F-B4B6505E4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12CA-B96B-4F4C-B162-A44EB28BE2AC}" type="datetimeFigureOut">
              <a:rPr lang="en-US" smtClean="0"/>
              <a:t>9/11/14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6A14-25E5-0348-BA2F-B4B6505E4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12CA-B96B-4F4C-B162-A44EB28BE2AC}" type="datetimeFigureOut">
              <a:rPr lang="en-US" smtClean="0"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6A14-25E5-0348-BA2F-B4B6505E4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D5D12CA-B96B-4F4C-B162-A44EB28BE2AC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AD46A14-25E5-0348-BA2F-B4B6505E4F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Mobile Medical Devices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Statement &amp; Specs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512784"/>
            <a:ext cx="6498159" cy="916641"/>
          </a:xfrm>
        </p:spPr>
        <p:txBody>
          <a:bodyPr/>
          <a:lstStyle/>
          <a:p>
            <a:r>
              <a:rPr lang="en-US" dirty="0" smtClean="0"/>
              <a:t>James </a:t>
            </a:r>
            <a:r>
              <a:rPr lang="en-US" dirty="0" err="1" smtClean="0"/>
              <a:t>Roseman</a:t>
            </a:r>
            <a:r>
              <a:rPr lang="en-US" dirty="0" smtClean="0"/>
              <a:t>, Diego Carranza, Dong Park, Michael Tran, Jacob Rosenberg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07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444532"/>
            <a:ext cx="8042276" cy="43434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We are making an underarm thermometer with a corresponding </a:t>
            </a:r>
            <a:r>
              <a:rPr lang="en-US" sz="4000" dirty="0" err="1" smtClean="0"/>
              <a:t>iOS</a:t>
            </a:r>
            <a:r>
              <a:rPr lang="en-US" sz="4000" dirty="0" smtClean="0"/>
              <a:t> application for medical professionals, prototyped by October 2</a:t>
            </a:r>
            <a:r>
              <a:rPr lang="en-US" sz="4000" baseline="30000" dirty="0" smtClean="0"/>
              <a:t>nd</a:t>
            </a:r>
            <a:r>
              <a:rPr lang="en-US" sz="4000" dirty="0" smtClean="0"/>
              <a:t>, 2014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47789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 smtClean="0"/>
              <a:t>Underarm temperature reader</a:t>
            </a:r>
          </a:p>
          <a:p>
            <a:r>
              <a:rPr lang="en-US" sz="2000" dirty="0" smtClean="0"/>
              <a:t>Wireless connection to </a:t>
            </a:r>
            <a:r>
              <a:rPr lang="en-US" sz="2000" dirty="0" err="1" smtClean="0"/>
              <a:t>iPad</a:t>
            </a:r>
            <a:r>
              <a:rPr lang="en-US" sz="2000" dirty="0" smtClean="0"/>
              <a:t> application</a:t>
            </a:r>
          </a:p>
          <a:p>
            <a:r>
              <a:rPr lang="en-US" sz="2000" dirty="0" smtClean="0"/>
              <a:t>Less than 2lbs</a:t>
            </a:r>
          </a:p>
          <a:p>
            <a:r>
              <a:rPr lang="en-US" sz="2000" dirty="0" smtClean="0"/>
              <a:t>Update temperature reading every second</a:t>
            </a:r>
          </a:p>
          <a:p>
            <a:r>
              <a:rPr lang="en-US" sz="2000" dirty="0" smtClean="0"/>
              <a:t>Display current temperature, 1s average, 10s average</a:t>
            </a:r>
          </a:p>
          <a:p>
            <a:r>
              <a:rPr lang="en-US" sz="2000" dirty="0" smtClean="0"/>
              <a:t>Display temperature in F or C</a:t>
            </a:r>
          </a:p>
          <a:p>
            <a:r>
              <a:rPr lang="en-US" sz="2000" dirty="0" smtClean="0"/>
              <a:t>Easy battery access</a:t>
            </a:r>
          </a:p>
          <a:p>
            <a:r>
              <a:rPr lang="en-US" sz="2000" dirty="0" smtClean="0"/>
              <a:t>Thermometer casing</a:t>
            </a:r>
          </a:p>
          <a:p>
            <a:r>
              <a:rPr lang="en-US" sz="2000" dirty="0" smtClean="0"/>
              <a:t>On/off button</a:t>
            </a:r>
          </a:p>
          <a:p>
            <a:r>
              <a:rPr lang="en-US" sz="2000" dirty="0" smtClean="0"/>
              <a:t>Dismissible alarm at 90 degrees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217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Button for F/C toggle</a:t>
            </a:r>
          </a:p>
          <a:p>
            <a:r>
              <a:rPr lang="en-US" dirty="0" smtClean="0"/>
              <a:t>Button for alarm dismissal, Wi-Fi reconnection</a:t>
            </a:r>
          </a:p>
          <a:p>
            <a:r>
              <a:rPr lang="en-US" dirty="0" smtClean="0"/>
              <a:t>Display temperature, Wi-Fi status, temp. chart</a:t>
            </a:r>
          </a:p>
          <a:p>
            <a:r>
              <a:rPr lang="en-US" dirty="0" smtClean="0"/>
              <a:t>Visual and audio alarm </a:t>
            </a:r>
          </a:p>
          <a:p>
            <a:r>
              <a:rPr lang="en-US" dirty="0" smtClean="0"/>
              <a:t>Landscape orientation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02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Thermometer with casing</a:t>
            </a:r>
          </a:p>
          <a:p>
            <a:r>
              <a:rPr lang="en-US" dirty="0" smtClean="0"/>
              <a:t>On/Off switch</a:t>
            </a:r>
          </a:p>
          <a:p>
            <a:r>
              <a:rPr lang="en-US" dirty="0" smtClean="0"/>
              <a:t>Update every second</a:t>
            </a:r>
          </a:p>
          <a:p>
            <a:r>
              <a:rPr lang="en-US" dirty="0" smtClean="0"/>
              <a:t>Battery access</a:t>
            </a:r>
          </a:p>
          <a:p>
            <a:r>
              <a:rPr lang="en-US" dirty="0" smtClean="0"/>
              <a:t>Less than 2lbs</a:t>
            </a:r>
          </a:p>
          <a:p>
            <a:r>
              <a:rPr lang="en-US" dirty="0" smtClean="0"/>
              <a:t>Wi-Fi broadcast</a:t>
            </a:r>
          </a:p>
          <a:p>
            <a:r>
              <a:rPr lang="en-US" dirty="0" smtClean="0"/>
              <a:t>Create private device-app specific network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99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connects to </a:t>
            </a:r>
            <a:r>
              <a:rPr lang="en-US" dirty="0" err="1" smtClean="0"/>
              <a:t>iOS</a:t>
            </a:r>
            <a:r>
              <a:rPr lang="en-US" dirty="0" smtClean="0"/>
              <a:t> application (Wi-Fi)</a:t>
            </a:r>
          </a:p>
          <a:p>
            <a:r>
              <a:rPr lang="en-US" dirty="0" smtClean="0"/>
              <a:t>Device sends temperature updates every second</a:t>
            </a:r>
          </a:p>
          <a:p>
            <a:r>
              <a:rPr lang="en-US" dirty="0" smtClean="0"/>
              <a:t>Application charts updates and displays readings</a:t>
            </a:r>
          </a:p>
          <a:p>
            <a:r>
              <a:rPr lang="en-US" dirty="0" smtClean="0"/>
              <a:t>Application sounds alarm</a:t>
            </a:r>
          </a:p>
          <a:p>
            <a:r>
              <a:rPr lang="en-US" dirty="0" smtClean="0"/>
              <a:t>Application dismisses alarm</a:t>
            </a:r>
          </a:p>
        </p:txBody>
      </p:sp>
    </p:spTree>
    <p:extLst>
      <p:ext uri="{BB962C8B-B14F-4D97-AF65-F5344CB8AC3E}">
        <p14:creationId xmlns:p14="http://schemas.microsoft.com/office/powerpoint/2010/main" val="380495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547095"/>
            <a:ext cx="8042276" cy="1336956"/>
          </a:xfrm>
        </p:spPr>
        <p:txBody>
          <a:bodyPr/>
          <a:lstStyle/>
          <a:p>
            <a:r>
              <a:rPr lang="en-US" sz="6000" dirty="0" smtClean="0"/>
              <a:t>Questions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077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75</TotalTime>
  <Words>178</Words>
  <Application>Microsoft Macintosh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Breeze</vt:lpstr>
      <vt:lpstr>Mobile Medical Devices Statement &amp; Specs</vt:lpstr>
      <vt:lpstr>Problem Statement</vt:lpstr>
      <vt:lpstr>Customer Requirements</vt:lpstr>
      <vt:lpstr>Application</vt:lpstr>
      <vt:lpstr>Hardware</vt:lpstr>
      <vt:lpstr>Project Walkthrough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Medical Devices Statement &amp; Specs</dc:title>
  <dc:creator>Diego Carranza</dc:creator>
  <cp:lastModifiedBy>Diego Carranza</cp:lastModifiedBy>
  <cp:revision>4</cp:revision>
  <dcterms:created xsi:type="dcterms:W3CDTF">2014-09-11T16:28:41Z</dcterms:created>
  <dcterms:modified xsi:type="dcterms:W3CDTF">2014-09-11T17:44:08Z</dcterms:modified>
</cp:coreProperties>
</file>