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8" r:id="rId8"/>
    <p:sldId id="265" r:id="rId9"/>
    <p:sldId id="261" r:id="rId10"/>
    <p:sldId id="263" r:id="rId11"/>
    <p:sldId id="264" r:id="rId12"/>
    <p:sldId id="267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3D3CD3D-5690-4754-BBFD-1901792CC10E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C6D5FB-FC5A-4921-9472-8FB06F64BA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Axillary Thermometer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Medical Devices</a:t>
            </a:r>
          </a:p>
          <a:p>
            <a:r>
              <a:rPr lang="en-US" dirty="0" smtClean="0"/>
              <a:t>Team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r>
              <a:rPr lang="en-US" dirty="0" smtClean="0"/>
              <a:t>Display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0781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Body temperature data will be displayed in landscape format</a:t>
            </a:r>
          </a:p>
          <a:p>
            <a:r>
              <a:rPr lang="en-US" b="1" dirty="0" smtClean="0"/>
              <a:t>The display will contain instantaneous body temperature, average temperature over 1s, and average temperature over 10s</a:t>
            </a:r>
          </a:p>
          <a:p>
            <a:r>
              <a:rPr lang="en-US" b="1" dirty="0" smtClean="0"/>
              <a:t>User will have option to switch data display between F and C</a:t>
            </a:r>
          </a:p>
          <a:p>
            <a:r>
              <a:rPr lang="en-US" b="1" dirty="0" smtClean="0"/>
              <a:t>Data refresh speed will be 1 Hz</a:t>
            </a:r>
          </a:p>
        </p:txBody>
      </p:sp>
    </p:spTree>
    <p:extLst>
      <p:ext uri="{BB962C8B-B14F-4D97-AF65-F5344CB8AC3E}">
        <p14:creationId xmlns:p14="http://schemas.microsoft.com/office/powerpoint/2010/main" val="3329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295400"/>
          </a:xfrm>
        </p:spPr>
        <p:txBody>
          <a:bodyPr/>
          <a:lstStyle/>
          <a:p>
            <a:r>
              <a:rPr lang="en-US" dirty="0" smtClean="0"/>
              <a:t>Error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078163"/>
          </a:xfrm>
        </p:spPr>
        <p:txBody>
          <a:bodyPr/>
          <a:lstStyle/>
          <a:p>
            <a:r>
              <a:rPr lang="en-US" b="1" dirty="0" smtClean="0"/>
              <a:t>If connection is lost, data should be asynchronously invalidated. </a:t>
            </a:r>
          </a:p>
          <a:p>
            <a:r>
              <a:rPr lang="en-US" b="1" dirty="0" smtClean="0"/>
              <a:t>If no connection is present, app should not display any data, but rather give an error 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8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295400"/>
          </a:xfrm>
        </p:spPr>
        <p:txBody>
          <a:bodyPr/>
          <a:lstStyle/>
          <a:p>
            <a:r>
              <a:rPr lang="en-US" dirty="0" smtClean="0"/>
              <a:t>Audio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078163"/>
          </a:xfrm>
        </p:spPr>
        <p:txBody>
          <a:bodyPr/>
          <a:lstStyle/>
          <a:p>
            <a:r>
              <a:rPr lang="en-US" b="1" dirty="0" smtClean="0"/>
              <a:t>The user interface app will sound an alarm using the built in iPad speakers when the body temperature is above 90 F to confirm active operation of system</a:t>
            </a:r>
          </a:p>
        </p:txBody>
      </p:sp>
    </p:spTree>
    <p:extLst>
      <p:ext uri="{BB962C8B-B14F-4D97-AF65-F5344CB8AC3E}">
        <p14:creationId xmlns:p14="http://schemas.microsoft.com/office/powerpoint/2010/main" val="3088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295400"/>
          </a:xfrm>
        </p:spPr>
        <p:txBody>
          <a:bodyPr/>
          <a:lstStyle/>
          <a:p>
            <a:r>
              <a:rPr lang="en-US" dirty="0" smtClean="0"/>
              <a:t>User Friendly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078163"/>
          </a:xfrm>
        </p:spPr>
        <p:txBody>
          <a:bodyPr/>
          <a:lstStyle/>
          <a:p>
            <a:r>
              <a:rPr lang="en-US" b="1" dirty="0" smtClean="0"/>
              <a:t>All data displays should be very clearly marked and easily read by users</a:t>
            </a:r>
          </a:p>
          <a:p>
            <a:r>
              <a:rPr lang="en-US" b="1" dirty="0" smtClean="0"/>
              <a:t>There should be no latency dependency on the hardware</a:t>
            </a:r>
          </a:p>
          <a:p>
            <a:r>
              <a:rPr lang="en-US" b="1" dirty="0" smtClean="0"/>
              <a:t>Switch between F and C should be purely cosmetic, smooth, and clearly marked (perhaps toggle switch)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52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144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“To create a reusable axillary (underarm) thermometer read-out system that wirelessly transmits body temperature data to an iPad which displays both instantaneous and average body temperature”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000" b="1" u="sng" dirty="0" smtClean="0"/>
              <a:t>Keywords</a:t>
            </a:r>
            <a:r>
              <a:rPr lang="en-US" sz="2000" b="1" dirty="0" smtClean="0"/>
              <a:t>: axillary, underarm, body temperature, thermometer, read-out, wireless, iPad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8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362200"/>
            <a:ext cx="7772400" cy="1371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 Customer Requirements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(In no particular order)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76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295400"/>
          </a:xfrm>
        </p:spPr>
        <p:txBody>
          <a:bodyPr/>
          <a:lstStyle/>
          <a:p>
            <a:r>
              <a:rPr lang="en-US" dirty="0" smtClean="0"/>
              <a:t>Accurate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078163"/>
          </a:xfrm>
        </p:spPr>
        <p:txBody>
          <a:bodyPr/>
          <a:lstStyle/>
          <a:p>
            <a:r>
              <a:rPr lang="en-US" b="1" dirty="0" smtClean="0"/>
              <a:t>Normal body temperature is 98.6 F, but 99 F is considered a low grade fever. Thus we need accuracy to be no less than +/-  0.1 F</a:t>
            </a:r>
          </a:p>
        </p:txBody>
      </p:sp>
    </p:spTree>
    <p:extLst>
      <p:ext uri="{BB962C8B-B14F-4D97-AF65-F5344CB8AC3E}">
        <p14:creationId xmlns:p14="http://schemas.microsoft.com/office/powerpoint/2010/main" val="33952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295400"/>
          </a:xfrm>
        </p:spPr>
        <p:txBody>
          <a:bodyPr/>
          <a:lstStyle/>
          <a:p>
            <a:r>
              <a:rPr lang="en-US" dirty="0" smtClean="0"/>
              <a:t>Ergonomic Thermometer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078163"/>
          </a:xfrm>
        </p:spPr>
        <p:txBody>
          <a:bodyPr/>
          <a:lstStyle/>
          <a:p>
            <a:r>
              <a:rPr lang="en-US" b="1" dirty="0" smtClean="0"/>
              <a:t>It should be very intuitive for the customer how to setup the system, involving minimal manipulations. The assembly should be quick and easy.</a:t>
            </a:r>
          </a:p>
          <a:p>
            <a:r>
              <a:rPr lang="en-US" b="1" dirty="0" smtClean="0"/>
              <a:t>The read-out time should be very short. The hardware should sit very comfortably under the user’s arm during that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43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295400"/>
          </a:xfrm>
        </p:spPr>
        <p:txBody>
          <a:bodyPr/>
          <a:lstStyle/>
          <a:p>
            <a:r>
              <a:rPr lang="en-US" dirty="0" smtClean="0"/>
              <a:t>Thermometer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078163"/>
          </a:xfrm>
        </p:spPr>
        <p:txBody>
          <a:bodyPr/>
          <a:lstStyle/>
          <a:p>
            <a:r>
              <a:rPr lang="en-US" b="1" dirty="0" smtClean="0"/>
              <a:t>The total thermometer package to be placed underarm will be lightweight (&lt; 2 </a:t>
            </a:r>
            <a:r>
              <a:rPr lang="en-US" b="1" dirty="0" err="1" smtClean="0"/>
              <a:t>lbs</a:t>
            </a:r>
            <a:r>
              <a:rPr lang="en-US" b="1" dirty="0" smtClean="0"/>
              <a:t>) yet mechanically robust</a:t>
            </a:r>
          </a:p>
          <a:p>
            <a:r>
              <a:rPr lang="en-US" b="1" dirty="0" smtClean="0"/>
              <a:t>The packaging material will be waterproof, cleanable, and biocompatible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8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295400"/>
          </a:xfrm>
        </p:spPr>
        <p:txBody>
          <a:bodyPr/>
          <a:lstStyle/>
          <a:p>
            <a:r>
              <a:rPr lang="en-US" dirty="0" smtClean="0"/>
              <a:t>Power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078163"/>
          </a:xfrm>
        </p:spPr>
        <p:txBody>
          <a:bodyPr/>
          <a:lstStyle/>
          <a:p>
            <a:r>
              <a:rPr lang="en-US" b="1" dirty="0" smtClean="0"/>
              <a:t>The system should contain a mechanical switch available to the user that powers up the system</a:t>
            </a:r>
          </a:p>
          <a:p>
            <a:r>
              <a:rPr lang="en-US" b="1" dirty="0" smtClean="0"/>
              <a:t>When system powers up, system will immediately seek connection to the nearest iPad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8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295400"/>
          </a:xfrm>
        </p:spPr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078163"/>
          </a:xfrm>
        </p:spPr>
        <p:txBody>
          <a:bodyPr/>
          <a:lstStyle/>
          <a:p>
            <a:r>
              <a:rPr lang="en-US" b="1" dirty="0" smtClean="0"/>
              <a:t>All data will be transmitted via </a:t>
            </a:r>
            <a:r>
              <a:rPr lang="en-US" b="1" dirty="0" err="1" smtClean="0"/>
              <a:t>WiFi</a:t>
            </a:r>
            <a:r>
              <a:rPr lang="en-US" b="1" dirty="0" smtClean="0"/>
              <a:t> on a pre-existing network. No other wireless protocols will be available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8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295400"/>
          </a:xfrm>
        </p:spPr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078163"/>
          </a:xfrm>
        </p:spPr>
        <p:txBody>
          <a:bodyPr/>
          <a:lstStyle/>
          <a:p>
            <a:r>
              <a:rPr lang="en-US" b="1" dirty="0" smtClean="0"/>
              <a:t>Wireless data transmission should only be accessible to the user</a:t>
            </a:r>
          </a:p>
          <a:p>
            <a:r>
              <a:rPr lang="en-US" b="1" dirty="0" smtClean="0"/>
              <a:t>Necessary protective measures should be taken to prevent malicious hackers on the network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52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4945</TotalTime>
  <Words>409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Axillary Thermometer Proposal</vt:lpstr>
      <vt:lpstr>Mission Statement</vt:lpstr>
      <vt:lpstr>Top 10 Customer Requirements</vt:lpstr>
      <vt:lpstr>Accurate</vt:lpstr>
      <vt:lpstr>Ergonomic Thermometer</vt:lpstr>
      <vt:lpstr>Thermometer Packaging</vt:lpstr>
      <vt:lpstr>Power Switch</vt:lpstr>
      <vt:lpstr>Communication Protocol</vt:lpstr>
      <vt:lpstr>Security</vt:lpstr>
      <vt:lpstr>Display Requirements</vt:lpstr>
      <vt:lpstr>Error Prevention</vt:lpstr>
      <vt:lpstr>Audio Output</vt:lpstr>
      <vt:lpstr>User Friendly 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Axillary Thermometer Proposal</dc:title>
  <dc:creator>William</dc:creator>
  <cp:lastModifiedBy>William</cp:lastModifiedBy>
  <cp:revision>7</cp:revision>
  <dcterms:created xsi:type="dcterms:W3CDTF">2014-09-11T15:15:59Z</dcterms:created>
  <dcterms:modified xsi:type="dcterms:W3CDTF">2014-09-15T02:19:25Z</dcterms:modified>
</cp:coreProperties>
</file>