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059025" x="346050"/>
            <a:ext cy="1159799" cx="8451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Mobile Patient Monitor Suite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0" x="346050"/>
            <a:ext cy="784799" cx="8451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Brain Cefail, Karman Chu, Will Lenk, and Ryan Dougherty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43000"/>
            <a:ext cy="5143499" cx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Trajectory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029125" x="457200"/>
            <a:ext cy="411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Add data histories in addition to real time displays</a:t>
            </a:r>
            <a:br>
              <a:rPr sz="2400" lang="en"/>
            </a:br>
          </a:p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Replace Arduino and WiFi shield with another product that is faster and can transmit more data</a:t>
            </a:r>
            <a:br>
              <a:rPr sz="2400" lang="en"/>
            </a:br>
          </a:p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Integrate and miniaturize sensor and wireless circuitry onto a single printed circuit board with 3V operation</a:t>
            </a:r>
            <a:br>
              <a:rPr sz="2400" lang="en"/>
            </a:br>
          </a:p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Construct a palm-sized packaging for sensor housing and circuitry powered by a single coin cell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047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The customer guides the technology, not the other way around</a:t>
            </a:r>
            <a:br>
              <a:rPr sz="2400" lang="en"/>
            </a:b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System integration is just as difficult to implement as the individual modules</a:t>
            </a:r>
            <a:br>
              <a:rPr sz="2400" lang="en"/>
            </a:b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There are trade-offs in each design choice</a:t>
            </a:r>
            <a:br>
              <a:rPr sz="2400" lang="en"/>
            </a:b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Development is an iterative process</a:t>
            </a:r>
            <a:br>
              <a:rPr sz="2400" lang="en"/>
            </a:b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Feedback and advice from professionals is crucial to guide development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791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800" lang="en"/>
              <a:t>Demo!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Mission Statement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752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mission is to implement a proof-of- concept patient monitoring suite for Jumbo Medical which wirelessly displays vital signs on an iPad to provide medical practitioners a more intuitive, highly mobile patient monitor.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Customer Requests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1235800" x="457200"/>
            <a:ext cy="3628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60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“Simple, one-touch commands”</a:t>
            </a:r>
          </a:p>
          <a:p>
            <a:pPr rtl="0" lv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>
              <a:lnSpc>
                <a:spcPct val="100000"/>
              </a:lnSpc>
              <a:spcBef>
                <a:spcPts val="60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“Customized viewing options”</a:t>
            </a:r>
          </a:p>
          <a:p>
            <a:pPr rtl="0" lvl="0">
              <a:lnSpc>
                <a:spcPct val="100000"/>
              </a:lnSpc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“Graphical and Numerical Data Displays”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120800" x="457200"/>
            <a:ext cy="4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Uses iPad as display platform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Customizable alarms for each sensor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Customizable visual display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Real time graphical displays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Real time data transmission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Works on any WiFi capable network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New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163725" x="457200"/>
            <a:ext cy="3163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Wireless data transmission to display on iPad</a:t>
            </a:r>
            <a:br>
              <a:rPr sz="2800" lang="en"/>
            </a:br>
          </a:p>
          <a:p>
            <a:pPr rtl="0" lvl="0" indent="-4064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Display interface resembles current devices but interfaces are simple and intuitive like those in current smart phones and tablets</a:t>
            </a:r>
            <a:br>
              <a:rPr sz="2800" lang="en"/>
            </a:br>
          </a:p>
          <a:p>
            <a:pPr rtl="0" lvl="0" indent="-4064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Highly customizable display and alarm features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309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What’s the Advantage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901400" x="457200"/>
            <a:ext cy="4175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Wireless telemetry makes for easier setup, improved patient comfort. Allows for mobility of display</a:t>
            </a:r>
            <a:br>
              <a:rPr sz="2400" lang="en"/>
            </a:br>
          </a:p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iPad app updates can be instantly downloaded. Potential to sync data with electronic medical records</a:t>
            </a:r>
            <a:br>
              <a:rPr sz="2400" lang="en"/>
            </a:br>
          </a:p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Simple and intuitive interface will encourage more doctors to interact with monitor. No need for training</a:t>
            </a:r>
            <a:br>
              <a:rPr sz="2400" lang="en"/>
            </a:br>
          </a:p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Customizability allows each caregiver to optimize their use of the product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Block Diagram</a:t>
            </a:r>
          </a:p>
        </p:txBody>
      </p:sp>
      <p:sp>
        <p:nvSpPr>
          <p:cNvPr id="67" name="Shape 67"/>
          <p:cNvSpPr/>
          <p:nvPr/>
        </p:nvSpPr>
        <p:spPr>
          <a:xfrm>
            <a:off y="2043336" x="2058822"/>
            <a:ext cy="2095799" cx="1137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Sensor Package</a:t>
            </a:r>
          </a:p>
        </p:txBody>
      </p:sp>
      <p:sp>
        <p:nvSpPr>
          <p:cNvPr id="68" name="Shape 68"/>
          <p:cNvSpPr/>
          <p:nvPr/>
        </p:nvSpPr>
        <p:spPr>
          <a:xfrm>
            <a:off y="2043227" x="4008476"/>
            <a:ext cy="2095799" cx="1137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69" name="Shape 69"/>
          <p:cNvSpPr/>
          <p:nvPr/>
        </p:nvSpPr>
        <p:spPr>
          <a:xfrm>
            <a:off y="2043227" x="5958151"/>
            <a:ext cy="2095799" cx="1137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iPad</a:t>
            </a:r>
          </a:p>
        </p:txBody>
      </p:sp>
      <p:sp>
        <p:nvSpPr>
          <p:cNvPr id="70" name="Shape 70"/>
          <p:cNvSpPr/>
          <p:nvPr/>
        </p:nvSpPr>
        <p:spPr>
          <a:xfrm>
            <a:off y="2980198" x="5271669"/>
            <a:ext cy="163499" cx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y="3007842" x="7186684"/>
            <a:ext cy="163499" cx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y="2629900" x="5064673"/>
            <a:ext cy="354000" cx="97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Information over WiFi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2655075" x="7075298"/>
            <a:ext cy="327600" cx="97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Visual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Information</a:t>
            </a:r>
          </a:p>
        </p:txBody>
      </p:sp>
      <p:sp>
        <p:nvSpPr>
          <p:cNvPr id="74" name="Shape 74"/>
          <p:cNvSpPr/>
          <p:nvPr/>
        </p:nvSpPr>
        <p:spPr>
          <a:xfrm rot="10800000">
            <a:off y="3196525" x="7186637"/>
            <a:ext cy="163499" cx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2725155" x="1330460"/>
            <a:ext cy="163499" cx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y="2481880" x="1330450"/>
            <a:ext cy="294900" cx="97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ECG</a:t>
            </a:r>
          </a:p>
        </p:txBody>
      </p:sp>
      <p:sp>
        <p:nvSpPr>
          <p:cNvPr id="77" name="Shape 77"/>
          <p:cNvSpPr/>
          <p:nvPr/>
        </p:nvSpPr>
        <p:spPr>
          <a:xfrm>
            <a:off y="3130704" x="1330450"/>
            <a:ext cy="163499" cx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y="2888483" x="1330450"/>
            <a:ext cy="294900" cx="97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Pulse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3295085" x="1330450"/>
            <a:ext cy="294900" cx="97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Temp</a:t>
            </a:r>
          </a:p>
        </p:txBody>
      </p:sp>
      <p:sp>
        <p:nvSpPr>
          <p:cNvPr id="80" name="Shape 80"/>
          <p:cNvSpPr/>
          <p:nvPr/>
        </p:nvSpPr>
        <p:spPr>
          <a:xfrm>
            <a:off y="3537307" x="1330450"/>
            <a:ext cy="163499" cx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y="2980198" x="3322059"/>
            <a:ext cy="163499" cx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y="2613331" x="3133856"/>
            <a:ext cy="354000" cx="89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Sensor Data</a:t>
            </a:r>
          </a:p>
        </p:txBody>
      </p:sp>
      <p:sp>
        <p:nvSpPr>
          <p:cNvPr id="83" name="Shape 83"/>
          <p:cNvSpPr/>
          <p:nvPr/>
        </p:nvSpPr>
        <p:spPr>
          <a:xfrm>
            <a:off y="2692275" x="127050"/>
            <a:ext cy="687300" cx="97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y="2888467" x="271775"/>
            <a:ext cy="294900" cx="97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Patient</a:t>
            </a:r>
          </a:p>
        </p:txBody>
      </p:sp>
      <p:sp>
        <p:nvSpPr>
          <p:cNvPr id="85" name="Shape 85"/>
          <p:cNvSpPr/>
          <p:nvPr/>
        </p:nvSpPr>
        <p:spPr>
          <a:xfrm>
            <a:off y="2868800" x="8052500"/>
            <a:ext cy="687300" cx="97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y="3064992" x="8197225"/>
            <a:ext cy="294900" cx="97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Nurse/</a:t>
            </a:r>
          </a:p>
          <a:p>
            <a:pPr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Doctor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3385212" x="7186636"/>
            <a:ext cy="327600" cx="860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User input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43000"/>
            <a:ext cy="5143499" cx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43000"/>
            <a:ext cy="5143499" cx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