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0" r:id="rId9"/>
    <p:sldId id="262" r:id="rId10"/>
    <p:sldId id="266" r:id="rId11"/>
    <p:sldId id="267" r:id="rId12"/>
    <p:sldId id="268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CC"/>
    <a:srgbClr val="6699FF"/>
    <a:srgbClr val="698AD5"/>
    <a:srgbClr val="6A92D4"/>
    <a:srgbClr val="4890CC"/>
    <a:srgbClr val="93BEE1"/>
    <a:srgbClr val="4D92CD"/>
    <a:srgbClr val="669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5" autoAdjust="0"/>
    <p:restoredTop sz="89101" autoAdjust="0"/>
  </p:normalViewPr>
  <p:slideViewPr>
    <p:cSldViewPr>
      <p:cViewPr varScale="1">
        <p:scale>
          <a:sx n="105" d="100"/>
          <a:sy n="105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8750D-FEBA-49D8-92C3-F6D8CE194C9E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F55F2-2A33-492C-B545-4B03CAFB5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181600"/>
            <a:ext cx="91440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webcomm.tufts.edu/wp-content/uploads/webcomm__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66" y="6072525"/>
            <a:ext cx="2707934" cy="78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72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24000"/>
            <a:ext cx="9144000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webcomm.tufts.edu/wp-content/uploads/webcomm__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66" y="6072525"/>
            <a:ext cx="2707934" cy="78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1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5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0241-1482-4ED7-8A50-AB3D2951F5C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-Projects-10k-Resistors-Watt-Pieces/dp/B00BWYS9BA/ref=sr_1_5?s=industrial&amp;ie=UTF8&amp;qid=1412263760&amp;sr=1-5" TargetMode="External"/><Relationship Id="rId4" Type="http://schemas.openxmlformats.org/officeDocument/2006/relationships/hyperlink" Target="http://www.mouser.com/search/refine.aspx?Ntk=P_MarCom&amp;Ntt=114917947" TargetMode="External"/><Relationship Id="rId5" Type="http://schemas.openxmlformats.org/officeDocument/2006/relationships/hyperlink" Target="http://www.amazon.com/Estone-Waterproof-Plastic-Electronic-Enclosure/dp/B00JEWNKR0/ref=sr_1_4?ie=UTF8&amp;qid=1412263985&amp;sr=8-4&amp;keywords=electronic+enclosure" TargetMode="External"/><Relationship Id="rId6" Type="http://schemas.openxmlformats.org/officeDocument/2006/relationships/hyperlink" Target="http://www.mouser.com/Circuit-Protection/Thermistors/Thermistors-NTC/_/N-axfvt" TargetMode="External"/><Relationship Id="rId7" Type="http://schemas.openxmlformats.org/officeDocument/2006/relationships/hyperlink" Target="http://www.expresspc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10pcs-MN1604-Battery-Holder-Connector/dp/B00CGTTH6Q/ref=sr_1_1?ie=UTF8&amp;qid=1412263817&amp;sr=8-1&amp;keywords=9+volt+battery+sna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429000"/>
            <a:ext cx="854964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Demonstration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181600"/>
            <a:ext cx="9067800" cy="12954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EE93/COMP50, Mobile Medical Devices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S. </a:t>
            </a:r>
            <a:r>
              <a:rPr lang="en-US" sz="1800" dirty="0" err="1" smtClean="0">
                <a:solidFill>
                  <a:schemeClr val="tx1"/>
                </a:solidFill>
              </a:rPr>
              <a:t>Broner</a:t>
            </a:r>
            <a:r>
              <a:rPr lang="en-US" sz="1800" dirty="0" smtClean="0">
                <a:solidFill>
                  <a:schemeClr val="tx1"/>
                </a:solidFill>
              </a:rPr>
              <a:t>, B. </a:t>
            </a:r>
            <a:r>
              <a:rPr lang="en-US" sz="1800" dirty="0" err="1" smtClean="0">
                <a:solidFill>
                  <a:schemeClr val="tx1"/>
                </a:solidFill>
              </a:rPr>
              <a:t>Frizzell</a:t>
            </a:r>
            <a:r>
              <a:rPr lang="en-US" sz="1800" dirty="0" smtClean="0">
                <a:solidFill>
                  <a:schemeClr val="tx1"/>
                </a:solidFill>
              </a:rPr>
              <a:t>, A. Henry, D. Wiegard and E. Wong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October 2, 2014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MI7"/>
              </a:rPr>
              <a:t>A</a:t>
            </a:r>
            <a:endParaRPr lang="en-US"/>
          </a:p>
        </p:txBody>
      </p:sp>
      <p:pic>
        <p:nvPicPr>
          <p:cNvPr id="4" name="Picture 3" descr="TempAssureHom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479536" cy="2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7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2541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2957"/>
              </p:ext>
            </p:extLst>
          </p:nvPr>
        </p:nvGraphicFramePr>
        <p:xfrm>
          <a:off x="1447800" y="1447800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($)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Resistors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r>
                        <a:rPr lang="en-US" baseline="0" dirty="0" smtClean="0"/>
                        <a:t> Snap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Costs Housing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Housing Cost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r>
                        <a:rPr lang="en-US" baseline="0" dirty="0" smtClean="0"/>
                        <a:t> Costs </a:t>
                      </a:r>
                      <a:r>
                        <a:rPr lang="en-US" dirty="0" smtClean="0"/>
                        <a:t>Thermistor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Costs Probe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Probe Cost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~5.00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Cost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~35.00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18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Battery Snap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Resistors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Microcontroller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Enclosure 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Thermistor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Production Costs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7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9525"/>
            <a:ext cx="9144000" cy="68861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 descr="sick-child.jpg"/>
          <p:cNvPicPr>
            <a:picLocks noGrp="1" noChangeAspect="1"/>
          </p:cNvPicPr>
          <p:nvPr>
            <p:ph idx="1"/>
          </p:nvPr>
        </p:nvPicPr>
        <p:blipFill>
          <a:blip r:embed="rId2"/>
          <a:srcRect l="-538" r="-538"/>
          <a:stretch>
            <a:fillRect/>
          </a:stretch>
        </p:blipFill>
        <p:spPr>
          <a:xfrm>
            <a:off x="1143000" y="-9525"/>
            <a:ext cx="6956169" cy="688612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i="1" dirty="0" smtClean="0"/>
              <a:t>“Our goal is to develop a passive patient temperature monitoring system that displays on an iPad app to help alert parents to their child’s temperature by October 2, 2014.”</a:t>
            </a:r>
          </a:p>
        </p:txBody>
      </p:sp>
    </p:spTree>
    <p:extLst>
      <p:ext uri="{BB962C8B-B14F-4D97-AF65-F5344CB8AC3E}">
        <p14:creationId xmlns:p14="http://schemas.microsoft.com/office/powerpoint/2010/main" val="41778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61983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55004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9153525" cy="6865144"/>
          </a:xfrm>
        </p:spPr>
      </p:pic>
    </p:spTree>
    <p:extLst>
      <p:ext uri="{BB962C8B-B14F-4D97-AF65-F5344CB8AC3E}">
        <p14:creationId xmlns:p14="http://schemas.microsoft.com/office/powerpoint/2010/main" val="27514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11068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18518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9096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HENRY04@WMKRAUNFUVW0Y5HA" val="5174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8035</TotalTime>
  <Words>134</Words>
  <Application>Microsoft Macintosh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Demonstration</vt:lpstr>
      <vt:lpstr>PowerPoint Presentation</vt:lpstr>
      <vt:lpstr>Mission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Financials</vt:lpstr>
      <vt:lpstr>Financial Sources</vt:lpstr>
    </vt:vector>
  </TitlesOfParts>
  <Company>Tufts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B. Henry</dc:creator>
  <cp:lastModifiedBy>Bradley Frizzell</cp:lastModifiedBy>
  <cp:revision>225</cp:revision>
  <dcterms:created xsi:type="dcterms:W3CDTF">2014-10-02T04:27:50Z</dcterms:created>
  <dcterms:modified xsi:type="dcterms:W3CDTF">2014-10-02T15:58:16Z</dcterms:modified>
</cp:coreProperties>
</file>