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81" d="100"/>
          <a:sy n="81" d="100"/>
        </p:scale>
        <p:origin x="-72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3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4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8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9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7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6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0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0" y="1530219"/>
            <a:ext cx="10058400" cy="1320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Axillary Thermometer Design Review 1</a:t>
            </a:r>
            <a:br>
              <a:rPr lang="en-US" dirty="0" smtClean="0"/>
            </a:br>
            <a:r>
              <a:rPr lang="en-US" sz="6000" dirty="0" smtClean="0"/>
              <a:t>9/23/14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264635" cy="1143000"/>
          </a:xfrm>
        </p:spPr>
        <p:txBody>
          <a:bodyPr/>
          <a:lstStyle/>
          <a:p>
            <a:r>
              <a:rPr lang="en-US" dirty="0" smtClean="0"/>
              <a:t>Team 3: Brian </a:t>
            </a:r>
            <a:r>
              <a:rPr lang="en-US" dirty="0" err="1" smtClean="0"/>
              <a:t>cefali</a:t>
            </a:r>
            <a:r>
              <a:rPr lang="en-US" dirty="0" smtClean="0"/>
              <a:t>, </a:t>
            </a:r>
            <a:r>
              <a:rPr lang="en-US" dirty="0" err="1" smtClean="0"/>
              <a:t>karman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, </a:t>
            </a:r>
            <a:r>
              <a:rPr lang="en-US" dirty="0" err="1" smtClean="0"/>
              <a:t>ryan</a:t>
            </a:r>
            <a:r>
              <a:rPr lang="en-US" dirty="0" smtClean="0"/>
              <a:t> Dougherty, will </a:t>
            </a:r>
            <a:r>
              <a:rPr lang="en-US" dirty="0" err="1" smtClean="0"/>
              <a:t>lenk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Schematic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166" y="2779339"/>
            <a:ext cx="5857994" cy="21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23944"/>
            <a:ext cx="10058400" cy="1450757"/>
          </a:xfrm>
        </p:spPr>
        <p:txBody>
          <a:bodyPr/>
          <a:lstStyle/>
          <a:p>
            <a:r>
              <a:rPr lang="en-US" dirty="0" smtClean="0"/>
              <a:t>Arduino 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61758"/>
            <a:ext cx="4827659" cy="456439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Setup()</a:t>
            </a:r>
            <a:r>
              <a:rPr lang="en-US" sz="2500" dirty="0">
                <a:solidFill>
                  <a:schemeClr val="tx1"/>
                </a:solidFill>
              </a:rPr>
              <a:t>			</a:t>
            </a:r>
          </a:p>
          <a:p>
            <a:r>
              <a:rPr lang="en-US" sz="2500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Enable Serial Port</a:t>
            </a:r>
          </a:p>
          <a:p>
            <a:r>
              <a:rPr lang="en-US" sz="1600" dirty="0">
                <a:solidFill>
                  <a:schemeClr val="tx1"/>
                </a:solidFill>
              </a:rPr>
              <a:t>	Begin </a:t>
            </a:r>
            <a:r>
              <a:rPr lang="en-US" sz="1600" dirty="0" err="1">
                <a:solidFill>
                  <a:schemeClr val="tx1"/>
                </a:solidFill>
              </a:rPr>
              <a:t>WiFi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comms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Initialize global variables	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6515" y="176175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Loop()</a:t>
            </a:r>
            <a:r>
              <a:rPr lang="en-US" sz="2400" b="1" dirty="0"/>
              <a:t>			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1600" dirty="0"/>
              <a:t>                           Start tracking run time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               </a:t>
            </a:r>
            <a:r>
              <a:rPr lang="en-US" sz="1600" b="1" dirty="0"/>
              <a:t>If </a:t>
            </a:r>
            <a:r>
              <a:rPr lang="en-US" sz="1600" dirty="0"/>
              <a:t>(1 </a:t>
            </a:r>
            <a:r>
              <a:rPr lang="en-US" sz="1600" dirty="0" err="1"/>
              <a:t>ms</a:t>
            </a:r>
            <a:r>
              <a:rPr lang="en-US" sz="1600" dirty="0"/>
              <a:t> elapsed)	</a:t>
            </a:r>
            <a:r>
              <a:rPr lang="en-US" sz="1600" dirty="0" smtClean="0"/>
              <a:t>        				</a:t>
            </a:r>
            <a:r>
              <a:rPr lang="en-US" sz="1600" dirty="0"/>
              <a:t>	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                   </a:t>
            </a:r>
            <a:r>
              <a:rPr lang="en-US" sz="1600" dirty="0" smtClean="0"/>
              <a:t> 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sampleData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     </a:t>
            </a:r>
            <a:r>
              <a:rPr lang="en-US" sz="1600" dirty="0" smtClean="0"/>
              <a:t>                   Update </a:t>
            </a:r>
            <a:r>
              <a:rPr lang="en-US" sz="1600" dirty="0"/>
              <a:t>1 </a:t>
            </a:r>
            <a:r>
              <a:rPr lang="en-US" sz="1600" dirty="0" err="1"/>
              <a:t>ms</a:t>
            </a:r>
            <a:r>
              <a:rPr lang="en-US" sz="1600" dirty="0"/>
              <a:t> counter	</a:t>
            </a:r>
            <a:r>
              <a:rPr lang="en-US" sz="1600" dirty="0" smtClean="0"/>
              <a:t>			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                          </a:t>
            </a:r>
            <a:r>
              <a:rPr lang="en-US" sz="1600" b="1" dirty="0" smtClean="0"/>
              <a:t>  If</a:t>
            </a:r>
            <a:r>
              <a:rPr lang="en-US" sz="1600" dirty="0" smtClean="0"/>
              <a:t> </a:t>
            </a:r>
            <a:r>
              <a:rPr lang="en-US" sz="1600" dirty="0"/>
              <a:t>(data interval elapsed</a:t>
            </a:r>
            <a:r>
              <a:rPr lang="en-US" sz="1600" dirty="0" smtClean="0"/>
              <a:t>)	</a:t>
            </a:r>
            <a:r>
              <a:rPr lang="en-US" sz="1600" dirty="0"/>
              <a:t>	</a:t>
            </a:r>
            <a:r>
              <a:rPr lang="en-US" sz="1600" dirty="0" smtClean="0"/>
              <a:t>		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    </a:t>
            </a:r>
            <a:r>
              <a:rPr lang="en-US" sz="1600" b="1" dirty="0" smtClean="0">
                <a:solidFill>
                  <a:schemeClr val="accent1"/>
                </a:solidFill>
              </a:rPr>
              <a:t>	</a:t>
            </a:r>
            <a:r>
              <a:rPr lang="en-US" sz="1600" b="1" dirty="0">
                <a:solidFill>
                  <a:schemeClr val="accent1"/>
                </a:solidFill>
              </a:rPr>
              <a:t>	</a:t>
            </a:r>
            <a:r>
              <a:rPr lang="en-US" sz="1600" b="1" dirty="0" smtClean="0">
                <a:solidFill>
                  <a:schemeClr val="accent1"/>
                </a:solidFill>
              </a:rPr>
              <a:t>    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sendPacket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inst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, avg1, avg10, ID)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	    </a:t>
            </a:r>
            <a:r>
              <a:rPr lang="en-US" sz="1600" dirty="0" smtClean="0"/>
              <a:t>		     Update </a:t>
            </a:r>
            <a:r>
              <a:rPr lang="en-US" sz="1600" dirty="0"/>
              <a:t>data interval counter	</a:t>
            </a:r>
            <a:r>
              <a:rPr lang="en-US" sz="1600" dirty="0" smtClean="0"/>
              <a:t>	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                        </a:t>
            </a:r>
            <a:r>
              <a:rPr lang="en-US" sz="1600" b="1" dirty="0" smtClean="0"/>
              <a:t>    </a:t>
            </a:r>
            <a:r>
              <a:rPr lang="en-US" sz="1600" b="1" dirty="0"/>
              <a:t>If </a:t>
            </a:r>
            <a:r>
              <a:rPr lang="en-US" sz="1600" dirty="0"/>
              <a:t>(1 s </a:t>
            </a:r>
            <a:r>
              <a:rPr lang="en-US" sz="1600" dirty="0" err="1"/>
              <a:t>elsapsed</a:t>
            </a:r>
            <a:r>
              <a:rPr lang="en-US" sz="1600" dirty="0"/>
              <a:t> )		</a:t>
            </a:r>
            <a:r>
              <a:rPr lang="en-US" sz="1600" dirty="0" smtClean="0"/>
              <a:t>			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smtClean="0"/>
              <a:t>		     Clear </a:t>
            </a:r>
            <a:r>
              <a:rPr lang="en-US" sz="1600" dirty="0"/>
              <a:t>1 second average variable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smtClean="0"/>
              <a:t> 		     Update </a:t>
            </a:r>
            <a:r>
              <a:rPr lang="en-US" sz="1600" dirty="0"/>
              <a:t>1 second counter 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Pseudo Code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sampleData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2400" dirty="0" smtClean="0"/>
              <a:t>	</a:t>
            </a:r>
            <a:r>
              <a:rPr lang="en-US" sz="1100" dirty="0" smtClean="0"/>
              <a:t>	                      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Read analog pin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Convert analog reading to temperature value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Store reading in model array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          increment index counter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</a:rPr>
              <a:t>If</a:t>
            </a:r>
            <a:r>
              <a:rPr lang="en-US" sz="1600" dirty="0" smtClean="0">
                <a:solidFill>
                  <a:schemeClr val="tx1"/>
                </a:solidFill>
              </a:rPr>
              <a:t> (end of array reached) 	 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calcAverages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16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                              Reset index counter	   }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Update instantaneous temp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	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7737" y="1845734"/>
            <a:ext cx="6096000" cy="25391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calcAverages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2400" dirty="0"/>
              <a:t>		   </a:t>
            </a:r>
          </a:p>
          <a:p>
            <a:pPr>
              <a:lnSpc>
                <a:spcPct val="150000"/>
              </a:lnSpc>
            </a:pPr>
            <a:r>
              <a:rPr lang="en-US" dirty="0"/>
              <a:t>	Iterate through </a:t>
            </a:r>
            <a:r>
              <a:rPr lang="en-US" dirty="0" smtClean="0"/>
              <a:t>Array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Calculate average</a:t>
            </a:r>
          </a:p>
          <a:p>
            <a:pPr>
              <a:lnSpc>
                <a:spcPct val="150000"/>
              </a:lnSpc>
            </a:pPr>
            <a:r>
              <a:rPr lang="en-US" dirty="0"/>
              <a:t>	Update </a:t>
            </a:r>
            <a:r>
              <a:rPr lang="en-US" dirty="0" smtClean="0"/>
              <a:t>next 1 </a:t>
            </a:r>
            <a:r>
              <a:rPr lang="en-US" dirty="0"/>
              <a:t>s </a:t>
            </a:r>
            <a:r>
              <a:rPr lang="en-US" dirty="0" smtClean="0"/>
              <a:t>average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(average counter = 10)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reset average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iPad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11634" cy="4023360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n_launch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r>
              <a:rPr lang="en-US" sz="1600" dirty="0" err="1"/>
              <a:t>init_new_viewcontroller</a:t>
            </a:r>
            <a:r>
              <a:rPr lang="en-US" sz="1600" dirty="0"/>
              <a:t>() /* done by default? */</a:t>
            </a:r>
          </a:p>
          <a:p>
            <a:r>
              <a:rPr lang="en-US" sz="1600" dirty="0" err="1"/>
              <a:t>init_server_socket</a:t>
            </a:r>
            <a:r>
              <a:rPr lang="en-US" sz="1600" dirty="0"/>
              <a:t>()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init_server_socket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r>
              <a:rPr lang="en-US" sz="1600" dirty="0"/>
              <a:t>server = </a:t>
            </a:r>
            <a:r>
              <a:rPr lang="en-US" sz="1600" dirty="0" err="1"/>
              <a:t>create_server_socket</a:t>
            </a:r>
            <a:r>
              <a:rPr lang="en-US" sz="1600" dirty="0"/>
              <a:t>()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server.failed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update_view</a:t>
            </a:r>
            <a:r>
              <a:rPr lang="en-US" sz="1600" dirty="0"/>
              <a:t>(SERVER_FAIL)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86510" y="1845734"/>
            <a:ext cx="10058400" cy="4332328"/>
          </a:xfrm>
          <a:prstGeom prst="rect">
            <a:avLst/>
          </a:prstGeom>
        </p:spPr>
        <p:txBody>
          <a:bodyPr vert="horz" lIns="0" tIns="45720" rIns="0" bIns="45720" rtlCol="0">
            <a:normAutofit fontScale="4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b="1" dirty="0" err="1" smtClean="0">
                <a:solidFill>
                  <a:schemeClr val="accent1">
                    <a:lumMod val="75000"/>
                  </a:schemeClr>
                </a:solidFill>
              </a:rPr>
              <a:t>on_client_connect</a:t>
            </a:r>
            <a:r>
              <a:rPr lang="en-US" sz="4500" b="1" dirty="0" smtClean="0">
                <a:solidFill>
                  <a:schemeClr val="accent1">
                    <a:lumMod val="75000"/>
                  </a:schemeClr>
                </a:solidFill>
              </a:rPr>
              <a:t>(client):</a:t>
            </a:r>
          </a:p>
          <a:p>
            <a:r>
              <a:rPr lang="en-US" sz="3400" dirty="0" smtClean="0"/>
              <a:t>if (</a:t>
            </a:r>
            <a:r>
              <a:rPr lang="en-US" sz="3400" dirty="0" err="1" smtClean="0"/>
              <a:t>already_connected</a:t>
            </a:r>
            <a:r>
              <a:rPr lang="en-US" sz="3400" dirty="0" smtClean="0"/>
              <a:t>)</a:t>
            </a:r>
          </a:p>
          <a:p>
            <a:r>
              <a:rPr lang="en-US" sz="3400" dirty="0" err="1" smtClean="0"/>
              <a:t>client.send</a:t>
            </a:r>
            <a:r>
              <a:rPr lang="en-US" sz="3400" dirty="0" smtClean="0"/>
              <a:t>(ALRDY_CXND)</a:t>
            </a:r>
          </a:p>
          <a:p>
            <a:r>
              <a:rPr lang="en-US" sz="3400" dirty="0" smtClean="0"/>
              <a:t>else</a:t>
            </a:r>
          </a:p>
          <a:p>
            <a:r>
              <a:rPr lang="en-US" sz="3400" dirty="0" err="1" smtClean="0"/>
              <a:t>already_connected</a:t>
            </a:r>
            <a:r>
              <a:rPr lang="en-US" sz="3400" dirty="0" smtClean="0"/>
              <a:t> = TRUE</a:t>
            </a:r>
          </a:p>
          <a:p>
            <a:r>
              <a:rPr lang="en-US" sz="3400" dirty="0" err="1" smtClean="0"/>
              <a:t>establish_link</a:t>
            </a:r>
            <a:r>
              <a:rPr lang="en-US" sz="3400" dirty="0" smtClean="0"/>
              <a:t>(client)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 smtClean="0"/>
          </a:p>
          <a:p>
            <a:r>
              <a:rPr lang="en-US" sz="4200" b="1" dirty="0" err="1" smtClean="0">
                <a:solidFill>
                  <a:schemeClr val="accent1">
                    <a:lumMod val="75000"/>
                  </a:schemeClr>
                </a:solidFill>
              </a:rPr>
              <a:t>on_client_disconnect</a:t>
            </a:r>
            <a:r>
              <a:rPr lang="en-US" sz="4200" b="1" dirty="0" smtClean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r>
              <a:rPr lang="en-US" sz="3400" dirty="0" err="1" smtClean="0"/>
              <a:t>already_connected</a:t>
            </a:r>
            <a:r>
              <a:rPr lang="en-US" sz="3400" dirty="0" smtClean="0"/>
              <a:t> = FALSE</a:t>
            </a:r>
          </a:p>
          <a:p>
            <a:r>
              <a:rPr lang="en-US" sz="3400" dirty="0" smtClean="0"/>
              <a:t>state = </a:t>
            </a:r>
            <a:r>
              <a:rPr lang="en-US" sz="3400" dirty="0" err="1" smtClean="0"/>
              <a:t>clear_reading_history</a:t>
            </a:r>
            <a:r>
              <a:rPr lang="en-US" sz="3400" dirty="0" smtClean="0"/>
              <a:t>()</a:t>
            </a:r>
          </a:p>
          <a:p>
            <a:r>
              <a:rPr lang="en-US" sz="3400" dirty="0" err="1" smtClean="0"/>
              <a:t>state.reason</a:t>
            </a:r>
            <a:r>
              <a:rPr lang="en-US" sz="3400" dirty="0" smtClean="0"/>
              <a:t> = CLIENT_DISCXN</a:t>
            </a:r>
          </a:p>
          <a:p>
            <a:r>
              <a:rPr lang="en-US" sz="3400" dirty="0" err="1" smtClean="0"/>
              <a:t>update_ui</a:t>
            </a:r>
            <a:r>
              <a:rPr lang="en-US" sz="3400" dirty="0" smtClean="0"/>
              <a:t>(state)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iPad Pseudo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27610" y="176857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on_wifi_disconnect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endParaRPr lang="en-US" dirty="0">
              <a:solidFill>
                <a:srgbClr val="222222"/>
              </a:solidFill>
            </a:endParaRPr>
          </a:p>
          <a:p>
            <a:r>
              <a:rPr lang="en-US" sz="1600" dirty="0" err="1">
                <a:solidFill>
                  <a:srgbClr val="222222"/>
                </a:solidFill>
              </a:rPr>
              <a:t>already_connected</a:t>
            </a:r>
            <a:r>
              <a:rPr lang="en-US" sz="1600" dirty="0">
                <a:solidFill>
                  <a:srgbClr val="222222"/>
                </a:solidFill>
              </a:rPr>
              <a:t> = FALSE</a:t>
            </a:r>
          </a:p>
          <a:p>
            <a:r>
              <a:rPr lang="en-US" sz="1600" dirty="0">
                <a:solidFill>
                  <a:srgbClr val="222222"/>
                </a:solidFill>
              </a:rPr>
              <a:t>state = </a:t>
            </a:r>
            <a:r>
              <a:rPr lang="en-US" sz="1600" dirty="0" err="1">
                <a:solidFill>
                  <a:srgbClr val="222222"/>
                </a:solidFill>
              </a:rPr>
              <a:t>clear_reading_history</a:t>
            </a:r>
            <a:r>
              <a:rPr lang="en-US" sz="1600" dirty="0">
                <a:solidFill>
                  <a:srgbClr val="222222"/>
                </a:solidFill>
              </a:rPr>
              <a:t>()</a:t>
            </a:r>
          </a:p>
          <a:p>
            <a:r>
              <a:rPr lang="en-US" sz="1600" dirty="0" err="1">
                <a:solidFill>
                  <a:srgbClr val="222222"/>
                </a:solidFill>
              </a:rPr>
              <a:t>state.reason</a:t>
            </a:r>
            <a:r>
              <a:rPr lang="en-US" sz="1600" dirty="0">
                <a:solidFill>
                  <a:srgbClr val="222222"/>
                </a:solidFill>
              </a:rPr>
              <a:t> = WIFI_DISCONNECT</a:t>
            </a:r>
          </a:p>
          <a:p>
            <a:r>
              <a:rPr lang="en-US" sz="1600" dirty="0" err="1">
                <a:solidFill>
                  <a:srgbClr val="222222"/>
                </a:solidFill>
              </a:rPr>
              <a:t>update_ui</a:t>
            </a:r>
            <a:r>
              <a:rPr lang="en-US" sz="1600" dirty="0">
                <a:solidFill>
                  <a:srgbClr val="222222"/>
                </a:solidFill>
              </a:rPr>
              <a:t>(state)</a:t>
            </a:r>
          </a:p>
          <a:p>
            <a:r>
              <a:rPr lang="en-US" dirty="0">
                <a:solidFill>
                  <a:srgbClr val="222222"/>
                </a:solidFill>
              </a:rPr>
              <a:t/>
            </a:r>
            <a:br>
              <a:rPr lang="en-US" dirty="0">
                <a:solidFill>
                  <a:srgbClr val="222222"/>
                </a:solidFill>
              </a:rPr>
            </a:br>
            <a:endParaRPr lang="en-US" dirty="0">
              <a:solidFill>
                <a:srgbClr val="222222"/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on_exit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r>
              <a:rPr lang="en-US" sz="1600" dirty="0" err="1">
                <a:solidFill>
                  <a:srgbClr val="222222"/>
                </a:solidFill>
              </a:rPr>
              <a:t>close_sockets</a:t>
            </a:r>
            <a:r>
              <a:rPr lang="en-US" sz="1600" dirty="0">
                <a:solidFill>
                  <a:srgbClr val="222222"/>
                </a:solidFill>
              </a:rPr>
              <a:t>()</a:t>
            </a:r>
            <a:endParaRPr lang="en-US" sz="1600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840" y="1768570"/>
            <a:ext cx="6096000" cy="43704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on_recv_reading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(reading):</a:t>
            </a:r>
          </a:p>
          <a:p>
            <a:r>
              <a:rPr lang="en-US" sz="1600" dirty="0" err="1" smtClean="0">
                <a:solidFill>
                  <a:srgbClr val="222222"/>
                </a:solidFill>
              </a:rPr>
              <a:t>last_reading</a:t>
            </a:r>
            <a:r>
              <a:rPr lang="en-US" sz="1600" dirty="0" smtClean="0">
                <a:solidFill>
                  <a:srgbClr val="222222"/>
                </a:solidFill>
              </a:rPr>
              <a:t> = </a:t>
            </a:r>
            <a:r>
              <a:rPr lang="en-US" sz="1600" dirty="0" err="1">
                <a:solidFill>
                  <a:srgbClr val="222222"/>
                </a:solidFill>
              </a:rPr>
              <a:t>parse_reading</a:t>
            </a:r>
            <a:r>
              <a:rPr lang="en-US" sz="1600" dirty="0">
                <a:solidFill>
                  <a:srgbClr val="222222"/>
                </a:solidFill>
              </a:rPr>
              <a:t>(reading</a:t>
            </a:r>
            <a:r>
              <a:rPr lang="en-US" sz="1600" dirty="0" smtClean="0">
                <a:solidFill>
                  <a:srgbClr val="222222"/>
                </a:solidFill>
              </a:rPr>
              <a:t>)</a:t>
            </a:r>
            <a:r>
              <a:rPr lang="en-US" dirty="0">
                <a:solidFill>
                  <a:srgbClr val="222222"/>
                </a:solidFill>
              </a:rPr>
              <a:t/>
            </a:r>
            <a:br>
              <a:rPr lang="en-US" dirty="0">
                <a:solidFill>
                  <a:srgbClr val="222222"/>
                </a:solidFill>
              </a:rPr>
            </a:br>
            <a:endParaRPr lang="en-US" dirty="0" smtClean="0">
              <a:solidFill>
                <a:srgbClr val="222222"/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on_1s_pulse():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 err="1" smtClean="0">
                <a:solidFill>
                  <a:srgbClr val="222222"/>
                </a:solidFill>
              </a:rPr>
              <a:t>update_ui</a:t>
            </a:r>
            <a:r>
              <a:rPr lang="en-US" sz="1600" dirty="0" smtClean="0">
                <a:solidFill>
                  <a:srgbClr val="222222"/>
                </a:solidFill>
              </a:rPr>
              <a:t>(</a:t>
            </a:r>
            <a:r>
              <a:rPr lang="en-US" sz="1600" dirty="0" err="1" smtClean="0">
                <a:solidFill>
                  <a:srgbClr val="222222"/>
                </a:solidFill>
              </a:rPr>
              <a:t>last_reading</a:t>
            </a:r>
            <a:r>
              <a:rPr lang="en-US" sz="1600" dirty="0" smtClean="0">
                <a:solidFill>
                  <a:srgbClr val="222222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222222"/>
                </a:solidFill>
              </a:rPr>
              <a:t>if (!</a:t>
            </a:r>
            <a:r>
              <a:rPr lang="en-US" sz="1600" dirty="0" err="1" smtClean="0">
                <a:solidFill>
                  <a:srgbClr val="222222"/>
                </a:solidFill>
              </a:rPr>
              <a:t>alarm_sounded</a:t>
            </a:r>
            <a:r>
              <a:rPr lang="en-US" sz="1600" dirty="0" smtClean="0">
                <a:solidFill>
                  <a:srgbClr val="222222"/>
                </a:solidFill>
              </a:rPr>
              <a:t> &amp;&amp; </a:t>
            </a:r>
            <a:r>
              <a:rPr lang="en-US" sz="1600" dirty="0" err="1" smtClean="0">
                <a:solidFill>
                  <a:srgbClr val="222222"/>
                </a:solidFill>
              </a:rPr>
              <a:t>last_reading.inst_temp</a:t>
            </a:r>
            <a:r>
              <a:rPr lang="en-US" sz="1600" dirty="0" smtClean="0">
                <a:solidFill>
                  <a:srgbClr val="222222"/>
                </a:solidFill>
              </a:rPr>
              <a:t> &gt; ALARM_TEMP)</a:t>
            </a:r>
          </a:p>
          <a:p>
            <a:r>
              <a:rPr lang="en-US" sz="1600" dirty="0">
                <a:solidFill>
                  <a:srgbClr val="222222"/>
                </a:solidFill>
              </a:rPr>
              <a:t>	</a:t>
            </a:r>
            <a:r>
              <a:rPr lang="en-US" sz="1600" dirty="0" err="1" smtClean="0">
                <a:solidFill>
                  <a:srgbClr val="222222"/>
                </a:solidFill>
              </a:rPr>
              <a:t>sound_alarm</a:t>
            </a:r>
            <a:r>
              <a:rPr lang="en-US" sz="1600" dirty="0" smtClean="0">
                <a:solidFill>
                  <a:srgbClr val="222222"/>
                </a:solidFill>
              </a:rPr>
              <a:t>()</a:t>
            </a:r>
          </a:p>
          <a:p>
            <a:r>
              <a:rPr lang="en-US" sz="1600" dirty="0">
                <a:solidFill>
                  <a:srgbClr val="222222"/>
                </a:solidFill>
              </a:rPr>
              <a:t>	</a:t>
            </a:r>
            <a:r>
              <a:rPr lang="en-US" sz="1600" dirty="0" err="1" smtClean="0">
                <a:solidFill>
                  <a:srgbClr val="222222"/>
                </a:solidFill>
              </a:rPr>
              <a:t>alarm_sounded</a:t>
            </a:r>
            <a:r>
              <a:rPr lang="en-US" sz="1600" dirty="0" smtClean="0">
                <a:solidFill>
                  <a:srgbClr val="222222"/>
                </a:solidFill>
              </a:rPr>
              <a:t> = TRUE</a:t>
            </a:r>
          </a:p>
          <a:p>
            <a:endParaRPr lang="en-US" dirty="0">
              <a:solidFill>
                <a:srgbClr val="222222"/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on_cf_btn_click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r>
              <a:rPr lang="en-US" sz="1600" dirty="0" err="1">
                <a:solidFill>
                  <a:srgbClr val="222222"/>
                </a:solidFill>
              </a:rPr>
              <a:t>swap_cf_display</a:t>
            </a:r>
            <a:r>
              <a:rPr lang="en-US" sz="1600" dirty="0" smtClean="0">
                <a:solidFill>
                  <a:srgbClr val="222222"/>
                </a:solidFill>
              </a:rPr>
              <a:t>()</a:t>
            </a:r>
            <a:endParaRPr lang="en-US" dirty="0" smtClean="0">
              <a:solidFill>
                <a:srgbClr val="222222"/>
              </a:solidFill>
            </a:endParaRPr>
          </a:p>
          <a:p>
            <a:endParaRPr lang="en-US" dirty="0">
              <a:solidFill>
                <a:srgbClr val="222222"/>
              </a:solidFill>
            </a:endParaRP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on_reset_btn_click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():</a:t>
            </a:r>
          </a:p>
          <a:p>
            <a:r>
              <a:rPr lang="en-US" sz="1600" dirty="0">
                <a:solidFill>
                  <a:srgbClr val="222222"/>
                </a:solidFill>
              </a:rPr>
              <a:t>state = </a:t>
            </a:r>
            <a:r>
              <a:rPr lang="en-US" sz="1600" dirty="0" err="1">
                <a:solidFill>
                  <a:srgbClr val="222222"/>
                </a:solidFill>
              </a:rPr>
              <a:t>clear_reading_history</a:t>
            </a:r>
            <a:r>
              <a:rPr lang="en-US" sz="1600" dirty="0">
                <a:solidFill>
                  <a:srgbClr val="222222"/>
                </a:solidFill>
              </a:rPr>
              <a:t>()</a:t>
            </a:r>
          </a:p>
          <a:p>
            <a:r>
              <a:rPr lang="en-US" sz="1600" dirty="0" err="1">
                <a:solidFill>
                  <a:srgbClr val="222222"/>
                </a:solidFill>
              </a:rPr>
              <a:t>state.reason</a:t>
            </a:r>
            <a:r>
              <a:rPr lang="en-US" sz="1600" dirty="0">
                <a:solidFill>
                  <a:srgbClr val="222222"/>
                </a:solidFill>
              </a:rPr>
              <a:t> = HISTORY_RESET</a:t>
            </a:r>
          </a:p>
          <a:p>
            <a:r>
              <a:rPr lang="en-US" sz="1600" dirty="0" err="1">
                <a:solidFill>
                  <a:srgbClr val="222222"/>
                </a:solidFill>
              </a:rPr>
              <a:t>update_ui</a:t>
            </a:r>
            <a:r>
              <a:rPr lang="en-US" sz="1600" dirty="0">
                <a:solidFill>
                  <a:srgbClr val="222222"/>
                </a:solidFill>
              </a:rPr>
              <a:t>(state)</a:t>
            </a:r>
            <a:endParaRPr lang="en-US" sz="1600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36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3335</TotalTime>
  <Words>111</Words>
  <Application>Microsoft Office PowerPoint</Application>
  <PresentationFormat>Custom</PresentationFormat>
  <Paragraphs>82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Axillary Thermometer Design Review 1 9/23/14</vt:lpstr>
      <vt:lpstr>Sensor Schematic</vt:lpstr>
      <vt:lpstr>Arduino Pseudo-Code</vt:lpstr>
      <vt:lpstr>Arduino Pseudo Code</vt:lpstr>
      <vt:lpstr>iPad Pseudo Code</vt:lpstr>
      <vt:lpstr>iPad Pseudo Code</vt:lpstr>
    </vt:vector>
  </TitlesOfParts>
  <Company>Tufts University CS and 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Axillary Thermometer Design Review</dc:title>
  <dc:creator>William A. Lenk</dc:creator>
  <cp:lastModifiedBy>William</cp:lastModifiedBy>
  <cp:revision>11</cp:revision>
  <dcterms:created xsi:type="dcterms:W3CDTF">2014-09-23T14:36:34Z</dcterms:created>
  <dcterms:modified xsi:type="dcterms:W3CDTF">2014-09-25T22:31:31Z</dcterms:modified>
</cp:coreProperties>
</file>