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3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BCF-D0E9-40ED-BC99-BE3422F31B62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6677-8BA9-4BBD-8B0E-1E9979D48B8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BCF-D0E9-40ED-BC99-BE3422F31B62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6677-8BA9-4BBD-8B0E-1E9979D48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BCF-D0E9-40ED-BC99-BE3422F31B62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6677-8BA9-4BBD-8B0E-1E9979D48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BCF-D0E9-40ED-BC99-BE3422F31B62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6677-8BA9-4BBD-8B0E-1E9979D48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BCF-D0E9-40ED-BC99-BE3422F31B62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6677-8BA9-4BBD-8B0E-1E9979D48B8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BCF-D0E9-40ED-BC99-BE3422F31B62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6677-8BA9-4BBD-8B0E-1E9979D48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BCF-D0E9-40ED-BC99-BE3422F31B62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6677-8BA9-4BBD-8B0E-1E9979D48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BCF-D0E9-40ED-BC99-BE3422F31B62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B6677-8BA9-4BBD-8B0E-1E9979D48B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BCF-D0E9-40ED-BC99-BE3422F31B62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6677-8BA9-4BBD-8B0E-1E9979D48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BCF-D0E9-40ED-BC99-BE3422F31B62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11B6677-8BA9-4BBD-8B0E-1E9979D48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7AA1BCF-D0E9-40ED-BC99-BE3422F31B62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6677-8BA9-4BBD-8B0E-1E9979D48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7AA1BCF-D0E9-40ED-BC99-BE3422F31B62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11B6677-8BA9-4BBD-8B0E-1E9979D48B8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List &amp; Block Diagrams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Device</a:t>
            </a:r>
          </a:p>
          <a:p>
            <a:r>
              <a:rPr lang="en-US" sz="5400" dirty="0" smtClean="0"/>
              <a:t>Application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201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 Sensor </a:t>
            </a:r>
            <a:r>
              <a:rPr lang="en-US" dirty="0" smtClean="0">
                <a:solidFill>
                  <a:srgbClr val="C00000"/>
                </a:solidFill>
              </a:rPr>
              <a:t>(4-5h)</a:t>
            </a:r>
          </a:p>
          <a:p>
            <a:pPr lvl="1"/>
            <a:r>
              <a:rPr lang="en-US" dirty="0" smtClean="0"/>
              <a:t>Getting any reading</a:t>
            </a:r>
          </a:p>
          <a:p>
            <a:pPr lvl="1"/>
            <a:r>
              <a:rPr lang="en-US" dirty="0" smtClean="0"/>
              <a:t>(Voltage Divider)</a:t>
            </a:r>
          </a:p>
          <a:p>
            <a:r>
              <a:rPr lang="en-US" dirty="0" smtClean="0"/>
              <a:t>Software </a:t>
            </a:r>
            <a:r>
              <a:rPr lang="en-US" dirty="0" smtClean="0">
                <a:solidFill>
                  <a:srgbClr val="C00000"/>
                </a:solidFill>
              </a:rPr>
              <a:t>(2-3h)</a:t>
            </a:r>
          </a:p>
          <a:p>
            <a:pPr lvl="1"/>
            <a:r>
              <a:rPr lang="en-US" dirty="0" smtClean="0"/>
              <a:t>Wi-Fi Shield</a:t>
            </a:r>
          </a:p>
          <a:p>
            <a:r>
              <a:rPr lang="en-US" dirty="0" smtClean="0"/>
              <a:t>Packaging </a:t>
            </a:r>
            <a:r>
              <a:rPr lang="en-US" dirty="0" smtClean="0">
                <a:solidFill>
                  <a:srgbClr val="C00000"/>
                </a:solidFill>
              </a:rPr>
              <a:t>(10h)</a:t>
            </a:r>
          </a:p>
          <a:p>
            <a:pPr lvl="1"/>
            <a:r>
              <a:rPr lang="en-US" dirty="0" smtClean="0"/>
              <a:t>Device, thermistor</a:t>
            </a:r>
          </a:p>
          <a:p>
            <a:pPr lvl="1"/>
            <a:r>
              <a:rPr lang="en-US" dirty="0" smtClean="0"/>
              <a:t>Battery casing</a:t>
            </a:r>
          </a:p>
        </p:txBody>
      </p:sp>
    </p:spTree>
    <p:extLst>
      <p:ext uri="{BB962C8B-B14F-4D97-AF65-F5344CB8AC3E}">
        <p14:creationId xmlns:p14="http://schemas.microsoft.com/office/powerpoint/2010/main" val="14656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en-US" dirty="0" smtClean="0">
                <a:solidFill>
                  <a:srgbClr val="C00000"/>
                </a:solidFill>
              </a:rPr>
              <a:t>(5-7h)</a:t>
            </a:r>
          </a:p>
          <a:p>
            <a:pPr lvl="1"/>
            <a:r>
              <a:rPr lang="en-US" dirty="0" smtClean="0"/>
              <a:t>Mockup</a:t>
            </a:r>
          </a:p>
          <a:p>
            <a:pPr lvl="1"/>
            <a:r>
              <a:rPr lang="en-US" dirty="0" smtClean="0"/>
              <a:t>Functional buttons</a:t>
            </a:r>
          </a:p>
          <a:p>
            <a:pPr lvl="1"/>
            <a:r>
              <a:rPr lang="en-US" dirty="0" smtClean="0"/>
              <a:t>Assets</a:t>
            </a:r>
          </a:p>
          <a:p>
            <a:pPr lvl="1"/>
            <a:r>
              <a:rPr lang="en-US" dirty="0" smtClean="0"/>
              <a:t>UI Methods</a:t>
            </a:r>
          </a:p>
          <a:p>
            <a:r>
              <a:rPr lang="en-US" dirty="0" smtClean="0"/>
              <a:t>Backend </a:t>
            </a:r>
            <a:r>
              <a:rPr lang="en-US" dirty="0" smtClean="0">
                <a:solidFill>
                  <a:srgbClr val="C00000"/>
                </a:solidFill>
              </a:rPr>
              <a:t>(6-8h)</a:t>
            </a:r>
          </a:p>
          <a:p>
            <a:pPr lvl="1"/>
            <a:r>
              <a:rPr lang="en-US" dirty="0" smtClean="0"/>
              <a:t>Data readings from device</a:t>
            </a:r>
          </a:p>
          <a:p>
            <a:pPr lvl="1"/>
            <a:r>
              <a:rPr lang="en-US" dirty="0" smtClean="0"/>
              <a:t>UI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6958" y="1548882"/>
            <a:ext cx="4873355" cy="5024070"/>
          </a:xfrm>
        </p:spPr>
        <p:txBody>
          <a:bodyPr>
            <a:noAutofit/>
          </a:bodyPr>
          <a:lstStyle/>
          <a:p>
            <a:r>
              <a:rPr lang="en-US" sz="1800" dirty="0" smtClean="0"/>
              <a:t>Temperature Sensor</a:t>
            </a:r>
          </a:p>
          <a:p>
            <a:pPr lvl="1"/>
            <a:r>
              <a:rPr lang="en-US" sz="1800" dirty="0" smtClean="0"/>
              <a:t>Reads in temperature</a:t>
            </a:r>
          </a:p>
          <a:p>
            <a:pPr lvl="1"/>
            <a:r>
              <a:rPr lang="en-US" sz="1800" dirty="0" smtClean="0"/>
              <a:t>Thermistor converts temperature to voltage reading</a:t>
            </a:r>
          </a:p>
          <a:p>
            <a:r>
              <a:rPr lang="en-US" sz="1800" dirty="0" smtClean="0"/>
              <a:t>Arduino System</a:t>
            </a:r>
          </a:p>
          <a:p>
            <a:pPr lvl="1"/>
            <a:r>
              <a:rPr lang="en-US" sz="1800" dirty="0" smtClean="0"/>
              <a:t>Reads in voltage</a:t>
            </a:r>
          </a:p>
          <a:p>
            <a:pPr lvl="1"/>
            <a:r>
              <a:rPr lang="en-US" sz="1800" dirty="0" smtClean="0"/>
              <a:t>A/D conversion of voltage input</a:t>
            </a:r>
          </a:p>
          <a:p>
            <a:pPr lvl="1"/>
            <a:r>
              <a:rPr lang="en-US" sz="1800" dirty="0" smtClean="0"/>
              <a:t>Convert from voltage reading (0-1023) to temperature (°F/°C)</a:t>
            </a:r>
          </a:p>
          <a:p>
            <a:pPr lvl="1"/>
            <a:r>
              <a:rPr lang="en-US" sz="1800" dirty="0" smtClean="0"/>
              <a:t>Transmit temperature via </a:t>
            </a:r>
            <a:r>
              <a:rPr lang="en-US" sz="1800" dirty="0" err="1" smtClean="0"/>
              <a:t>WiFi</a:t>
            </a:r>
            <a:r>
              <a:rPr lang="en-US" sz="1800" dirty="0" smtClean="0"/>
              <a:t> to iPad/iPhone</a:t>
            </a:r>
          </a:p>
          <a:p>
            <a:r>
              <a:rPr lang="en-US" sz="1800" dirty="0" smtClean="0"/>
              <a:t>iPad/iPhone App</a:t>
            </a:r>
          </a:p>
          <a:p>
            <a:pPr lvl="1"/>
            <a:r>
              <a:rPr lang="en-US" sz="1800" dirty="0" smtClean="0"/>
              <a:t>Reads in temperature from Arduino</a:t>
            </a:r>
          </a:p>
          <a:p>
            <a:pPr lvl="1"/>
            <a:r>
              <a:rPr lang="en-US" sz="1800" dirty="0" smtClean="0"/>
              <a:t>Reads in inputs from user</a:t>
            </a:r>
          </a:p>
          <a:p>
            <a:pPr lvl="1"/>
            <a:r>
              <a:rPr lang="en-US" sz="1800" dirty="0" smtClean="0"/>
              <a:t>Displays temperature readings and graph to user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5168592" y="1616044"/>
            <a:ext cx="1596668" cy="7394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Temperature </a:t>
            </a:r>
            <a:r>
              <a:rPr lang="en-US" sz="1600" dirty="0" smtClean="0"/>
              <a:t>Sensor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11" idx="2"/>
            <a:endCxn id="6" idx="0"/>
          </p:cNvCxnSpPr>
          <p:nvPr/>
        </p:nvCxnSpPr>
        <p:spPr>
          <a:xfrm>
            <a:off x="5966926" y="1251649"/>
            <a:ext cx="0" cy="3643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68592" y="605318"/>
            <a:ext cx="159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Temperature (°F/°C)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68592" y="3247136"/>
            <a:ext cx="1596668" cy="7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 System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2"/>
            <a:endCxn id="15" idx="0"/>
          </p:cNvCxnSpPr>
          <p:nvPr/>
        </p:nvCxnSpPr>
        <p:spPr>
          <a:xfrm>
            <a:off x="5966926" y="2355518"/>
            <a:ext cx="0" cy="891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44515" y="2460259"/>
            <a:ext cx="2069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Voltage across thermistor </a:t>
            </a:r>
          </a:p>
          <a:p>
            <a:pPr algn="ctr"/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168592" y="4878228"/>
            <a:ext cx="1596668" cy="7394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iPad/iPhone App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5" idx="2"/>
            <a:endCxn id="22" idx="0"/>
          </p:cNvCxnSpPr>
          <p:nvPr/>
        </p:nvCxnSpPr>
        <p:spPr>
          <a:xfrm>
            <a:off x="5966926" y="3986610"/>
            <a:ext cx="0" cy="891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24600" y="3986610"/>
            <a:ext cx="2509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Temperature in °F/°C </a:t>
            </a:r>
          </a:p>
          <a:p>
            <a:pPr algn="ctr"/>
            <a:r>
              <a:rPr lang="en-US" dirty="0" smtClean="0"/>
              <a:t>(string or floating point via </a:t>
            </a:r>
            <a:r>
              <a:rPr lang="en-US" dirty="0" err="1" smtClean="0"/>
              <a:t>WiFi</a:t>
            </a:r>
            <a:r>
              <a:rPr lang="en-US" dirty="0" smtClean="0"/>
              <a:t>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58037" y="5617703"/>
            <a:ext cx="0" cy="7705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05762" y="5926622"/>
            <a:ext cx="2048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Temperature Display (values shown on screen)</a:t>
            </a:r>
          </a:p>
        </p:txBody>
      </p:sp>
      <p:cxnSp>
        <p:nvCxnSpPr>
          <p:cNvPr id="32" name="Straight Arrow Connector 31"/>
          <p:cNvCxnSpPr>
            <a:stCxn id="34" idx="1"/>
            <a:endCxn id="22" idx="3"/>
          </p:cNvCxnSpPr>
          <p:nvPr/>
        </p:nvCxnSpPr>
        <p:spPr>
          <a:xfrm flipV="1">
            <a:off x="6765260" y="5247965"/>
            <a:ext cx="0" cy="138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65260" y="4924800"/>
            <a:ext cx="2188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Inputs </a:t>
            </a:r>
          </a:p>
          <a:p>
            <a:pPr algn="ctr"/>
            <a:r>
              <a:rPr lang="en-US" dirty="0" smtClean="0"/>
              <a:t>(Button Presses / “Gestures”)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Arduino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395501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Reads in voltage</a:t>
            </a:r>
          </a:p>
          <a:p>
            <a:r>
              <a:rPr lang="en-US" dirty="0" smtClean="0"/>
              <a:t>A/D conversion of voltage input</a:t>
            </a:r>
          </a:p>
          <a:p>
            <a:r>
              <a:rPr lang="en-US" dirty="0" smtClean="0"/>
              <a:t>Convert from voltage reading </a:t>
            </a:r>
            <a:br>
              <a:rPr lang="en-US" dirty="0" smtClean="0"/>
            </a:br>
            <a:r>
              <a:rPr lang="en-US" dirty="0" smtClean="0"/>
              <a:t>(0-1023) to temperature (°F/°C)</a:t>
            </a:r>
          </a:p>
          <a:p>
            <a:pPr lvl="1"/>
            <a:r>
              <a:rPr lang="en-US" dirty="0" smtClean="0"/>
              <a:t>Can calculate averages here</a:t>
            </a:r>
          </a:p>
          <a:p>
            <a:r>
              <a:rPr lang="en-US" dirty="0" smtClean="0"/>
              <a:t>Transmit temperature via </a:t>
            </a:r>
            <a:r>
              <a:rPr lang="en-US" dirty="0" err="1" smtClean="0"/>
              <a:t>WiFi</a:t>
            </a:r>
            <a:r>
              <a:rPr lang="en-US" dirty="0" smtClean="0"/>
              <a:t> to iPad/iPhone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68592" y="1616044"/>
            <a:ext cx="1918008" cy="7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A/D Converter</a:t>
            </a:r>
            <a:endParaRPr lang="en-US" dirty="0"/>
          </a:p>
        </p:txBody>
      </p:sp>
      <p:cxnSp>
        <p:nvCxnSpPr>
          <p:cNvPr id="5" name="Straight Arrow Connector 4"/>
          <p:cNvCxnSpPr>
            <a:stCxn id="6" idx="2"/>
            <a:endCxn id="4" idx="0"/>
          </p:cNvCxnSpPr>
          <p:nvPr/>
        </p:nvCxnSpPr>
        <p:spPr>
          <a:xfrm>
            <a:off x="6119206" y="1207787"/>
            <a:ext cx="8390" cy="4082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42212" y="561456"/>
            <a:ext cx="315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Voltage across thermistor </a:t>
            </a:r>
          </a:p>
          <a:p>
            <a:pPr algn="ctr"/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68592" y="3247136"/>
            <a:ext cx="1918008" cy="7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Temperature Conversion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>
            <a:off x="6127596" y="2355518"/>
            <a:ext cx="0" cy="891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22193" y="2472616"/>
            <a:ext cx="2069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Reading</a:t>
            </a:r>
          </a:p>
          <a:p>
            <a:pPr algn="ctr"/>
            <a:r>
              <a:rPr lang="en-US" dirty="0" smtClean="0"/>
              <a:t>(0-1023)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68592" y="4878228"/>
            <a:ext cx="1918008" cy="7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WiFi</a:t>
            </a:r>
            <a:r>
              <a:rPr lang="en-US" dirty="0" smtClean="0"/>
              <a:t> Shield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10" idx="0"/>
          </p:cNvCxnSpPr>
          <p:nvPr/>
        </p:nvCxnSpPr>
        <p:spPr>
          <a:xfrm>
            <a:off x="6127596" y="3986610"/>
            <a:ext cx="0" cy="891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76370" y="3993421"/>
            <a:ext cx="1853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Temperature in °F/°C (string or floating point)</a:t>
            </a: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6127596" y="5617702"/>
            <a:ext cx="0" cy="706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91287" y="5617702"/>
            <a:ext cx="2594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Temperature in °F/°C </a:t>
            </a:r>
          </a:p>
          <a:p>
            <a:pPr algn="ctr"/>
            <a:r>
              <a:rPr lang="en-US" dirty="0" smtClean="0"/>
              <a:t>(string or floating point via </a:t>
            </a:r>
            <a:r>
              <a:rPr lang="en-US" dirty="0" err="1" smtClean="0"/>
              <a:t>WiFi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58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iPad/iPhone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395501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Reads in temperature from Arduino</a:t>
            </a:r>
          </a:p>
          <a:p>
            <a:r>
              <a:rPr lang="en-US" dirty="0" smtClean="0"/>
              <a:t>Reads in inputs from user</a:t>
            </a:r>
          </a:p>
          <a:p>
            <a:r>
              <a:rPr lang="en-US" dirty="0" smtClean="0"/>
              <a:t>Displays temperature readings and graph to user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98612" y="2334501"/>
            <a:ext cx="1530788" cy="7394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WiFi</a:t>
            </a:r>
            <a:endParaRPr lang="en-US" dirty="0"/>
          </a:p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5" name="Straight Arrow Connector 4"/>
          <p:cNvCxnSpPr>
            <a:stCxn id="6" idx="2"/>
            <a:endCxn id="4" idx="0"/>
          </p:cNvCxnSpPr>
          <p:nvPr/>
        </p:nvCxnSpPr>
        <p:spPr>
          <a:xfrm>
            <a:off x="5852689" y="2203244"/>
            <a:ext cx="11317" cy="131257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4472231" y="1279914"/>
            <a:ext cx="2760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Temperature in °F/°C </a:t>
            </a:r>
          </a:p>
          <a:p>
            <a:pPr algn="ctr"/>
            <a:r>
              <a:rPr lang="en-US" dirty="0" smtClean="0"/>
              <a:t>(string or floating point via </a:t>
            </a:r>
            <a:r>
              <a:rPr lang="en-US" dirty="0" err="1" smtClean="0"/>
              <a:t>WiFi</a:t>
            </a:r>
            <a:r>
              <a:rPr lang="en-US" dirty="0" smtClean="0"/>
              <a:t>)</a:t>
            </a:r>
          </a:p>
        </p:txBody>
      </p:sp>
      <p:cxnSp>
        <p:nvCxnSpPr>
          <p:cNvPr id="8" name="Straight Arrow Connector 7"/>
          <p:cNvCxnSpPr>
            <a:stCxn id="4" idx="2"/>
            <a:endCxn id="10" idx="0"/>
          </p:cNvCxnSpPr>
          <p:nvPr/>
        </p:nvCxnSpPr>
        <p:spPr>
          <a:xfrm>
            <a:off x="5864006" y="3073975"/>
            <a:ext cx="0" cy="891617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6656173" y="2319454"/>
            <a:ext cx="206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Temperature in °F/°C </a:t>
            </a:r>
          </a:p>
          <a:p>
            <a:pPr algn="ctr"/>
            <a:r>
              <a:rPr lang="en-US" dirty="0" smtClean="0"/>
              <a:t>(string or floating point)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98612" y="3965592"/>
            <a:ext cx="1530788" cy="7394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5852688" y="4705066"/>
            <a:ext cx="11318" cy="632085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935782" y="5013986"/>
            <a:ext cx="259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Temperature Display (values shown on screen)</a:t>
            </a:r>
          </a:p>
        </p:txBody>
      </p:sp>
      <p:cxnSp>
        <p:nvCxnSpPr>
          <p:cNvPr id="16" name="Straight Arrow Connector 15"/>
          <p:cNvCxnSpPr>
            <a:stCxn id="17" idx="1"/>
            <a:endCxn id="10" idx="3"/>
          </p:cNvCxnSpPr>
          <p:nvPr/>
        </p:nvCxnSpPr>
        <p:spPr>
          <a:xfrm flipH="1">
            <a:off x="6629400" y="4335329"/>
            <a:ext cx="658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95281" y="3873664"/>
            <a:ext cx="2188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Inputs </a:t>
            </a:r>
          </a:p>
          <a:p>
            <a:pPr algn="ctr"/>
            <a:r>
              <a:rPr lang="en-US" dirty="0" smtClean="0"/>
              <a:t>(Button Presses / “Gestures”)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James\Documents\Dropbox\Tufts\Classes\MMD\Presentation 2\iPad Mockup v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9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48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</TotalTime>
  <Words>299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Task List &amp; Block Diagrams </vt:lpstr>
      <vt:lpstr>Task List</vt:lpstr>
      <vt:lpstr>Device Task List</vt:lpstr>
      <vt:lpstr>Application Task List</vt:lpstr>
      <vt:lpstr>Block Diagram</vt:lpstr>
      <vt:lpstr>Arduino System</vt:lpstr>
      <vt:lpstr>iPad/iPhone App</vt:lpstr>
      <vt:lpstr>PowerPoint Presentation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3</cp:revision>
  <dcterms:created xsi:type="dcterms:W3CDTF">2014-09-18T04:11:10Z</dcterms:created>
  <dcterms:modified xsi:type="dcterms:W3CDTF">2014-09-18T05:08:57Z</dcterms:modified>
</cp:coreProperties>
</file>