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1"/>
    <p:sldMasterId id="2147483912" r:id="rId2"/>
  </p:sldMasterIdLst>
  <p:sldIdLst>
    <p:sldId id="256" r:id="rId3"/>
    <p:sldId id="266" r:id="rId4"/>
    <p:sldId id="265" r:id="rId5"/>
    <p:sldId id="260" r:id="rId6"/>
    <p:sldId id="267" r:id="rId7"/>
    <p:sldId id="262" r:id="rId8"/>
    <p:sldId id="264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5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8CA34-5B4F-4190-BAD9-FDF274579A1E}" type="doc">
      <dgm:prSet loTypeId="urn:microsoft.com/office/officeart/2005/8/layout/default#1" loCatId="list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5D98E6A-9C47-4BC4-AC67-2DACC170E143}">
      <dgm:prSet phldrT="[Text]"/>
      <dgm:spPr/>
      <dgm:t>
        <a:bodyPr/>
        <a:lstStyle/>
        <a:p>
          <a:r>
            <a:rPr lang="en-US" dirty="0" smtClean="0"/>
            <a:t>Sensor Package</a:t>
          </a:r>
          <a:endParaRPr lang="en-US" dirty="0"/>
        </a:p>
      </dgm:t>
    </dgm:pt>
    <dgm:pt modelId="{1BFD2E1E-528A-40E7-B113-ABD31B6351D1}" type="parTrans" cxnId="{A00FDD6A-D137-414F-BE97-EEC6BAAC37BE}">
      <dgm:prSet/>
      <dgm:spPr/>
      <dgm:t>
        <a:bodyPr/>
        <a:lstStyle/>
        <a:p>
          <a:endParaRPr lang="en-US"/>
        </a:p>
      </dgm:t>
    </dgm:pt>
    <dgm:pt modelId="{950FCFCF-FB70-4BFE-AE91-5B9BE4E356FE}" type="sibTrans" cxnId="{A00FDD6A-D137-414F-BE97-EEC6BAAC37BE}">
      <dgm:prSet/>
      <dgm:spPr/>
      <dgm:t>
        <a:bodyPr/>
        <a:lstStyle/>
        <a:p>
          <a:endParaRPr lang="en-US"/>
        </a:p>
      </dgm:t>
    </dgm:pt>
    <dgm:pt modelId="{9D22CAF9-39F5-4D25-A22C-0F5A4A8621A5}">
      <dgm:prSet phldrT="[Text]"/>
      <dgm:spPr/>
      <dgm:t>
        <a:bodyPr/>
        <a:lstStyle/>
        <a:p>
          <a:r>
            <a:rPr lang="en-US" dirty="0" err="1" smtClean="0"/>
            <a:t>Arduino</a:t>
          </a:r>
          <a:endParaRPr lang="en-US" dirty="0"/>
        </a:p>
      </dgm:t>
    </dgm:pt>
    <dgm:pt modelId="{B293E85D-CBFE-40F7-9274-4825BB5C2E73}" type="parTrans" cxnId="{F151D9D2-B550-421D-91A4-3EFAD0137B34}">
      <dgm:prSet/>
      <dgm:spPr/>
      <dgm:t>
        <a:bodyPr/>
        <a:lstStyle/>
        <a:p>
          <a:endParaRPr lang="en-US"/>
        </a:p>
      </dgm:t>
    </dgm:pt>
    <dgm:pt modelId="{77D2B1D3-0470-441F-B1C4-480F44606190}" type="sibTrans" cxnId="{F151D9D2-B550-421D-91A4-3EFAD0137B34}">
      <dgm:prSet/>
      <dgm:spPr/>
      <dgm:t>
        <a:bodyPr/>
        <a:lstStyle/>
        <a:p>
          <a:endParaRPr lang="en-US"/>
        </a:p>
      </dgm:t>
    </dgm:pt>
    <dgm:pt modelId="{8361FDB7-8812-4DFF-AA95-9485882BF0AE}">
      <dgm:prSet phldrT="[Text]"/>
      <dgm:spPr/>
      <dgm:t>
        <a:bodyPr/>
        <a:lstStyle/>
        <a:p>
          <a:r>
            <a:rPr lang="en-US" dirty="0" smtClean="0"/>
            <a:t>Wireless Communication</a:t>
          </a:r>
          <a:endParaRPr lang="en-US" dirty="0"/>
        </a:p>
      </dgm:t>
    </dgm:pt>
    <dgm:pt modelId="{05515AC2-4D55-43FF-BBAA-69C760D9DC33}" type="parTrans" cxnId="{6CBE1F0D-EF91-416D-81B4-5903063ECCEE}">
      <dgm:prSet/>
      <dgm:spPr/>
      <dgm:t>
        <a:bodyPr/>
        <a:lstStyle/>
        <a:p>
          <a:endParaRPr lang="en-US"/>
        </a:p>
      </dgm:t>
    </dgm:pt>
    <dgm:pt modelId="{CE0E5510-8A79-4F74-BA6D-BCF448562A00}" type="sibTrans" cxnId="{6CBE1F0D-EF91-416D-81B4-5903063ECCEE}">
      <dgm:prSet/>
      <dgm:spPr/>
      <dgm:t>
        <a:bodyPr/>
        <a:lstStyle/>
        <a:p>
          <a:endParaRPr lang="en-US"/>
        </a:p>
      </dgm:t>
    </dgm:pt>
    <dgm:pt modelId="{450305A8-9F85-480B-AE4A-7750650FC4AB}">
      <dgm:prSet phldrT="[Text]"/>
      <dgm:spPr/>
      <dgm:t>
        <a:bodyPr/>
        <a:lstStyle/>
        <a:p>
          <a:r>
            <a:rPr lang="en-US" dirty="0" err="1" smtClean="0"/>
            <a:t>iPad</a:t>
          </a:r>
          <a:endParaRPr lang="en-US" dirty="0"/>
        </a:p>
      </dgm:t>
    </dgm:pt>
    <dgm:pt modelId="{4C550AC5-B926-4322-8313-B000376FFBE3}" type="parTrans" cxnId="{95ACD5EE-A8E9-47C6-8FB0-B44BDDABA648}">
      <dgm:prSet/>
      <dgm:spPr/>
      <dgm:t>
        <a:bodyPr/>
        <a:lstStyle/>
        <a:p>
          <a:endParaRPr lang="en-US"/>
        </a:p>
      </dgm:t>
    </dgm:pt>
    <dgm:pt modelId="{76FE85DC-46F6-4872-B66F-2CCB1CD74AEE}" type="sibTrans" cxnId="{95ACD5EE-A8E9-47C6-8FB0-B44BDDABA648}">
      <dgm:prSet/>
      <dgm:spPr/>
      <dgm:t>
        <a:bodyPr/>
        <a:lstStyle/>
        <a:p>
          <a:endParaRPr lang="en-US"/>
        </a:p>
      </dgm:t>
    </dgm:pt>
    <dgm:pt modelId="{F9C582C5-F208-47AF-B653-04A60D956E48}">
      <dgm:prSet/>
      <dgm:spPr/>
      <dgm:t>
        <a:bodyPr/>
        <a:lstStyle/>
        <a:p>
          <a:r>
            <a:rPr lang="en-US" dirty="0" smtClean="0"/>
            <a:t>Power</a:t>
          </a:r>
          <a:endParaRPr lang="en-US" dirty="0"/>
        </a:p>
      </dgm:t>
    </dgm:pt>
    <dgm:pt modelId="{27AC0B0A-8C80-48ED-9CA8-FA8573A85CF7}" type="parTrans" cxnId="{EFE9F076-1D36-48B1-9BD3-9C07B19FB39D}">
      <dgm:prSet/>
      <dgm:spPr/>
      <dgm:t>
        <a:bodyPr/>
        <a:lstStyle/>
        <a:p>
          <a:endParaRPr lang="en-US"/>
        </a:p>
      </dgm:t>
    </dgm:pt>
    <dgm:pt modelId="{7B04E053-001D-4F7E-A8B6-53F4D3ABFCF0}" type="sibTrans" cxnId="{EFE9F076-1D36-48B1-9BD3-9C07B19FB39D}">
      <dgm:prSet/>
      <dgm:spPr/>
      <dgm:t>
        <a:bodyPr/>
        <a:lstStyle/>
        <a:p>
          <a:endParaRPr lang="en-US"/>
        </a:p>
      </dgm:t>
    </dgm:pt>
    <dgm:pt modelId="{309F9FEF-B0CA-4072-BD1C-69CDBD6CEAE8}" type="pres">
      <dgm:prSet presAssocID="{5DE8CA34-5B4F-4190-BAD9-FDF274579A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884E0B-6B85-4DF6-A24F-B7F3D51FFED7}" type="pres">
      <dgm:prSet presAssocID="{55D98E6A-9C47-4BC4-AC67-2DACC170E143}" presName="node" presStyleLbl="node1" presStyleIdx="0" presStyleCnt="5" custScaleX="24723" custScaleY="12856" custLinFactNeighborX="10620" custLinFactNeighborY="4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9B01A-756F-4B0F-8B93-7889D6AB868A}" type="pres">
      <dgm:prSet presAssocID="{950FCFCF-FB70-4BFE-AE91-5B9BE4E356FE}" presName="sibTrans" presStyleCnt="0"/>
      <dgm:spPr/>
      <dgm:t>
        <a:bodyPr/>
        <a:lstStyle/>
        <a:p>
          <a:endParaRPr lang="en-US"/>
        </a:p>
      </dgm:t>
    </dgm:pt>
    <dgm:pt modelId="{22DA8755-A9BE-4E10-9717-31B3748FCB3F}" type="pres">
      <dgm:prSet presAssocID="{9D22CAF9-39F5-4D25-A22C-0F5A4A8621A5}" presName="node" presStyleLbl="node1" presStyleIdx="1" presStyleCnt="5" custScaleX="24723" custScaleY="12856" custLinFactNeighborX="16068" custLinFactNeighborY="4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33184-D93D-42A8-A635-3FAB1EA93E0C}" type="pres">
      <dgm:prSet presAssocID="{77D2B1D3-0470-441F-B1C4-480F44606190}" presName="sibTrans" presStyleCnt="0"/>
      <dgm:spPr/>
      <dgm:t>
        <a:bodyPr/>
        <a:lstStyle/>
        <a:p>
          <a:endParaRPr lang="en-US"/>
        </a:p>
      </dgm:t>
    </dgm:pt>
    <dgm:pt modelId="{16D78A24-5F07-4648-BD9E-FC1AFD992AAB}" type="pres">
      <dgm:prSet presAssocID="{8361FDB7-8812-4DFF-AA95-9485882BF0AE}" presName="node" presStyleLbl="node1" presStyleIdx="2" presStyleCnt="5" custScaleX="24723" custScaleY="12856" custLinFactNeighborX="-18958" custLinFactNeighborY="347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1624E-CC2F-40E1-8D8F-2BDE667D1745}" type="pres">
      <dgm:prSet presAssocID="{CE0E5510-8A79-4F74-BA6D-BCF448562A00}" presName="sibTrans" presStyleCnt="0"/>
      <dgm:spPr/>
      <dgm:t>
        <a:bodyPr/>
        <a:lstStyle/>
        <a:p>
          <a:endParaRPr lang="en-US"/>
        </a:p>
      </dgm:t>
    </dgm:pt>
    <dgm:pt modelId="{09BD3788-FCC4-429B-850B-1471B484DBE2}" type="pres">
      <dgm:prSet presAssocID="{450305A8-9F85-480B-AE4A-7750650FC4AB}" presName="node" presStyleLbl="node1" presStyleIdx="3" presStyleCnt="5" custScaleX="17205" custScaleY="12856" custLinFactNeighborX="-4197" custLinFactNeighborY="41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5E782-BC3E-449F-93B2-0404F4A59ABF}" type="pres">
      <dgm:prSet presAssocID="{76FE85DC-46F6-4872-B66F-2CCB1CD74AEE}" presName="sibTrans" presStyleCnt="0"/>
      <dgm:spPr/>
      <dgm:t>
        <a:bodyPr/>
        <a:lstStyle/>
        <a:p>
          <a:endParaRPr lang="en-US"/>
        </a:p>
      </dgm:t>
    </dgm:pt>
    <dgm:pt modelId="{C02F75C3-292D-4EEA-8B00-8E875559C14E}" type="pres">
      <dgm:prSet presAssocID="{F9C582C5-F208-47AF-B653-04A60D956E48}" presName="node" presStyleLbl="node1" presStyleIdx="4" presStyleCnt="5" custScaleX="22663" custScaleY="14471" custLinFactNeighborX="-19869" custLinFactNeighborY="-50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E88FD5-359F-C945-81D1-CE552F0B74CA}" type="presOf" srcId="{450305A8-9F85-480B-AE4A-7750650FC4AB}" destId="{09BD3788-FCC4-429B-850B-1471B484DBE2}" srcOrd="0" destOrd="0" presId="urn:microsoft.com/office/officeart/2005/8/layout/default#1"/>
    <dgm:cxn modelId="{6CBE1F0D-EF91-416D-81B4-5903063ECCEE}" srcId="{5DE8CA34-5B4F-4190-BAD9-FDF274579A1E}" destId="{8361FDB7-8812-4DFF-AA95-9485882BF0AE}" srcOrd="2" destOrd="0" parTransId="{05515AC2-4D55-43FF-BBAA-69C760D9DC33}" sibTransId="{CE0E5510-8A79-4F74-BA6D-BCF448562A00}"/>
    <dgm:cxn modelId="{C5CCD0FA-61B9-6F4F-88C4-9F79C9FE2FF1}" type="presOf" srcId="{5DE8CA34-5B4F-4190-BAD9-FDF274579A1E}" destId="{309F9FEF-B0CA-4072-BD1C-69CDBD6CEAE8}" srcOrd="0" destOrd="0" presId="urn:microsoft.com/office/officeart/2005/8/layout/default#1"/>
    <dgm:cxn modelId="{F151D9D2-B550-421D-91A4-3EFAD0137B34}" srcId="{5DE8CA34-5B4F-4190-BAD9-FDF274579A1E}" destId="{9D22CAF9-39F5-4D25-A22C-0F5A4A8621A5}" srcOrd="1" destOrd="0" parTransId="{B293E85D-CBFE-40F7-9274-4825BB5C2E73}" sibTransId="{77D2B1D3-0470-441F-B1C4-480F44606190}"/>
    <dgm:cxn modelId="{C489F2F2-DDC0-7247-BEBB-30B5B5D10718}" type="presOf" srcId="{55D98E6A-9C47-4BC4-AC67-2DACC170E143}" destId="{49884E0B-6B85-4DF6-A24F-B7F3D51FFED7}" srcOrd="0" destOrd="0" presId="urn:microsoft.com/office/officeart/2005/8/layout/default#1"/>
    <dgm:cxn modelId="{EC24C9F3-CB74-DD41-98BB-F82FA62731BC}" type="presOf" srcId="{9D22CAF9-39F5-4D25-A22C-0F5A4A8621A5}" destId="{22DA8755-A9BE-4E10-9717-31B3748FCB3F}" srcOrd="0" destOrd="0" presId="urn:microsoft.com/office/officeart/2005/8/layout/default#1"/>
    <dgm:cxn modelId="{EFE9F076-1D36-48B1-9BD3-9C07B19FB39D}" srcId="{5DE8CA34-5B4F-4190-BAD9-FDF274579A1E}" destId="{F9C582C5-F208-47AF-B653-04A60D956E48}" srcOrd="4" destOrd="0" parTransId="{27AC0B0A-8C80-48ED-9CA8-FA8573A85CF7}" sibTransId="{7B04E053-001D-4F7E-A8B6-53F4D3ABFCF0}"/>
    <dgm:cxn modelId="{9F255B33-B230-CB43-B034-5015120B4107}" type="presOf" srcId="{F9C582C5-F208-47AF-B653-04A60D956E48}" destId="{C02F75C3-292D-4EEA-8B00-8E875559C14E}" srcOrd="0" destOrd="0" presId="urn:microsoft.com/office/officeart/2005/8/layout/default#1"/>
    <dgm:cxn modelId="{A00FDD6A-D137-414F-BE97-EEC6BAAC37BE}" srcId="{5DE8CA34-5B4F-4190-BAD9-FDF274579A1E}" destId="{55D98E6A-9C47-4BC4-AC67-2DACC170E143}" srcOrd="0" destOrd="0" parTransId="{1BFD2E1E-528A-40E7-B113-ABD31B6351D1}" sibTransId="{950FCFCF-FB70-4BFE-AE91-5B9BE4E356FE}"/>
    <dgm:cxn modelId="{95ACD5EE-A8E9-47C6-8FB0-B44BDDABA648}" srcId="{5DE8CA34-5B4F-4190-BAD9-FDF274579A1E}" destId="{450305A8-9F85-480B-AE4A-7750650FC4AB}" srcOrd="3" destOrd="0" parTransId="{4C550AC5-B926-4322-8313-B000376FFBE3}" sibTransId="{76FE85DC-46F6-4872-B66F-2CCB1CD74AEE}"/>
    <dgm:cxn modelId="{A0BB8745-7F48-B040-B371-71866135791C}" type="presOf" srcId="{8361FDB7-8812-4DFF-AA95-9485882BF0AE}" destId="{16D78A24-5F07-4648-BD9E-FC1AFD992AAB}" srcOrd="0" destOrd="0" presId="urn:microsoft.com/office/officeart/2005/8/layout/default#1"/>
    <dgm:cxn modelId="{F6F82761-6FAA-2F4F-A73D-34A3BB87BC85}" type="presParOf" srcId="{309F9FEF-B0CA-4072-BD1C-69CDBD6CEAE8}" destId="{49884E0B-6B85-4DF6-A24F-B7F3D51FFED7}" srcOrd="0" destOrd="0" presId="urn:microsoft.com/office/officeart/2005/8/layout/default#1"/>
    <dgm:cxn modelId="{A6DFC62C-8D24-CF4F-AABA-342392E76821}" type="presParOf" srcId="{309F9FEF-B0CA-4072-BD1C-69CDBD6CEAE8}" destId="{3F49B01A-756F-4B0F-8B93-7889D6AB868A}" srcOrd="1" destOrd="0" presId="urn:microsoft.com/office/officeart/2005/8/layout/default#1"/>
    <dgm:cxn modelId="{0FEB78C0-F138-0449-9DD2-526C7B2880D8}" type="presParOf" srcId="{309F9FEF-B0CA-4072-BD1C-69CDBD6CEAE8}" destId="{22DA8755-A9BE-4E10-9717-31B3748FCB3F}" srcOrd="2" destOrd="0" presId="urn:microsoft.com/office/officeart/2005/8/layout/default#1"/>
    <dgm:cxn modelId="{C169BF72-ACB9-984A-A6A9-C923392B6F85}" type="presParOf" srcId="{309F9FEF-B0CA-4072-BD1C-69CDBD6CEAE8}" destId="{50D33184-D93D-42A8-A635-3FAB1EA93E0C}" srcOrd="3" destOrd="0" presId="urn:microsoft.com/office/officeart/2005/8/layout/default#1"/>
    <dgm:cxn modelId="{481C0569-DC19-0B40-B3DE-24EDBD1B3C44}" type="presParOf" srcId="{309F9FEF-B0CA-4072-BD1C-69CDBD6CEAE8}" destId="{16D78A24-5F07-4648-BD9E-FC1AFD992AAB}" srcOrd="4" destOrd="0" presId="urn:microsoft.com/office/officeart/2005/8/layout/default#1"/>
    <dgm:cxn modelId="{29E85F82-B070-EB40-A41A-03D94E474C6C}" type="presParOf" srcId="{309F9FEF-B0CA-4072-BD1C-69CDBD6CEAE8}" destId="{D7D1624E-CC2F-40E1-8D8F-2BDE667D1745}" srcOrd="5" destOrd="0" presId="urn:microsoft.com/office/officeart/2005/8/layout/default#1"/>
    <dgm:cxn modelId="{87A932C4-2D7F-A545-A846-C01B46869400}" type="presParOf" srcId="{309F9FEF-B0CA-4072-BD1C-69CDBD6CEAE8}" destId="{09BD3788-FCC4-429B-850B-1471B484DBE2}" srcOrd="6" destOrd="0" presId="urn:microsoft.com/office/officeart/2005/8/layout/default#1"/>
    <dgm:cxn modelId="{CE97A37C-2B7A-9F49-9B98-02D9A22DE7CD}" type="presParOf" srcId="{309F9FEF-B0CA-4072-BD1C-69CDBD6CEAE8}" destId="{3A95E782-BC3E-449F-93B2-0404F4A59ABF}" srcOrd="7" destOrd="0" presId="urn:microsoft.com/office/officeart/2005/8/layout/default#1"/>
    <dgm:cxn modelId="{9E41C6B8-9591-234E-B478-195677F4172D}" type="presParOf" srcId="{309F9FEF-B0CA-4072-BD1C-69CDBD6CEAE8}" destId="{C02F75C3-292D-4EEA-8B00-8E875559C14E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84E0B-6B85-4DF6-A24F-B7F3D51FFED7}">
      <dsp:nvSpPr>
        <dsp:cNvPr id="0" name=""/>
        <dsp:cNvSpPr/>
      </dsp:nvSpPr>
      <dsp:spPr>
        <a:xfrm>
          <a:off x="1206743" y="1600209"/>
          <a:ext cx="2204154" cy="6876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Sensor Package</a:t>
          </a:r>
          <a:endParaRPr lang="en-US" sz="2000" kern="1200" dirty="0"/>
        </a:p>
      </dsp:txBody>
      <dsp:txXfrm>
        <a:off x="1206743" y="1600209"/>
        <a:ext cx="2204154" cy="687698"/>
      </dsp:txXfrm>
    </dsp:sp>
    <dsp:sp modelId="{22DA8755-A9BE-4E10-9717-31B3748FCB3F}">
      <dsp:nvSpPr>
        <dsp:cNvPr id="0" name=""/>
        <dsp:cNvSpPr/>
      </dsp:nvSpPr>
      <dsp:spPr>
        <a:xfrm>
          <a:off x="4788149" y="1600209"/>
          <a:ext cx="2204154" cy="6876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Arduino</a:t>
          </a:r>
          <a:endParaRPr lang="en-US" sz="2000" kern="1200" dirty="0"/>
        </a:p>
      </dsp:txBody>
      <dsp:txXfrm>
        <a:off x="4788149" y="1600209"/>
        <a:ext cx="2204154" cy="687698"/>
      </dsp:txXfrm>
    </dsp:sp>
    <dsp:sp modelId="{16D78A24-5F07-4648-BD9E-FC1AFD992AAB}">
      <dsp:nvSpPr>
        <dsp:cNvPr id="0" name=""/>
        <dsp:cNvSpPr/>
      </dsp:nvSpPr>
      <dsp:spPr>
        <a:xfrm>
          <a:off x="4761135" y="3197546"/>
          <a:ext cx="2204154" cy="6876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Wireless Communication</a:t>
          </a:r>
          <a:endParaRPr lang="en-US" sz="2000" kern="1200" dirty="0"/>
        </a:p>
      </dsp:txBody>
      <dsp:txXfrm>
        <a:off x="4761135" y="3197546"/>
        <a:ext cx="2204154" cy="687698"/>
      </dsp:txXfrm>
    </dsp:sp>
    <dsp:sp modelId="{09BD3788-FCC4-429B-850B-1471B484DBE2}">
      <dsp:nvSpPr>
        <dsp:cNvPr id="0" name=""/>
        <dsp:cNvSpPr/>
      </dsp:nvSpPr>
      <dsp:spPr>
        <a:xfrm>
          <a:off x="1860554" y="3181240"/>
          <a:ext cx="1533894" cy="6876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iPad</a:t>
          </a:r>
          <a:endParaRPr lang="en-US" sz="2000" kern="1200" dirty="0"/>
        </a:p>
      </dsp:txBody>
      <dsp:txXfrm>
        <a:off x="1860554" y="3181240"/>
        <a:ext cx="1533894" cy="687698"/>
      </dsp:txXfrm>
    </dsp:sp>
    <dsp:sp modelId="{C02F75C3-292D-4EEA-8B00-8E875559C14E}">
      <dsp:nvSpPr>
        <dsp:cNvPr id="0" name=""/>
        <dsp:cNvSpPr/>
      </dsp:nvSpPr>
      <dsp:spPr>
        <a:xfrm>
          <a:off x="2888767" y="222548"/>
          <a:ext cx="2020497" cy="7740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Power</a:t>
          </a:r>
          <a:endParaRPr lang="en-US" sz="2000" kern="1200" dirty="0"/>
        </a:p>
      </dsp:txBody>
      <dsp:txXfrm>
        <a:off x="2888767" y="222548"/>
        <a:ext cx="2020497" cy="774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732-F364-A347-BCA4-E68130348A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973-939B-284D-8E1D-2754E911B1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46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732-F364-A347-BCA4-E68130348A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973-939B-284D-8E1D-2754E911B1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0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732-F364-A347-BCA4-E68130348A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973-939B-284D-8E1D-2754E911B1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00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732-F364-A347-BCA4-E68130348A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973-939B-284D-8E1D-2754E911B1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337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732-F364-A347-BCA4-E68130348A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973-939B-284D-8E1D-2754E911B1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54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732-F364-A347-BCA4-E68130348A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973-939B-284D-8E1D-2754E911B1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43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732-F364-A347-BCA4-E68130348A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973-939B-284D-8E1D-2754E911B1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732-F364-A347-BCA4-E68130348A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973-939B-284D-8E1D-2754E911B1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0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732-F364-A347-BCA4-E68130348A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973-939B-284D-8E1D-2754E911B1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25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732-F364-A347-BCA4-E68130348A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973-939B-284D-8E1D-2754E911B1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25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732-F364-A347-BCA4-E68130348A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973-939B-284D-8E1D-2754E911B1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5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41F-5F6A-9941-8427-B81CC085901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70841F-5F6A-9941-8427-B81CC085901E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0F86726-3C19-0044-9099-40F8E434EA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0732-F364-A347-BCA4-E68130348A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04973-939B-284D-8E1D-2754E911B1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Breakdown of Axillary Thermometer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Team 3</a:t>
            </a:r>
          </a:p>
          <a:p>
            <a:r>
              <a:rPr lang="en-US" b="1" dirty="0" smtClean="0"/>
              <a:t>Karman Chu, Will </a:t>
            </a:r>
            <a:r>
              <a:rPr lang="en-US" b="1" dirty="0" err="1" smtClean="0"/>
              <a:t>Lenk</a:t>
            </a:r>
            <a:r>
              <a:rPr lang="en-US" b="1" dirty="0" smtClean="0"/>
              <a:t>, Brian </a:t>
            </a:r>
            <a:r>
              <a:rPr lang="en-US" b="1" dirty="0" err="1" smtClean="0"/>
              <a:t>Cefali</a:t>
            </a:r>
            <a:r>
              <a:rPr lang="en-US" b="1" dirty="0" smtClean="0"/>
              <a:t>, Ryan Dougherty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67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03892"/>
            <a:ext cx="8042276" cy="95601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90283095"/>
              </p:ext>
            </p:extLst>
          </p:nvPr>
        </p:nvGraphicFramePr>
        <p:xfrm>
          <a:off x="886211" y="1462600"/>
          <a:ext cx="8915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wn Arrow 5"/>
          <p:cNvSpPr/>
          <p:nvPr/>
        </p:nvSpPr>
        <p:spPr>
          <a:xfrm rot="16200000">
            <a:off x="4759187" y="2954335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482720" y="3856636"/>
            <a:ext cx="533400" cy="737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5400000">
            <a:off x="4714698" y="4574765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/>
          <p:cNvSpPr/>
          <p:nvPr/>
        </p:nvSpPr>
        <p:spPr>
          <a:xfrm rot="10800000" flipH="1">
            <a:off x="5883838" y="2072200"/>
            <a:ext cx="990600" cy="914400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10800000">
            <a:off x="2653014" y="2072199"/>
            <a:ext cx="976396" cy="914400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58030" y="1684800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Supply Voltage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80256" y="1702868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Supply Voltage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7327" y="286602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6120" y="40408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56473" y="44340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1296030" y="2978865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3306" y="2838133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Temp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10800000">
            <a:off x="3156740" y="5354570"/>
            <a:ext cx="533401" cy="70305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64256" y="568829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 rot="5400000">
            <a:off x="2016796" y="4647282"/>
            <a:ext cx="533400" cy="739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9202" y="463716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3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155470"/>
            <a:ext cx="8042276" cy="1336956"/>
          </a:xfrm>
        </p:spPr>
        <p:txBody>
          <a:bodyPr/>
          <a:lstStyle/>
          <a:p>
            <a:r>
              <a:rPr lang="en-US" dirty="0" smtClean="0"/>
              <a:t>Sensor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168840" cy="48131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u="sng" dirty="0" smtClean="0"/>
              <a:t>Inputs</a:t>
            </a:r>
            <a:endParaRPr lang="en-US" b="1" u="sng" dirty="0"/>
          </a:p>
          <a:p>
            <a:pPr lvl="1"/>
            <a:r>
              <a:rPr lang="en-US" dirty="0"/>
              <a:t>Body Heat</a:t>
            </a:r>
          </a:p>
          <a:p>
            <a:pPr lvl="1"/>
            <a:r>
              <a:rPr lang="en-US" dirty="0" smtClean="0"/>
              <a:t>Power</a:t>
            </a:r>
            <a:endParaRPr lang="en-US" dirty="0"/>
          </a:p>
          <a:p>
            <a:r>
              <a:rPr lang="en-US" b="1" u="sng" dirty="0" smtClean="0"/>
              <a:t>Outputs</a:t>
            </a:r>
            <a:endParaRPr lang="en-US" b="1" u="sng" dirty="0"/>
          </a:p>
          <a:p>
            <a:pPr lvl="1"/>
            <a:r>
              <a:rPr lang="en-US" dirty="0" smtClean="0"/>
              <a:t>Analog Voltage</a:t>
            </a:r>
          </a:p>
          <a:p>
            <a:r>
              <a:rPr lang="en-US" b="1" u="sng" dirty="0" smtClean="0"/>
              <a:t>Key Features</a:t>
            </a:r>
            <a:endParaRPr lang="en-US" dirty="0" smtClean="0"/>
          </a:p>
          <a:p>
            <a:pPr lvl="1"/>
            <a:r>
              <a:rPr lang="en-US" dirty="0" smtClean="0"/>
              <a:t>Thermistor sits in wand-shaped</a:t>
            </a:r>
            <a:br>
              <a:rPr lang="en-US" dirty="0" smtClean="0"/>
            </a:br>
            <a:r>
              <a:rPr lang="en-US" dirty="0" smtClean="0"/>
              <a:t>foam core enclosure</a:t>
            </a:r>
          </a:p>
          <a:p>
            <a:pPr lvl="1"/>
            <a:r>
              <a:rPr lang="en-US" dirty="0" smtClean="0"/>
              <a:t>Voltage divider circuit outputs analog</a:t>
            </a:r>
            <a:br>
              <a:rPr lang="en-US" dirty="0" smtClean="0"/>
            </a:br>
            <a:r>
              <a:rPr lang="en-US" dirty="0" smtClean="0"/>
              <a:t>voltage proportional to body temperature</a:t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56297" y="2266968"/>
            <a:ext cx="2435254" cy="1453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Foam Core Case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05038" y="1954060"/>
            <a:ext cx="1396243" cy="818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Thermistor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1599" y="3832757"/>
            <a:ext cx="1534583" cy="1217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Voltage Divider Circuit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018427" y="1836026"/>
            <a:ext cx="1720576" cy="4309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In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373924" y="4960307"/>
            <a:ext cx="359833" cy="7002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65963" y="5706316"/>
            <a:ext cx="1736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Analog Voltage</a:t>
            </a:r>
            <a:br>
              <a:rPr lang="en-US" dirty="0" smtClean="0"/>
            </a:br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16200000" flipH="1">
            <a:off x="7075560" y="3369810"/>
            <a:ext cx="2254623" cy="700780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018427" y="2241916"/>
            <a:ext cx="1720576" cy="4309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 Temp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205575"/>
            <a:ext cx="8042276" cy="1336956"/>
          </a:xfrm>
        </p:spPr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5" y="1600200"/>
            <a:ext cx="5569531" cy="4763021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Inputs</a:t>
            </a:r>
            <a:endParaRPr lang="en-US" b="1" u="sng" dirty="0"/>
          </a:p>
          <a:p>
            <a:pPr lvl="1"/>
            <a:r>
              <a:rPr lang="en-US" dirty="0"/>
              <a:t>9V Battery</a:t>
            </a:r>
          </a:p>
          <a:p>
            <a:r>
              <a:rPr lang="en-US" b="1" u="sng" dirty="0" smtClean="0"/>
              <a:t>Outputs</a:t>
            </a:r>
            <a:endParaRPr lang="en-US" b="1" u="sng" dirty="0"/>
          </a:p>
          <a:p>
            <a:pPr lvl="1"/>
            <a:r>
              <a:rPr lang="en-US" dirty="0"/>
              <a:t>9V </a:t>
            </a:r>
            <a:r>
              <a:rPr lang="en-US" dirty="0" smtClean="0"/>
              <a:t>Supply to Arduino, Thermistor</a:t>
            </a:r>
            <a:endParaRPr lang="en-US" dirty="0"/>
          </a:p>
          <a:p>
            <a:r>
              <a:rPr lang="en-US" b="1" u="sng" dirty="0" smtClean="0"/>
              <a:t>Key Features</a:t>
            </a:r>
          </a:p>
          <a:p>
            <a:pPr lvl="1"/>
            <a:r>
              <a:rPr lang="en-US" dirty="0" smtClean="0"/>
              <a:t>9V snap soldered to proto-board</a:t>
            </a:r>
            <a:br>
              <a:rPr lang="en-US" dirty="0" smtClean="0"/>
            </a:br>
            <a:r>
              <a:rPr lang="en-US" dirty="0" smtClean="0"/>
              <a:t>allows user to easily switch battery</a:t>
            </a:r>
          </a:p>
          <a:p>
            <a:pPr lvl="1"/>
            <a:r>
              <a:rPr lang="en-US" dirty="0" smtClean="0"/>
              <a:t>Throw switch on proto-board turns</a:t>
            </a:r>
            <a:br>
              <a:rPr lang="en-US" dirty="0" smtClean="0"/>
            </a:br>
            <a:r>
              <a:rPr lang="en-US" dirty="0" smtClean="0"/>
              <a:t>entire system on and off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06251" y="1226069"/>
            <a:ext cx="1555750" cy="7845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84126" y="3115025"/>
            <a:ext cx="2619935" cy="18175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35876" y="4459039"/>
            <a:ext cx="1201269" cy="575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80093" y="5517370"/>
            <a:ext cx="1132417" cy="592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9V Battery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14773" y="1207939"/>
            <a:ext cx="1484098" cy="7845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Package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3093" y="4566509"/>
            <a:ext cx="110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9V Snap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8576" y="3274488"/>
            <a:ext cx="1069484" cy="550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73339" y="3514028"/>
            <a:ext cx="841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Proto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Board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Bent-Up Arrow 11"/>
          <p:cNvSpPr/>
          <p:nvPr/>
        </p:nvSpPr>
        <p:spPr>
          <a:xfrm>
            <a:off x="7897861" y="3880255"/>
            <a:ext cx="589732" cy="866649"/>
          </a:xfrm>
          <a:prstGeom prst="bentUpArrow">
            <a:avLst>
              <a:gd name="adj1" fmla="val 22876"/>
              <a:gd name="adj2" fmla="val 25000"/>
              <a:gd name="adj3" fmla="val 228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8221262" y="2091499"/>
            <a:ext cx="266331" cy="98365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7140399" y="5034770"/>
            <a:ext cx="274374" cy="4826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/>
          <p:cNvSpPr/>
          <p:nvPr/>
        </p:nvSpPr>
        <p:spPr>
          <a:xfrm flipH="1">
            <a:off x="6374607" y="2091499"/>
            <a:ext cx="1908710" cy="592094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47082" y="221399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9V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98243"/>
            <a:ext cx="8042276" cy="834341"/>
          </a:xfrm>
        </p:spPr>
        <p:txBody>
          <a:bodyPr/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222457"/>
            <a:ext cx="4524418" cy="4890244"/>
          </a:xfrm>
        </p:spPr>
        <p:txBody>
          <a:bodyPr>
            <a:normAutofit/>
          </a:bodyPr>
          <a:lstStyle/>
          <a:p>
            <a:r>
              <a:rPr lang="en-US" b="1" u="sng" dirty="0"/>
              <a:t>Inputs</a:t>
            </a:r>
          </a:p>
          <a:p>
            <a:pPr lvl="1"/>
            <a:r>
              <a:rPr lang="en-US" dirty="0"/>
              <a:t>9V </a:t>
            </a:r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Data (Analog Voltage)</a:t>
            </a:r>
            <a:endParaRPr lang="en-US" dirty="0"/>
          </a:p>
          <a:p>
            <a:r>
              <a:rPr lang="en-US" b="1" u="sng" dirty="0"/>
              <a:t>Outputs</a:t>
            </a:r>
          </a:p>
          <a:p>
            <a:pPr lvl="1"/>
            <a:r>
              <a:rPr lang="en-US" dirty="0" smtClean="0"/>
              <a:t>Information to Wi-Fi Network</a:t>
            </a:r>
            <a:endParaRPr lang="en-US" dirty="0"/>
          </a:p>
          <a:p>
            <a:r>
              <a:rPr lang="en-US" b="1" u="sng" dirty="0"/>
              <a:t>Key Features</a:t>
            </a:r>
          </a:p>
          <a:p>
            <a:pPr lvl="1"/>
            <a:r>
              <a:rPr lang="en-US" dirty="0" smtClean="0"/>
              <a:t>Samples Data at 1kHz</a:t>
            </a:r>
            <a:endParaRPr lang="en-US" dirty="0"/>
          </a:p>
          <a:p>
            <a:pPr lvl="1"/>
            <a:r>
              <a:rPr lang="en-US" dirty="0" smtClean="0"/>
              <a:t>Outputs Information at </a:t>
            </a:r>
            <a:r>
              <a:rPr lang="en-US" dirty="0" smtClean="0"/>
              <a:t>1kHz</a:t>
            </a:r>
            <a:endParaRPr lang="en-US" dirty="0" smtClean="0"/>
          </a:p>
          <a:p>
            <a:pPr lvl="1"/>
            <a:r>
              <a:rPr lang="en-US" dirty="0" smtClean="0"/>
              <a:t>Computes Averages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03769" y="1377862"/>
            <a:ext cx="1808624" cy="9209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Analog to Digital Converter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7216414" y="3768782"/>
            <a:ext cx="1587500" cy="13335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Temperature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3407" y="2399326"/>
            <a:ext cx="1689367" cy="994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 Routine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3407" y="3959282"/>
            <a:ext cx="1566333" cy="952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</a:t>
            </a:r>
          </a:p>
          <a:p>
            <a:pPr algn="ctr"/>
            <a:r>
              <a:rPr lang="en-US" dirty="0" smtClean="0"/>
              <a:t>(Serial Port)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86083" y="5284970"/>
            <a:ext cx="1670051" cy="1047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Setup,</a:t>
            </a:r>
          </a:p>
          <a:p>
            <a:pPr algn="ctr"/>
            <a:r>
              <a:rPr lang="en-US" dirty="0" smtClean="0"/>
              <a:t>Wi-Fi Shield Handshake</a:t>
            </a:r>
            <a:endParaRPr lang="en-US" dirty="0"/>
          </a:p>
        </p:txBody>
      </p:sp>
      <p:sp>
        <p:nvSpPr>
          <p:cNvPr id="12" name="Left-Up Arrow 11"/>
          <p:cNvSpPr/>
          <p:nvPr/>
        </p:nvSpPr>
        <p:spPr>
          <a:xfrm rot="16200000">
            <a:off x="7227368" y="2804503"/>
            <a:ext cx="518587" cy="1179308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6200000" flipH="1">
            <a:off x="7113227" y="2102993"/>
            <a:ext cx="460373" cy="1053042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197642" y="3558200"/>
            <a:ext cx="232834" cy="30691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748991" y="4969945"/>
            <a:ext cx="275166" cy="67098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18894" y="2437452"/>
            <a:ext cx="69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76316" y="3209490"/>
            <a:ext cx="69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30476" y="3495785"/>
            <a:ext cx="14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75348" y="5640929"/>
            <a:ext cx="192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Out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7918894" y="605307"/>
            <a:ext cx="402174" cy="6861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72844" y="43074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In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6197920" y="598830"/>
            <a:ext cx="402174" cy="6861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85650" y="42064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9V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 rot="5400000">
            <a:off x="6287426" y="2792705"/>
            <a:ext cx="2250280" cy="22352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20" y="-130418"/>
            <a:ext cx="8042276" cy="1336956"/>
          </a:xfrm>
        </p:spPr>
        <p:txBody>
          <a:bodyPr/>
          <a:lstStyle/>
          <a:p>
            <a:r>
              <a:rPr lang="en-US" dirty="0" smtClean="0"/>
              <a:t>Wireless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332" y="1675666"/>
            <a:ext cx="5636956" cy="4343400"/>
          </a:xfrm>
        </p:spPr>
        <p:txBody>
          <a:bodyPr/>
          <a:lstStyle/>
          <a:p>
            <a:r>
              <a:rPr lang="en-US" b="1" u="sng" dirty="0" smtClean="0"/>
              <a:t>Input </a:t>
            </a:r>
          </a:p>
          <a:p>
            <a:pPr lvl="1"/>
            <a:r>
              <a:rPr lang="en-US" dirty="0" smtClean="0"/>
              <a:t>Information</a:t>
            </a:r>
          </a:p>
          <a:p>
            <a:r>
              <a:rPr lang="en-US" b="1" u="sng" dirty="0" smtClean="0"/>
              <a:t>Output</a:t>
            </a:r>
          </a:p>
          <a:p>
            <a:pPr lvl="1"/>
            <a:r>
              <a:rPr lang="en-US" dirty="0" smtClean="0"/>
              <a:t>Information</a:t>
            </a:r>
          </a:p>
          <a:p>
            <a:r>
              <a:rPr lang="en-US" b="1" u="sng" dirty="0"/>
              <a:t>Key </a:t>
            </a:r>
            <a:r>
              <a:rPr lang="en-US" b="1" u="sng" dirty="0" smtClean="0"/>
              <a:t>Features</a:t>
            </a:r>
            <a:endParaRPr lang="en-US" b="1" u="sng" dirty="0"/>
          </a:p>
          <a:p>
            <a:pPr lvl="1"/>
            <a:r>
              <a:rPr lang="en-US" dirty="0"/>
              <a:t>Wi-Fi Shield pre-configured to connect to password protected network</a:t>
            </a:r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70400" y="2996663"/>
            <a:ext cx="1484334" cy="47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Wi-Fi Shield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70400" y="4291541"/>
            <a:ext cx="1484334" cy="5040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7126817" y="1885603"/>
            <a:ext cx="571500" cy="89958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136862" y="4922300"/>
            <a:ext cx="571500" cy="6714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7103801" y="3570863"/>
            <a:ext cx="617530" cy="6244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73288" y="1516271"/>
            <a:ext cx="27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from Arduino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22407" y="566539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to iPad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318309"/>
            <a:ext cx="8042276" cy="1336956"/>
          </a:xfrm>
        </p:spPr>
        <p:txBody>
          <a:bodyPr/>
          <a:lstStyle/>
          <a:p>
            <a:r>
              <a:rPr lang="en-US" dirty="0" err="1" smtClean="0"/>
              <a:t>iPad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13" y="1015525"/>
            <a:ext cx="4385982" cy="5289106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Input</a:t>
            </a:r>
          </a:p>
          <a:p>
            <a:pPr lvl="1"/>
            <a:r>
              <a:rPr lang="en-US" dirty="0" smtClean="0"/>
              <a:t>Information From Router</a:t>
            </a:r>
          </a:p>
          <a:p>
            <a:pPr lvl="1"/>
            <a:r>
              <a:rPr lang="en-US" dirty="0" smtClean="0"/>
              <a:t>User Input</a:t>
            </a:r>
          </a:p>
          <a:p>
            <a:r>
              <a:rPr lang="en-US" b="1" u="sng" dirty="0" smtClean="0"/>
              <a:t>Output</a:t>
            </a:r>
          </a:p>
          <a:p>
            <a:pPr lvl="1"/>
            <a:r>
              <a:rPr lang="en-US" dirty="0" smtClean="0"/>
              <a:t>Visual Display</a:t>
            </a:r>
          </a:p>
          <a:p>
            <a:pPr lvl="1"/>
            <a:r>
              <a:rPr lang="en-US" dirty="0" smtClean="0"/>
              <a:t>Audio Alarm</a:t>
            </a:r>
            <a:endParaRPr lang="en-US" dirty="0"/>
          </a:p>
          <a:p>
            <a:r>
              <a:rPr lang="en-US" b="1" u="sng" dirty="0"/>
              <a:t>Key Features</a:t>
            </a:r>
          </a:p>
          <a:p>
            <a:pPr lvl="1"/>
            <a:r>
              <a:rPr lang="en-US" dirty="0"/>
              <a:t>Displays average and instantaneous temperature</a:t>
            </a:r>
          </a:p>
          <a:p>
            <a:pPr lvl="1"/>
            <a:r>
              <a:rPr lang="en-US" dirty="0"/>
              <a:t>Display option of </a:t>
            </a:r>
            <a:r>
              <a:rPr lang="en-US" dirty="0" smtClean="0"/>
              <a:t>Fahrenheit or </a:t>
            </a:r>
            <a:r>
              <a:rPr lang="en-US" dirty="0"/>
              <a:t>Celsius</a:t>
            </a:r>
          </a:p>
          <a:p>
            <a:pPr lvl="1"/>
            <a:r>
              <a:rPr lang="en-US" dirty="0"/>
              <a:t>Sounds </a:t>
            </a:r>
            <a:r>
              <a:rPr lang="en-US" dirty="0" smtClean="0"/>
              <a:t>alarm </a:t>
            </a:r>
            <a:r>
              <a:rPr lang="en-US" dirty="0"/>
              <a:t>when body temperature exceeds 90 F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16225" y="1866296"/>
            <a:ext cx="1428751" cy="11948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 Listener (Main Loop)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65961" y="3975226"/>
            <a:ext cx="1574045" cy="11377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Controller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 rot="16200000">
            <a:off x="7649692" y="1081695"/>
            <a:ext cx="1024524" cy="429331"/>
          </a:xfrm>
          <a:prstGeom prst="leftArrow">
            <a:avLst>
              <a:gd name="adj1" fmla="val 50000"/>
              <a:gd name="adj2" fmla="val 518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5400000">
            <a:off x="7641123" y="5487603"/>
            <a:ext cx="1089200" cy="45192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7959762" y="3105245"/>
            <a:ext cx="455083" cy="78450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6509" y="1808623"/>
            <a:ext cx="1344083" cy="1068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Processor (Handler)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401008" y="2953727"/>
            <a:ext cx="455084" cy="108753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6300592" y="2050974"/>
            <a:ext cx="1187456" cy="41275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Input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Temp Update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5797" y="3243415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03924" y="7967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03924" y="587201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6509" y="4041572"/>
            <a:ext cx="1676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Display,</a:t>
            </a:r>
          </a:p>
          <a:p>
            <a:r>
              <a:rPr lang="en-US" dirty="0" smtClean="0"/>
              <a:t>Audio Alarm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9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077951"/>
              </p:ext>
            </p:extLst>
          </p:nvPr>
        </p:nvGraphicFramePr>
        <p:xfrm>
          <a:off x="0" y="0"/>
          <a:ext cx="9144000" cy="6570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989"/>
                <a:gridCol w="1825904"/>
                <a:gridCol w="3117399"/>
                <a:gridCol w="205970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 Responsible</a:t>
                      </a:r>
                      <a:endParaRPr lang="en-US" dirty="0"/>
                    </a:p>
                  </a:txBody>
                  <a:tcPr/>
                </a:tc>
              </a:tr>
              <a:tr h="371751">
                <a:tc>
                  <a:txBody>
                    <a:bodyPr/>
                    <a:lstStyle/>
                    <a:p>
                      <a:r>
                        <a:rPr lang="en-US" dirty="0" smtClean="0"/>
                        <a:t>Circuit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 Sep 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r>
                        <a:rPr lang="en-US" baseline="0" dirty="0" smtClean="0"/>
                        <a:t> schematic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Karman,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Will</a:t>
                      </a:r>
                      <a:endParaRPr lang="en-US" dirty="0"/>
                    </a:p>
                  </a:txBody>
                  <a:tcPr/>
                </a:tc>
              </a:tr>
              <a:tr h="650565">
                <a:tc>
                  <a:txBody>
                    <a:bodyPr/>
                    <a:lstStyle/>
                    <a:p>
                      <a:r>
                        <a:rPr lang="en-US" dirty="0" smtClean="0"/>
                        <a:t>App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 Sep 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</a:t>
                      </a:r>
                      <a:r>
                        <a:rPr lang="en-US" baseline="0" dirty="0" smtClean="0"/>
                        <a:t> Specifications and 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650565">
                <a:tc>
                  <a:txBody>
                    <a:bodyPr/>
                    <a:lstStyle/>
                    <a:p>
                      <a:r>
                        <a:rPr lang="en-US" dirty="0" smtClean="0"/>
                        <a:t>Circuit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 Sep 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Voltage Divider Circuit</a:t>
                      </a:r>
                      <a:r>
                        <a:rPr lang="en-US" baseline="0" dirty="0" smtClean="0"/>
                        <a:t> with Thermistor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Karman, Will</a:t>
                      </a:r>
                      <a:endParaRPr lang="en-US" dirty="0"/>
                    </a:p>
                  </a:txBody>
                  <a:tcPr/>
                </a:tc>
              </a:tr>
              <a:tr h="929378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</a:t>
                      </a:r>
                      <a:r>
                        <a:rPr lang="en-US" baseline="0" dirty="0" smtClean="0"/>
                        <a:t> of sensor with </a:t>
                      </a:r>
                      <a:r>
                        <a:rPr lang="en-US" baseline="0" dirty="0" err="1" smtClean="0"/>
                        <a:t>Arduino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 Sep</a:t>
                      </a:r>
                      <a:r>
                        <a:rPr lang="en-US" baseline="0" dirty="0" smtClean="0"/>
                        <a:t> 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Arduino</a:t>
                      </a:r>
                      <a:r>
                        <a:rPr lang="en-US" dirty="0" smtClean="0"/>
                        <a:t> connected to sensor;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power distribution achieved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Karman,</a:t>
                      </a:r>
                      <a:r>
                        <a:rPr lang="en-US" baseline="0" dirty="0" smtClean="0"/>
                        <a:t> Ryan</a:t>
                      </a:r>
                      <a:r>
                        <a:rPr lang="en-US" dirty="0" smtClean="0"/>
                        <a:t>, Will</a:t>
                      </a:r>
                      <a:endParaRPr lang="en-US" dirty="0"/>
                    </a:p>
                  </a:txBody>
                  <a:tcPr/>
                </a:tc>
              </a:tr>
              <a:tr h="688001">
                <a:tc>
                  <a:txBody>
                    <a:bodyPr/>
                    <a:lstStyle/>
                    <a:p>
                      <a:r>
                        <a:rPr lang="en-US" dirty="0" smtClean="0"/>
                        <a:t>Data Processing Using </a:t>
                      </a:r>
                      <a:r>
                        <a:rPr lang="en-US" dirty="0" err="1" smtClean="0"/>
                        <a:t>Arduino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Saturday</a:t>
                      </a:r>
                      <a:r>
                        <a:rPr lang="en-US" baseline="0" dirty="0" smtClean="0"/>
                        <a:t> Sep 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Arduino</a:t>
                      </a:r>
                      <a:r>
                        <a:rPr lang="en-US" dirty="0" smtClean="0"/>
                        <a:t> program</a:t>
                      </a:r>
                      <a:r>
                        <a:rPr lang="en-US" baseline="0" dirty="0" smtClean="0"/>
                        <a:t> computes, outputs temp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650565">
                <a:tc>
                  <a:txBody>
                    <a:bodyPr/>
                    <a:lstStyle/>
                    <a:p>
                      <a:r>
                        <a:rPr lang="en-US" dirty="0" smtClean="0"/>
                        <a:t>Wireless</a:t>
                      </a:r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 Sep 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iPad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Arduino</a:t>
                      </a:r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Brian, Ryan</a:t>
                      </a:r>
                      <a:endParaRPr lang="en-US" dirty="0"/>
                    </a:p>
                  </a:txBody>
                  <a:tcPr/>
                </a:tc>
              </a:tr>
              <a:tr h="481601">
                <a:tc>
                  <a:txBody>
                    <a:bodyPr/>
                    <a:lstStyle/>
                    <a:p>
                      <a:r>
                        <a:rPr lang="en-US" dirty="0" smtClean="0"/>
                        <a:t>Sensor Packaging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r>
                        <a:rPr lang="en-US" baseline="0" dirty="0" smtClean="0"/>
                        <a:t> Sep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Sensor in packaging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Ryan, Will</a:t>
                      </a:r>
                      <a:endParaRPr lang="en-US" dirty="0"/>
                    </a:p>
                  </a:txBody>
                  <a:tcPr/>
                </a:tc>
              </a:tr>
              <a:tr h="481601">
                <a:tc>
                  <a:txBody>
                    <a:bodyPr/>
                    <a:lstStyle/>
                    <a:p>
                      <a:r>
                        <a:rPr lang="en-US" dirty="0" smtClean="0"/>
                        <a:t>Final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 Sep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Brian,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Ryan</a:t>
                      </a:r>
                      <a:endParaRPr lang="en-US" dirty="0"/>
                    </a:p>
                  </a:txBody>
                  <a:tcPr/>
                </a:tc>
              </a:tr>
              <a:tr h="650565">
                <a:tc>
                  <a:txBody>
                    <a:bodyPr/>
                    <a:lstStyle/>
                    <a:p>
                      <a:r>
                        <a:rPr lang="en-US" dirty="0" smtClean="0"/>
                        <a:t>Final Assembly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 Sep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Modules assembled and packaged in</a:t>
                      </a:r>
                      <a:r>
                        <a:rPr lang="en-US" baseline="0" dirty="0" smtClean="0"/>
                        <a:t> final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650565"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System 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 Oct 2nd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Live</a:t>
                      </a:r>
                      <a:r>
                        <a:rPr lang="en-US" baseline="0" dirty="0" smtClean="0"/>
                        <a:t> Demonstration and 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9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370</Words>
  <Application>Microsoft Office PowerPoint</Application>
  <PresentationFormat>On-screen Show (4:3)</PresentationFormat>
  <Paragraphs>149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Breeze</vt:lpstr>
      <vt:lpstr>Office Theme</vt:lpstr>
      <vt:lpstr>System Breakdown of Axillary Thermometer </vt:lpstr>
      <vt:lpstr>Block Diagram</vt:lpstr>
      <vt:lpstr>Sensor Package</vt:lpstr>
      <vt:lpstr>Power</vt:lpstr>
      <vt:lpstr>Arduino</vt:lpstr>
      <vt:lpstr>Wireless Communication</vt:lpstr>
      <vt:lpstr>iPad</vt:lpstr>
      <vt:lpstr>PowerPoint Presentation</vt:lpstr>
    </vt:vector>
  </TitlesOfParts>
  <Company>ryand626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diagram</dc:title>
  <dc:creator>Ryan Dougherty</dc:creator>
  <cp:lastModifiedBy>William</cp:lastModifiedBy>
  <cp:revision>74</cp:revision>
  <dcterms:created xsi:type="dcterms:W3CDTF">2014-09-15T22:38:42Z</dcterms:created>
  <dcterms:modified xsi:type="dcterms:W3CDTF">2014-09-18T16:41:15Z</dcterms:modified>
</cp:coreProperties>
</file>