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99CC"/>
    <a:srgbClr val="6699FF"/>
    <a:srgbClr val="698AD5"/>
    <a:srgbClr val="6A92D4"/>
    <a:srgbClr val="4890CC"/>
    <a:srgbClr val="93BEE1"/>
    <a:srgbClr val="4D92CD"/>
    <a:srgbClr val="6699C4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775" autoAdjust="0"/>
    <p:restoredTop sz="89101" autoAdjust="0"/>
  </p:normalViewPr>
  <p:slideViewPr>
    <p:cSldViewPr>
      <p:cViewPr>
        <p:scale>
          <a:sx n="70" d="100"/>
          <a:sy n="70" d="100"/>
        </p:scale>
        <p:origin x="-1576" y="-7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8750D-FEBA-49D8-92C3-F6D8CE194C9E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F55F2-2A33-492C-B545-4B03CAFB5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066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181600"/>
            <a:ext cx="91440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webcomm.tufts.edu/wp-content/uploads/webcomm__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6066" y="6072525"/>
            <a:ext cx="2707934" cy="78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117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034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749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24000"/>
            <a:ext cx="9144000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webcomm.tufts.edu/wp-content/uploads/webcomm__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6066" y="6072525"/>
            <a:ext cx="2707934" cy="78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321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25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95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15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008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181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44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71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0241-1482-4ED7-8A50-AB3D2951F5C2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1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2130425"/>
            <a:ext cx="8549640" cy="1470025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Thermometer &amp; App:</a:t>
            </a: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/>
              <a:t>Mission Statement and Project Specifications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181600"/>
            <a:ext cx="9067800" cy="12954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EE93/COMP50, Mobile Medical Devices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S. </a:t>
            </a:r>
            <a:r>
              <a:rPr lang="en-US" sz="1800" dirty="0" err="1" smtClean="0">
                <a:solidFill>
                  <a:schemeClr val="tx1"/>
                </a:solidFill>
              </a:rPr>
              <a:t>Broner</a:t>
            </a:r>
            <a:r>
              <a:rPr lang="en-US" sz="1800" dirty="0" smtClean="0">
                <a:solidFill>
                  <a:schemeClr val="tx1"/>
                </a:solidFill>
              </a:rPr>
              <a:t>, B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Frizzell</a:t>
            </a:r>
            <a:r>
              <a:rPr lang="en-US" sz="1800" dirty="0" smtClean="0">
                <a:solidFill>
                  <a:schemeClr val="tx1"/>
                </a:solidFill>
              </a:rPr>
              <a:t>, A. Henry, D. </a:t>
            </a:r>
            <a:r>
              <a:rPr lang="en-US" sz="1800" dirty="0" err="1" smtClean="0">
                <a:solidFill>
                  <a:schemeClr val="tx1"/>
                </a:solidFill>
              </a:rPr>
              <a:t>Wiegard</a:t>
            </a:r>
            <a:r>
              <a:rPr lang="en-US" sz="1800" dirty="0" smtClean="0">
                <a:solidFill>
                  <a:schemeClr val="tx1"/>
                </a:solidFill>
              </a:rPr>
              <a:t> and E. Wong – September 11, 2014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MI7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38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“Our goal is to develop a patient </a:t>
            </a:r>
            <a:r>
              <a:rPr lang="en-US" sz="3000" i="1" dirty="0" smtClean="0"/>
              <a:t>temperature monitoring system that wirelessly pairs an underarm thermometer worn by the patient with a real-time </a:t>
            </a:r>
            <a:r>
              <a:rPr lang="en-US" sz="3000" i="1" dirty="0" err="1" smtClean="0"/>
              <a:t>iPad</a:t>
            </a:r>
            <a:r>
              <a:rPr lang="en-US" sz="3000" i="1" dirty="0" smtClean="0"/>
              <a:t> display to be used by medical personnel by October 2, 2014.”</a:t>
            </a:r>
            <a:endParaRPr lang="en-US" sz="3000" i="1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78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Measurements will be taken on a patient wearing a T-shirt or comparable thickness of clothing.</a:t>
            </a:r>
          </a:p>
          <a:p>
            <a:r>
              <a:rPr lang="en-US" sz="3000" dirty="0" smtClean="0"/>
              <a:t>Thermometer only needs to operate in the range of 10 °C to 50</a:t>
            </a:r>
            <a:r>
              <a:rPr lang="en-US" sz="3000" dirty="0" smtClean="0"/>
              <a:t> </a:t>
            </a:r>
            <a:r>
              <a:rPr lang="en-US" sz="3000" dirty="0" smtClean="0"/>
              <a:t>°</a:t>
            </a:r>
            <a:r>
              <a:rPr lang="en-US" sz="3000" dirty="0" smtClean="0"/>
              <a:t>C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Final product weight will include an integrated circuit in place of </a:t>
            </a:r>
            <a:r>
              <a:rPr lang="en-US" sz="3000" dirty="0" err="1" smtClean="0"/>
              <a:t>Arduino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Prototype will be designed to operate as one probe per </a:t>
            </a:r>
            <a:r>
              <a:rPr lang="en-US" sz="3000" dirty="0" err="1" smtClean="0"/>
              <a:t>iPad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Probe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438400"/>
          <a:ext cx="822960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5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Specification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Temperature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 °C &lt; T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&lt; 50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°C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Sampling Rate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1000 ±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10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Hz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Transmission Protocol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IEEE 802.11 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WiFi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Probe (cont’d)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438400"/>
          <a:ext cx="8229600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5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Specification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Battery Life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&gt; 30 minutes while operating.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Analog/Digital Conversion</a:t>
                      </a:r>
                    </a:p>
                    <a:p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≤ 5 ± 0.0049 V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Power Source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9V battery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2.1mm AC-to-DC wall adapter will both be supported.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r>
              <a:rPr lang="en-US" dirty="0" smtClean="0"/>
              <a:t> User Interface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438400"/>
          <a:ext cx="82296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5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Specification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Temperature Update</a:t>
                      </a:r>
                      <a:r>
                        <a:rPr lang="en-US" i="1" baseline="0" dirty="0" smtClean="0">
                          <a:solidFill>
                            <a:srgbClr val="000000"/>
                          </a:solidFill>
                        </a:rPr>
                        <a:t> Rate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± 0.01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Hz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User</a:t>
                      </a:r>
                      <a:r>
                        <a:rPr lang="en-US" i="1" baseline="0" dirty="0" smtClean="0">
                          <a:solidFill>
                            <a:srgbClr val="000000"/>
                          </a:solidFill>
                        </a:rPr>
                        <a:t> Unit Display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°F/°C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Alarm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65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dB &lt; V &lt; 80 dB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Orientation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Landscape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r>
              <a:rPr lang="en-US" dirty="0" smtClean="0"/>
              <a:t> User </a:t>
            </a:r>
            <a:r>
              <a:rPr lang="en-US" dirty="0" smtClean="0"/>
              <a:t>Interface (cont’d)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438400"/>
          <a:ext cx="822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5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Specification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Touch Interface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One button functions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Graphical</a:t>
                      </a:r>
                      <a:r>
                        <a:rPr lang="en-US" i="1" baseline="0" dirty="0" smtClean="0">
                          <a:solidFill>
                            <a:srgbClr val="000000"/>
                          </a:solidFill>
                        </a:rPr>
                        <a:t> Display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Textual and non-textual information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Encasement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438400"/>
          <a:ext cx="822960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5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Specification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Weight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&lt; 112 g</a:t>
                      </a:r>
                      <a:r>
                        <a:rPr lang="en-US" baseline="30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aseline="30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Probe</a:t>
                      </a:r>
                      <a:r>
                        <a:rPr lang="en-US" i="1" baseline="0" dirty="0" smtClean="0">
                          <a:solidFill>
                            <a:srgbClr val="000000"/>
                          </a:solidFill>
                        </a:rPr>
                        <a:t> Housing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Thermister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will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be house in a water resistant case.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Probe</a:t>
                      </a:r>
                      <a:r>
                        <a:rPr lang="en-US" i="1" baseline="0" dirty="0" smtClean="0">
                          <a:solidFill>
                            <a:srgbClr val="000000"/>
                          </a:solidFill>
                        </a:rPr>
                        <a:t> Shape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Product should be ergonomic and fit comfortably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in the underarm.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rgbClr val="000000"/>
                          </a:solidFill>
                        </a:rPr>
                        <a:t>Sterilizability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Product should be fully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sterilizable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488668"/>
            <a:ext cx="5011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Final product intended to use alternative microprocessor.</a:t>
            </a:r>
            <a:endParaRPr lang="en-US" sz="1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HENRY04@WMKRAUNFUVW0Y5HA" val="5174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332</Words>
  <Application>Microsoft Macintosh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Digital Thermometer &amp; App: Mission Statement and Project Specifications</vt:lpstr>
      <vt:lpstr>Mission Statement</vt:lpstr>
      <vt:lpstr>Assumptions</vt:lpstr>
      <vt:lpstr>Temperature Probe</vt:lpstr>
      <vt:lpstr>Temperature Probe (cont’d)</vt:lpstr>
      <vt:lpstr>iPad User Interface</vt:lpstr>
      <vt:lpstr>iPad User Interface (cont’d)</vt:lpstr>
      <vt:lpstr>Product Encasement</vt:lpstr>
    </vt:vector>
  </TitlesOfParts>
  <Company>Tufts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B. Henry</dc:creator>
  <cp:lastModifiedBy>Alex Henry</cp:lastModifiedBy>
  <cp:revision>130</cp:revision>
  <dcterms:created xsi:type="dcterms:W3CDTF">2014-09-09T22:38:40Z</dcterms:created>
  <dcterms:modified xsi:type="dcterms:W3CDTF">2014-09-11T02:38:01Z</dcterms:modified>
</cp:coreProperties>
</file>