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59" r:id="rId5"/>
    <p:sldId id="263" r:id="rId6"/>
    <p:sldId id="260" r:id="rId7"/>
    <p:sldId id="264" r:id="rId8"/>
    <p:sldId id="261" r:id="rId9"/>
    <p:sldId id="265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6699FF"/>
    <a:srgbClr val="698AD5"/>
    <a:srgbClr val="6A92D4"/>
    <a:srgbClr val="4890CC"/>
    <a:srgbClr val="93BEE1"/>
    <a:srgbClr val="4D92CD"/>
    <a:srgbClr val="669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5" autoAdjust="0"/>
    <p:restoredTop sz="89101" autoAdjust="0"/>
  </p:normalViewPr>
  <p:slideViewPr>
    <p:cSldViewPr>
      <p:cViewPr varScale="1">
        <p:scale>
          <a:sx n="72" d="100"/>
          <a:sy n="72" d="100"/>
        </p:scale>
        <p:origin x="60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8750D-FEBA-49D8-92C3-F6D8CE194C9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55F2-2A33-492C-B545-4B03CAFB5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Arduino communicates </a:t>
            </a:r>
            <a:r>
              <a:rPr lang="en-US" sz="1200" dirty="0" err="1" smtClean="0"/>
              <a:t>unidirectionally</a:t>
            </a:r>
            <a:r>
              <a:rPr lang="en-US" sz="1200" dirty="0" smtClean="0"/>
              <a:t> to iPad through </a:t>
            </a:r>
            <a:r>
              <a:rPr lang="en-US" sz="1200" dirty="0" err="1" smtClean="0"/>
              <a:t>wifi</a:t>
            </a:r>
            <a:r>
              <a:rPr lang="en-US" sz="1200" dirty="0" smtClean="0"/>
              <a:t> network</a:t>
            </a:r>
          </a:p>
          <a:p>
            <a:r>
              <a:rPr lang="en-US" sz="1200" dirty="0" smtClean="0"/>
              <a:t>iPad displays pre-processed data</a:t>
            </a:r>
          </a:p>
          <a:p>
            <a:r>
              <a:rPr lang="en-US" sz="1200" dirty="0" smtClean="0"/>
              <a:t>Separation of concerns paradigm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F55F2-2A33-492C-B545-4B03CAFB56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1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0241-1482-4ED7-8A50-AB3D2951F5C2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2130425"/>
            <a:ext cx="8549640" cy="1470025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Thermometer &amp; App: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/>
              <a:t>Hardware &amp; Software Design Review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181600"/>
            <a:ext cx="9067800" cy="12954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EE93/COMP50, Mobile Medical Devices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S. </a:t>
            </a:r>
            <a:r>
              <a:rPr lang="en-US" sz="1800" dirty="0" err="1" smtClean="0">
                <a:solidFill>
                  <a:schemeClr val="tx1"/>
                </a:solidFill>
              </a:rPr>
              <a:t>Broner</a:t>
            </a:r>
            <a:r>
              <a:rPr lang="en-US" sz="1800" dirty="0" smtClean="0">
                <a:solidFill>
                  <a:schemeClr val="tx1"/>
                </a:solidFill>
              </a:rPr>
              <a:t>, B. </a:t>
            </a:r>
            <a:r>
              <a:rPr lang="en-US" sz="1800" dirty="0" err="1" smtClean="0">
                <a:solidFill>
                  <a:schemeClr val="tx1"/>
                </a:solidFill>
              </a:rPr>
              <a:t>Frizzell</a:t>
            </a:r>
            <a:r>
              <a:rPr lang="en-US" sz="1800" dirty="0" smtClean="0">
                <a:solidFill>
                  <a:schemeClr val="tx1"/>
                </a:solidFill>
              </a:rPr>
              <a:t>, A. Henry, D. </a:t>
            </a:r>
            <a:r>
              <a:rPr lang="en-US" sz="1800" dirty="0" err="1" smtClean="0">
                <a:solidFill>
                  <a:schemeClr val="tx1"/>
                </a:solidFill>
              </a:rPr>
              <a:t>Wiegard</a:t>
            </a:r>
            <a:r>
              <a:rPr lang="en-US" sz="1800" dirty="0" smtClean="0">
                <a:solidFill>
                  <a:schemeClr val="tx1"/>
                </a:solidFill>
              </a:rPr>
              <a:t> and E. Wong – </a:t>
            </a:r>
            <a:r>
              <a:rPr lang="en-US" sz="1800" smtClean="0">
                <a:solidFill>
                  <a:schemeClr val="tx1"/>
                </a:solidFill>
              </a:rPr>
              <a:t>September </a:t>
            </a:r>
            <a:r>
              <a:rPr lang="en-US" sz="1800" smtClean="0">
                <a:solidFill>
                  <a:schemeClr val="tx1"/>
                </a:solidFill>
              </a:rPr>
              <a:t>23, </a:t>
            </a:r>
            <a:r>
              <a:rPr lang="en-US" sz="1800" dirty="0" smtClean="0">
                <a:solidFill>
                  <a:schemeClr val="tx1"/>
                </a:solidFill>
              </a:rPr>
              <a:t>2014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7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System Design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>
            <a:endCxn id="4" idx="2"/>
          </p:cNvCxnSpPr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- Arduino Processing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 - Arduino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8" y="4316632"/>
            <a:ext cx="1936982" cy="1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98" y="2235901"/>
            <a:ext cx="1936982" cy="1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2768" y="4316632"/>
            <a:ext cx="1936982" cy="14862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Therm. Circuit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35901"/>
            <a:ext cx="3538742" cy="3566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768" y="2235901"/>
            <a:ext cx="1936982" cy="14862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Alarm LED</a:t>
            </a:r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3179750" y="2979020"/>
            <a:ext cx="1742847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20" idx="1"/>
          </p:cNvCxnSpPr>
          <p:nvPr/>
        </p:nvCxnSpPr>
        <p:spPr>
          <a:xfrm>
            <a:off x="3179750" y="5059751"/>
            <a:ext cx="1744423" cy="746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2211260" y="5802869"/>
            <a:ext cx="0" cy="4571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9847" y="6260068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31681" y="4413420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Voltage</a:t>
            </a:r>
          </a:p>
          <a:p>
            <a:pPr algn="ctr"/>
            <a:r>
              <a:rPr lang="en-US" dirty="0" smtClean="0"/>
              <a:t>Level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63741" y="50597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– 5 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1998" y="186334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24173" y="4526889"/>
            <a:ext cx="1199132" cy="1080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Analog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Input Pin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9437" y="4526889"/>
            <a:ext cx="1199132" cy="1080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2597" y="2442936"/>
            <a:ext cx="900925" cy="14819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0" idx="3"/>
            <a:endCxn id="21" idx="1"/>
          </p:cNvCxnSpPr>
          <p:nvPr/>
        </p:nvCxnSpPr>
        <p:spPr>
          <a:xfrm>
            <a:off x="6123305" y="5067217"/>
            <a:ext cx="43613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35" idx="1"/>
          </p:cNvCxnSpPr>
          <p:nvPr/>
        </p:nvCxnSpPr>
        <p:spPr>
          <a:xfrm>
            <a:off x="5823522" y="3183933"/>
            <a:ext cx="88501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08541" y="2442936"/>
            <a:ext cx="900925" cy="14819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Shield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21" idx="0"/>
            <a:endCxn id="24" idx="2"/>
          </p:cNvCxnSpPr>
          <p:nvPr/>
        </p:nvCxnSpPr>
        <p:spPr>
          <a:xfrm rot="16200000" flipV="1">
            <a:off x="5965053" y="3332938"/>
            <a:ext cx="601959" cy="178594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53510" y="2570584"/>
            <a:ext cx="6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HIGH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792986" y="390529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0 - 1023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84209" y="581773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1600" y="624487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- Web Serving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- Web Serving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4558" y="1676400"/>
            <a:ext cx="201448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4959" y="2530493"/>
            <a:ext cx="3948386" cy="365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5" idx="0"/>
            <a:endCxn id="4" idx="1"/>
          </p:cNvCxnSpPr>
          <p:nvPr/>
        </p:nvCxnSpPr>
        <p:spPr>
          <a:xfrm rot="5400000" flipH="1" flipV="1">
            <a:off x="4172309" y="1176144"/>
            <a:ext cx="759093" cy="2445406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96697" y="5017738"/>
            <a:ext cx="952702" cy="972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6697" y="2778393"/>
            <a:ext cx="3464910" cy="15974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4958" y="2141609"/>
            <a:ext cx="988668" cy="38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0"/>
          </p:cNvCxnSpPr>
          <p:nvPr/>
        </p:nvCxnSpPr>
        <p:spPr>
          <a:xfrm flipV="1">
            <a:off x="2073048" y="4189103"/>
            <a:ext cx="0" cy="82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3388" y="4502362"/>
            <a:ext cx="1862812" cy="38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JSON Conversion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4963" y="2806611"/>
            <a:ext cx="1258125" cy="38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Shield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38127" y="2983641"/>
            <a:ext cx="1228418" cy="1205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(update 1Hz)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6485" y="1991083"/>
            <a:ext cx="21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Configure 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– iPad display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– iPad display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01168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5080" y="2766536"/>
            <a:ext cx="6065520" cy="32666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85" idx="0"/>
          </p:cNvCxnSpPr>
          <p:nvPr/>
        </p:nvCxnSpPr>
        <p:spPr>
          <a:xfrm>
            <a:off x="2545080" y="2019300"/>
            <a:ext cx="897573" cy="111824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1" idx="2"/>
          </p:cNvCxnSpPr>
          <p:nvPr/>
        </p:nvCxnSpPr>
        <p:spPr>
          <a:xfrm flipV="1">
            <a:off x="3442653" y="5804542"/>
            <a:ext cx="0" cy="4555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6321" y="6252811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43200" y="4600638"/>
            <a:ext cx="1398905" cy="120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Capacitive Touchscreen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26914" y="2397204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iPad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60103" y="3212067"/>
            <a:ext cx="1398905" cy="120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Wifi</a:t>
            </a:r>
            <a:endParaRPr lang="en-US" sz="1300" dirty="0" smtClean="0">
              <a:solidFill>
                <a:schemeClr val="tx1"/>
              </a:solidFill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Module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60103" y="4600636"/>
            <a:ext cx="1398905" cy="120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Wifi</a:t>
            </a:r>
            <a:endParaRPr lang="en-US" sz="1300" dirty="0" smtClean="0">
              <a:solidFill>
                <a:schemeClr val="tx1"/>
              </a:solidFill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Module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93237" y="3137541"/>
            <a:ext cx="3288763" cy="2729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57800" y="4661541"/>
            <a:ext cx="1051018" cy="1066800"/>
            <a:chOff x="5791200" y="4495800"/>
            <a:chExt cx="1051018" cy="1066800"/>
          </a:xfrm>
        </p:grpSpPr>
        <p:sp>
          <p:nvSpPr>
            <p:cNvPr id="46" name="Rectangle 45"/>
            <p:cNvSpPr/>
            <p:nvPr/>
          </p:nvSpPr>
          <p:spPr>
            <a:xfrm>
              <a:off x="5791200" y="4495800"/>
              <a:ext cx="1051018" cy="502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C/F Button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1200" y="5059680"/>
              <a:ext cx="1051018" cy="502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Dismiss Button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Elbow Connector 57"/>
          <p:cNvCxnSpPr>
            <a:stCxn id="31" idx="3"/>
            <a:endCxn id="46" idx="1"/>
          </p:cNvCxnSpPr>
          <p:nvPr/>
        </p:nvCxnSpPr>
        <p:spPr>
          <a:xfrm flipV="1">
            <a:off x="4142105" y="4913001"/>
            <a:ext cx="1115695" cy="289589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1" idx="3"/>
            <a:endCxn id="47" idx="1"/>
          </p:cNvCxnSpPr>
          <p:nvPr/>
        </p:nvCxnSpPr>
        <p:spPr>
          <a:xfrm>
            <a:off x="4142105" y="5202590"/>
            <a:ext cx="1115695" cy="27429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405018" y="3490356"/>
            <a:ext cx="2443582" cy="790185"/>
            <a:chOff x="5557418" y="3324615"/>
            <a:chExt cx="2443582" cy="790185"/>
          </a:xfrm>
        </p:grpSpPr>
        <p:sp>
          <p:nvSpPr>
            <p:cNvPr id="61" name="Rectangle 60"/>
            <p:cNvSpPr/>
            <p:nvPr/>
          </p:nvSpPr>
          <p:spPr>
            <a:xfrm>
              <a:off x="6400918" y="3324615"/>
              <a:ext cx="756583" cy="7901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1 Sec. Avg. View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4417" y="3324615"/>
              <a:ext cx="756583" cy="7901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10 Sec. Avg. View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7418" y="3324615"/>
              <a:ext cx="756583" cy="7901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Inst. View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6675402" y="4753037"/>
            <a:ext cx="1249398" cy="9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Alarm Module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47" idx="3"/>
          </p:cNvCxnSpPr>
          <p:nvPr/>
        </p:nvCxnSpPr>
        <p:spPr>
          <a:xfrm>
            <a:off x="6308818" y="5476881"/>
            <a:ext cx="36658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6" idx="0"/>
            <a:endCxn id="63" idx="2"/>
          </p:cNvCxnSpPr>
          <p:nvPr/>
        </p:nvCxnSpPr>
        <p:spPr>
          <a:xfrm rot="5400000" flipH="1" flipV="1">
            <a:off x="5592809" y="4471041"/>
            <a:ext cx="381000" cy="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6" idx="0"/>
            <a:endCxn id="61" idx="2"/>
          </p:cNvCxnSpPr>
          <p:nvPr/>
        </p:nvCxnSpPr>
        <p:spPr>
          <a:xfrm rot="5400000" flipH="1" flipV="1">
            <a:off x="6014559" y="4049291"/>
            <a:ext cx="381000" cy="84350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6" idx="0"/>
            <a:endCxn id="62" idx="2"/>
          </p:cNvCxnSpPr>
          <p:nvPr/>
        </p:nvCxnSpPr>
        <p:spPr>
          <a:xfrm rot="5400000" flipH="1" flipV="1">
            <a:off x="6436309" y="3627541"/>
            <a:ext cx="381000" cy="1687000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62" idx="0"/>
          </p:cNvCxnSpPr>
          <p:nvPr/>
        </p:nvCxnSpPr>
        <p:spPr>
          <a:xfrm>
            <a:off x="4446905" y="3290778"/>
            <a:ext cx="3023404" cy="19957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61" idx="0"/>
          </p:cNvCxnSpPr>
          <p:nvPr/>
        </p:nvCxnSpPr>
        <p:spPr>
          <a:xfrm>
            <a:off x="4142105" y="3290778"/>
            <a:ext cx="2484705" cy="19957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63" idx="0"/>
          </p:cNvCxnSpPr>
          <p:nvPr/>
        </p:nvCxnSpPr>
        <p:spPr>
          <a:xfrm>
            <a:off x="4114707" y="3290778"/>
            <a:ext cx="1668603" cy="19957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743200" y="3137541"/>
            <a:ext cx="1398905" cy="611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93237" y="2766536"/>
            <a:ext cx="16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Controller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170971" y="3016487"/>
            <a:ext cx="792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/>
              <a:t>NSData</a:t>
            </a:r>
            <a:endParaRPr lang="en-US" sz="1300" dirty="0"/>
          </a:p>
        </p:txBody>
      </p:sp>
      <p:cxnSp>
        <p:nvCxnSpPr>
          <p:cNvPr id="10" name="Elbow Connector 9"/>
          <p:cNvCxnSpPr>
            <a:endCxn id="65" idx="3"/>
          </p:cNvCxnSpPr>
          <p:nvPr/>
        </p:nvCxnSpPr>
        <p:spPr>
          <a:xfrm>
            <a:off x="4142105" y="3290778"/>
            <a:ext cx="3782695" cy="1949911"/>
          </a:xfrm>
          <a:prstGeom prst="bentConnector3">
            <a:avLst>
              <a:gd name="adj1" fmla="val 10604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430347"/>
              </p:ext>
            </p:extLst>
          </p:nvPr>
        </p:nvGraphicFramePr>
        <p:xfrm>
          <a:off x="457200" y="1676400"/>
          <a:ext cx="82296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066800"/>
                <a:gridCol w="2514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Task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Duration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Deliverable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Team Members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and test thermistor circuit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Circuit</a:t>
                      </a:r>
                      <a:r>
                        <a:rPr lang="en-US" sz="1400" baseline="0" dirty="0" smtClean="0"/>
                        <a:t> with 0 – 5 V 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Dave, Sam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</a:t>
                      </a:r>
                      <a:r>
                        <a:rPr lang="en-US" sz="1400" baseline="0" dirty="0" smtClean="0"/>
                        <a:t> Arduino sampling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Arduino sampling at 1kHz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Sam, Alex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 running average processing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three float values, updated at 1kHz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Sam, Alex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Establish </a:t>
                      </a:r>
                      <a:r>
                        <a:rPr lang="en-US" sz="1400" dirty="0" err="1" smtClean="0"/>
                        <a:t>wifi</a:t>
                      </a:r>
                      <a:r>
                        <a:rPr lang="en-US" sz="1400" baseline="0" dirty="0" smtClean="0"/>
                        <a:t> connection and host server and implement REST-like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User-specified data accessible from remote browser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Ean</a:t>
                      </a:r>
                      <a:r>
                        <a:rPr lang="en-US" sz="1400" dirty="0" smtClean="0"/>
                        <a:t>, Brad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 iPad URL calls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User-specified data displayed</a:t>
                      </a:r>
                      <a:r>
                        <a:rPr lang="en-US" sz="1400" baseline="0" dirty="0" smtClean="0"/>
                        <a:t> in </a:t>
                      </a:r>
                      <a:r>
                        <a:rPr lang="en-US" sz="1400" baseline="0" dirty="0" err="1" smtClean="0"/>
                        <a:t>Xcode</a:t>
                      </a:r>
                      <a:r>
                        <a:rPr lang="en-US" sz="1400" baseline="0" dirty="0" smtClean="0"/>
                        <a:t> log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Ean</a:t>
                      </a:r>
                      <a:r>
                        <a:rPr lang="en-US" sz="1400" dirty="0" smtClean="0"/>
                        <a:t>, Brad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 view controller and alarm logic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User-specified data displayed in </a:t>
                      </a:r>
                      <a:r>
                        <a:rPr lang="en-US" sz="1400" dirty="0" err="1" smtClean="0"/>
                        <a:t>Xcode</a:t>
                      </a:r>
                      <a:r>
                        <a:rPr lang="en-US" sz="1400" dirty="0" smtClean="0"/>
                        <a:t> simulator and alarm functions properly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Dave, Alex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 iPad front end display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Intuitive app view with buttons connected to view 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Brad, Dave, Sam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Deploy app to iPad and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 hardware and app ready for demonstration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HENRY04@WMKRAUNFUVW0Y5HA" val="5174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7696</TotalTime>
  <Words>383</Words>
  <Application>Microsoft Office PowerPoint</Application>
  <PresentationFormat>On-screen Show (4:3)</PresentationFormat>
  <Paragraphs>126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CMMI10</vt:lpstr>
      <vt:lpstr>CMMI7</vt:lpstr>
      <vt:lpstr>CMR10</vt:lpstr>
      <vt:lpstr>CMR7</vt:lpstr>
      <vt:lpstr>CMSY10ORIG</vt:lpstr>
      <vt:lpstr>CMSY7</vt:lpstr>
      <vt:lpstr>Office Theme</vt:lpstr>
      <vt:lpstr>Digital Thermometer &amp; App: Hardware &amp; Software Design Review</vt:lpstr>
      <vt:lpstr>System Design</vt:lpstr>
      <vt:lpstr>System Design - Arduino Processing</vt:lpstr>
      <vt:lpstr>System Design - Arduino Processing</vt:lpstr>
      <vt:lpstr>System Design - Web Serving</vt:lpstr>
      <vt:lpstr>System Design - Web Serving</vt:lpstr>
      <vt:lpstr>System Design – iPad display</vt:lpstr>
      <vt:lpstr>System Design – iPad display</vt:lpstr>
      <vt:lpstr>Task List</vt:lpstr>
    </vt:vector>
  </TitlesOfParts>
  <Company>Tufts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B. Henry</dc:creator>
  <cp:lastModifiedBy>Alexander B. Henry</cp:lastModifiedBy>
  <cp:revision>173</cp:revision>
  <dcterms:created xsi:type="dcterms:W3CDTF">2014-09-15T13:32:20Z</dcterms:created>
  <dcterms:modified xsi:type="dcterms:W3CDTF">2014-09-21T20:45:07Z</dcterms:modified>
</cp:coreProperties>
</file>