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9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0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6123F-B800-5647-8B0D-D9CCC9DA8C86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2EC8-2FEE-7649-AFFD-4C190D0C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9081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Black"/>
                <a:cs typeface="Arial Black"/>
              </a:rPr>
              <a:t>TEAM:</a:t>
            </a:r>
            <a:br>
              <a:rPr lang="en-US" sz="6000" dirty="0" smtClean="0">
                <a:latin typeface="Arial Black"/>
                <a:cs typeface="Arial Black"/>
              </a:rPr>
            </a:br>
            <a:r>
              <a:rPr lang="en-US" sz="6000" dirty="0" smtClean="0">
                <a:latin typeface="Arial Black"/>
                <a:cs typeface="Arial Black"/>
              </a:rPr>
              <a:t>No Show</a:t>
            </a:r>
            <a:endParaRPr lang="en-US" sz="600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41424"/>
            <a:ext cx="6400800" cy="1752600"/>
          </a:xfrm>
        </p:spPr>
        <p:txBody>
          <a:bodyPr/>
          <a:lstStyle/>
          <a:p>
            <a:r>
              <a:rPr lang="en-US" dirty="0" smtClean="0"/>
              <a:t>Siddharth Gupta and Esther 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61" y="3481540"/>
            <a:ext cx="8393359" cy="23858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 Black"/>
                <a:cs typeface="Arial Black"/>
              </a:rPr>
              <a:t>The Problem: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Patients often do not show up for their scheduled doctor’s appointments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513" r="13570"/>
          <a:stretch/>
        </p:blipFill>
        <p:spPr>
          <a:xfrm>
            <a:off x="2357983" y="410205"/>
            <a:ext cx="4434012" cy="291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2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Why is it a problem?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3932748" cy="23513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 Patients:</a:t>
            </a:r>
          </a:p>
          <a:p>
            <a:r>
              <a:rPr lang="en-US" dirty="0" smtClean="0"/>
              <a:t>Do not rec</a:t>
            </a:r>
            <a:r>
              <a:rPr lang="de-DE" dirty="0" smtClean="0"/>
              <a:t>ei</a:t>
            </a:r>
            <a:r>
              <a:rPr lang="en-US" dirty="0" err="1" smtClean="0"/>
              <a:t>ve</a:t>
            </a:r>
            <a:r>
              <a:rPr lang="en-US" dirty="0" smtClean="0"/>
              <a:t> regular medical care</a:t>
            </a:r>
          </a:p>
          <a:p>
            <a:r>
              <a:rPr lang="en-US" dirty="0" smtClean="0"/>
              <a:t>Incurs no-show fees</a:t>
            </a:r>
          </a:p>
          <a:p>
            <a:r>
              <a:rPr lang="en-US" dirty="0" smtClean="0"/>
              <a:t>Increased risk for health problems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4052" y="1417639"/>
            <a:ext cx="3932748" cy="2779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For Doctors, Practices, and Hospitals:</a:t>
            </a:r>
          </a:p>
          <a:p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astes time</a:t>
            </a:r>
          </a:p>
          <a:p>
            <a:r>
              <a:rPr lang="en-US" dirty="0" smtClean="0"/>
              <a:t>Loses money</a:t>
            </a:r>
          </a:p>
          <a:p>
            <a:r>
              <a:rPr lang="en-US" dirty="0" smtClean="0"/>
              <a:t>Reduces clinic efficiency</a:t>
            </a:r>
          </a:p>
        </p:txBody>
      </p:sp>
    </p:spTree>
    <p:extLst>
      <p:ext uri="{BB962C8B-B14F-4D97-AF65-F5344CB8AC3E}">
        <p14:creationId xmlns:p14="http://schemas.microsoft.com/office/powerpoint/2010/main" val="228831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The Numbers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With group practices accounting for 47 percent of the approximately 230,000 physician practices in the United States, clinics risk losing more than </a:t>
            </a:r>
            <a:r>
              <a:rPr lang="en-US" sz="2400" b="1" dirty="0" smtClean="0"/>
              <a:t>$100 billion</a:t>
            </a:r>
            <a:r>
              <a:rPr lang="en-US" sz="2400" dirty="0" smtClean="0"/>
              <a:t> annually due to patient no-shows.</a:t>
            </a:r>
          </a:p>
          <a:p>
            <a:r>
              <a:rPr lang="en-US" sz="2400" b="1" dirty="0" smtClean="0"/>
              <a:t>~40% </a:t>
            </a:r>
            <a:r>
              <a:rPr lang="en-US" sz="2400" dirty="0" smtClean="0"/>
              <a:t>of missed appointments are due to lack of transportation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94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Why does it happen?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5946"/>
            <a:ext cx="7922356" cy="49299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Our Focus:</a:t>
            </a:r>
          </a:p>
          <a:p>
            <a:r>
              <a:rPr lang="en-US" dirty="0" smtClean="0"/>
              <a:t>Forgetfulness</a:t>
            </a:r>
          </a:p>
          <a:p>
            <a:r>
              <a:rPr lang="en-US" sz="3900" b="1" dirty="0" smtClean="0"/>
              <a:t>Lack of Transportation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Potential Other Reasons:</a:t>
            </a:r>
          </a:p>
          <a:p>
            <a:r>
              <a:rPr lang="en-US" dirty="0" smtClean="0"/>
              <a:t>Changes to personal schedule</a:t>
            </a:r>
          </a:p>
          <a:p>
            <a:r>
              <a:rPr lang="en-US" dirty="0" smtClean="0"/>
              <a:t>Problems had been resolved prior to appointment</a:t>
            </a:r>
          </a:p>
          <a:p>
            <a:r>
              <a:rPr lang="en-US" dirty="0" smtClean="0"/>
              <a:t>Too sick to attend</a:t>
            </a:r>
          </a:p>
          <a:p>
            <a:r>
              <a:rPr lang="en-US" dirty="0" smtClean="0"/>
              <a:t>Cancelling process was unsuccessful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8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Our Solution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9237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Forgetfulness:</a:t>
            </a:r>
          </a:p>
          <a:p>
            <a:r>
              <a:rPr lang="en-US" dirty="0" smtClean="0"/>
              <a:t>Automatic text reminder system</a:t>
            </a:r>
          </a:p>
          <a:p>
            <a:pPr lvl="1"/>
            <a:r>
              <a:rPr lang="en-US" dirty="0" smtClean="0"/>
              <a:t>Text Reminder sent 1-2 days before scheduled appointment</a:t>
            </a:r>
          </a:p>
          <a:p>
            <a:pPr lvl="1"/>
            <a:r>
              <a:rPr lang="en-US" dirty="0" smtClean="0"/>
              <a:t>Option to Cancel, Reschedule, or Attend</a:t>
            </a:r>
          </a:p>
          <a:p>
            <a:pPr lvl="1"/>
            <a:r>
              <a:rPr lang="en-US" dirty="0" smtClean="0"/>
              <a:t>Ability to send additional reminders if no response is given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79170" y="1600200"/>
            <a:ext cx="44987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Lack of Transportation:</a:t>
            </a:r>
          </a:p>
          <a:p>
            <a:r>
              <a:rPr lang="en-US" dirty="0" err="1" smtClean="0"/>
              <a:t>Uber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Intelligent conversations about need</a:t>
            </a:r>
          </a:p>
          <a:p>
            <a:r>
              <a:rPr lang="en-US" dirty="0" smtClean="0"/>
              <a:t>Demographic analysis</a:t>
            </a:r>
          </a:p>
          <a:p>
            <a:r>
              <a:rPr lang="en-US" dirty="0" smtClean="0"/>
              <a:t>Custom tailored solutions using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1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Potential Customers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to providers</a:t>
            </a:r>
          </a:p>
          <a:p>
            <a:r>
              <a:rPr lang="en-US" dirty="0" smtClean="0"/>
              <a:t>Sell technology to call centers or other services (already connected to providers)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2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3646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Arial Black"/>
                <a:cs typeface="Arial Black"/>
              </a:rPr>
              <a:t>We need help!</a:t>
            </a:r>
            <a:endParaRPr lang="en-US" sz="5400" b="1" dirty="0"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5527" y="3175319"/>
            <a:ext cx="4772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 Show (Group 15):</a:t>
            </a:r>
            <a:endParaRPr lang="en-US" sz="3200" dirty="0"/>
          </a:p>
          <a:p>
            <a:r>
              <a:rPr lang="en-US" sz="3200" dirty="0" smtClean="0"/>
              <a:t>Located: Ryder Room 217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508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223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TEAM: No Show</vt:lpstr>
      <vt:lpstr>The Problem:  Patients often do not show up for their scheduled doctor’s appointments</vt:lpstr>
      <vt:lpstr>Why is it a problem?</vt:lpstr>
      <vt:lpstr>The Numbers</vt:lpstr>
      <vt:lpstr>Why does it happen?</vt:lpstr>
      <vt:lpstr>Our Solution</vt:lpstr>
      <vt:lpstr>Potential Customers</vt:lpstr>
      <vt:lpstr>We need help!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No Show</dc:title>
  <dc:creator>Esther</dc:creator>
  <cp:lastModifiedBy>Esther</cp:lastModifiedBy>
  <cp:revision>10</cp:revision>
  <dcterms:created xsi:type="dcterms:W3CDTF">2017-03-25T17:18:03Z</dcterms:created>
  <dcterms:modified xsi:type="dcterms:W3CDTF">2017-03-25T18:54:59Z</dcterms:modified>
</cp:coreProperties>
</file>