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matic SC" panose="00000500000000000000" pitchFamily="2" charset="-79"/>
      <p:regular r:id="rId15"/>
      <p:bold r:id="rId16"/>
    </p:embeddedFont>
    <p:embeddedFont>
      <p:font typeface="Source Code Pro" panose="020B0509030403020204"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432"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acebook.com/groups/23460075123795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eangelica2014/TeamSaggezz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19934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f7a2376c81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f7a2376c81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f7a4651e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f7a4651e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c6f919934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c6f919934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c6f919934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7a2376c81_0_79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7a2376c81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u="sng">
                <a:solidFill>
                  <a:schemeClr val="hlink"/>
                </a:solidFill>
                <a:hlinkClick r:id="rId3"/>
              </a:rPr>
              <a:t>https://www.facebook.com/groups/234600751237957</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c6f919934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c6f919934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f7a2376c81_0_7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f7a2376c81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GitHub Link - </a:t>
            </a:r>
            <a:r>
              <a:rPr lang="tr" u="sng">
                <a:solidFill>
                  <a:schemeClr val="hlink"/>
                </a:solidFill>
                <a:hlinkClick r:id="rId3"/>
              </a:rPr>
              <a:t>https://github.com/eangelica2014/TeamSaggezza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c6f919934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c6f9199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f7a2376c81_0_6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f7a2376c81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We could explain every point like this, but it would take a lot of time. I just left the sample here, we can further do explanations of the points or we can just talk about them. However you guys prefer.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p:nvPr/>
        </p:nvSpPr>
        <p:spPr>
          <a:xfrm>
            <a:off x="4953000" y="-12"/>
            <a:ext cx="4191000" cy="4191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3"/>
          <p:cNvSpPr txBox="1">
            <a:spLocks noGrp="1"/>
          </p:cNvSpPr>
          <p:nvPr>
            <p:ph type="ctrTitle"/>
          </p:nvPr>
        </p:nvSpPr>
        <p:spPr>
          <a:xfrm>
            <a:off x="234925" y="161850"/>
            <a:ext cx="8520600" cy="2690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team saggezza</a:t>
            </a:r>
            <a:endParaRPr/>
          </a:p>
        </p:txBody>
      </p:sp>
      <p:sp>
        <p:nvSpPr>
          <p:cNvPr id="58" name="Google Shape;58;p13"/>
          <p:cNvSpPr txBox="1">
            <a:spLocks noGrp="1"/>
          </p:cNvSpPr>
          <p:nvPr>
            <p:ph type="subTitle" idx="1"/>
          </p:nvPr>
        </p:nvSpPr>
        <p:spPr>
          <a:xfrm>
            <a:off x="311700" y="3546875"/>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tr"/>
              <a:t>Rare Disease Hackathon 2021</a:t>
            </a:r>
            <a:endParaRPr/>
          </a:p>
        </p:txBody>
      </p:sp>
      <p:sp>
        <p:nvSpPr>
          <p:cNvPr id="59" name="Google Shape;59;p13"/>
          <p:cNvSpPr txBox="1">
            <a:spLocks noGrp="1"/>
          </p:cNvSpPr>
          <p:nvPr>
            <p:ph type="subTitle" idx="1"/>
          </p:nvPr>
        </p:nvSpPr>
        <p:spPr>
          <a:xfrm>
            <a:off x="311700" y="4253075"/>
            <a:ext cx="8520600" cy="706200"/>
          </a:xfrm>
          <a:prstGeom prst="rect">
            <a:avLst/>
          </a:prstGeom>
        </p:spPr>
        <p:txBody>
          <a:bodyPr spcFirstLastPara="1" wrap="square" lIns="91425" tIns="91425" rIns="91425" bIns="91425" anchor="ctr" anchorCtr="0">
            <a:normAutofit/>
          </a:bodyPr>
          <a:lstStyle/>
          <a:p>
            <a:pPr marL="0" lvl="0" indent="0" algn="ctr" rtl="0">
              <a:lnSpc>
                <a:spcPct val="80000"/>
              </a:lnSpc>
              <a:spcBef>
                <a:spcPts val="0"/>
              </a:spcBef>
              <a:spcAft>
                <a:spcPts val="0"/>
              </a:spcAft>
              <a:buNone/>
            </a:pPr>
            <a:r>
              <a:rPr lang="tr" sz="1900"/>
              <a:t>Eangelica Aton, Baran Cetin, Alara Kuturman, Pashmi Hasara Dellakkada Liyanage, Zeynep Devrim Ozenc</a:t>
            </a:r>
            <a:endParaRPr sz="1900" b="0"/>
          </a:p>
        </p:txBody>
      </p:sp>
      <p:grpSp>
        <p:nvGrpSpPr>
          <p:cNvPr id="60" name="Google Shape;60;p13"/>
          <p:cNvGrpSpPr/>
          <p:nvPr/>
        </p:nvGrpSpPr>
        <p:grpSpPr>
          <a:xfrm>
            <a:off x="4495809" y="855637"/>
            <a:ext cx="4660650" cy="2632143"/>
            <a:chOff x="2413575" y="512350"/>
            <a:chExt cx="1340500" cy="747025"/>
          </a:xfrm>
        </p:grpSpPr>
        <p:sp>
          <p:nvSpPr>
            <p:cNvPr id="61" name="Google Shape;61;p13"/>
            <p:cNvSpPr/>
            <p:nvPr/>
          </p:nvSpPr>
          <p:spPr>
            <a:xfrm>
              <a:off x="3195200" y="734650"/>
              <a:ext cx="30175" cy="30050"/>
            </a:xfrm>
            <a:custGeom>
              <a:avLst/>
              <a:gdLst/>
              <a:ahLst/>
              <a:cxnLst/>
              <a:rect l="l" t="t" r="r" b="b"/>
              <a:pathLst>
                <a:path w="1207" h="1202" extrusionOk="0">
                  <a:moveTo>
                    <a:pt x="176" y="0"/>
                  </a:moveTo>
                  <a:cubicBezTo>
                    <a:pt x="176" y="0"/>
                    <a:pt x="0" y="401"/>
                    <a:pt x="212" y="702"/>
                  </a:cubicBezTo>
                  <a:cubicBezTo>
                    <a:pt x="428" y="1004"/>
                    <a:pt x="905" y="1202"/>
                    <a:pt x="905" y="1202"/>
                  </a:cubicBezTo>
                  <a:cubicBezTo>
                    <a:pt x="905" y="1202"/>
                    <a:pt x="1071" y="675"/>
                    <a:pt x="1166" y="585"/>
                  </a:cubicBezTo>
                  <a:lnTo>
                    <a:pt x="1206" y="585"/>
                  </a:lnTo>
                  <a:lnTo>
                    <a:pt x="1206" y="545"/>
                  </a:lnTo>
                  <a:lnTo>
                    <a:pt x="1206" y="540"/>
                  </a:lnTo>
                  <a:cubicBezTo>
                    <a:pt x="1188" y="541"/>
                    <a:pt x="1171" y="541"/>
                    <a:pt x="1154" y="541"/>
                  </a:cubicBezTo>
                  <a:cubicBezTo>
                    <a:pt x="497" y="541"/>
                    <a:pt x="284" y="131"/>
                    <a:pt x="284" y="131"/>
                  </a:cubicBezTo>
                  <a:lnTo>
                    <a:pt x="2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3"/>
            <p:cNvSpPr/>
            <p:nvPr/>
          </p:nvSpPr>
          <p:spPr>
            <a:xfrm>
              <a:off x="3227025" y="727775"/>
              <a:ext cx="35900" cy="35925"/>
            </a:xfrm>
            <a:custGeom>
              <a:avLst/>
              <a:gdLst/>
              <a:ahLst/>
              <a:cxnLst/>
              <a:rect l="l" t="t" r="r" b="b"/>
              <a:pathLst>
                <a:path w="1436" h="1437" extrusionOk="0">
                  <a:moveTo>
                    <a:pt x="1031" y="1"/>
                  </a:moveTo>
                  <a:cubicBezTo>
                    <a:pt x="986" y="19"/>
                    <a:pt x="945" y="32"/>
                    <a:pt x="905" y="55"/>
                  </a:cubicBezTo>
                  <a:lnTo>
                    <a:pt x="896" y="55"/>
                  </a:lnTo>
                  <a:lnTo>
                    <a:pt x="914" y="212"/>
                  </a:lnTo>
                  <a:cubicBezTo>
                    <a:pt x="914" y="212"/>
                    <a:pt x="711" y="757"/>
                    <a:pt x="1" y="811"/>
                  </a:cubicBezTo>
                  <a:lnTo>
                    <a:pt x="1" y="842"/>
                  </a:lnTo>
                  <a:cubicBezTo>
                    <a:pt x="99" y="928"/>
                    <a:pt x="378" y="1436"/>
                    <a:pt x="378" y="1436"/>
                  </a:cubicBezTo>
                  <a:cubicBezTo>
                    <a:pt x="378" y="1436"/>
                    <a:pt x="680" y="1207"/>
                    <a:pt x="954" y="959"/>
                  </a:cubicBezTo>
                  <a:cubicBezTo>
                    <a:pt x="1436" y="518"/>
                    <a:pt x="1085" y="68"/>
                    <a:pt x="10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3"/>
            <p:cNvSpPr/>
            <p:nvPr/>
          </p:nvSpPr>
          <p:spPr>
            <a:xfrm>
              <a:off x="3218025" y="724625"/>
              <a:ext cx="120150" cy="252100"/>
            </a:xfrm>
            <a:custGeom>
              <a:avLst/>
              <a:gdLst/>
              <a:ahLst/>
              <a:cxnLst/>
              <a:rect l="l" t="t" r="r" b="b"/>
              <a:pathLst>
                <a:path w="4806" h="10084" extrusionOk="0">
                  <a:moveTo>
                    <a:pt x="2117" y="1"/>
                  </a:moveTo>
                  <a:cubicBezTo>
                    <a:pt x="1802" y="1"/>
                    <a:pt x="1534" y="78"/>
                    <a:pt x="1386" y="131"/>
                  </a:cubicBezTo>
                  <a:cubicBezTo>
                    <a:pt x="1445" y="199"/>
                    <a:pt x="1791" y="649"/>
                    <a:pt x="1310" y="1085"/>
                  </a:cubicBezTo>
                  <a:cubicBezTo>
                    <a:pt x="1035" y="1337"/>
                    <a:pt x="734" y="1562"/>
                    <a:pt x="734" y="1562"/>
                  </a:cubicBezTo>
                  <a:cubicBezTo>
                    <a:pt x="734" y="1562"/>
                    <a:pt x="450" y="1058"/>
                    <a:pt x="356" y="968"/>
                  </a:cubicBezTo>
                  <a:lnTo>
                    <a:pt x="356" y="937"/>
                  </a:lnTo>
                  <a:lnTo>
                    <a:pt x="289" y="937"/>
                  </a:lnTo>
                  <a:lnTo>
                    <a:pt x="289" y="946"/>
                  </a:lnTo>
                  <a:lnTo>
                    <a:pt x="289" y="986"/>
                  </a:lnTo>
                  <a:cubicBezTo>
                    <a:pt x="262" y="1468"/>
                    <a:pt x="1" y="6052"/>
                    <a:pt x="406" y="10037"/>
                  </a:cubicBezTo>
                  <a:lnTo>
                    <a:pt x="406" y="10073"/>
                  </a:lnTo>
                  <a:cubicBezTo>
                    <a:pt x="473" y="10078"/>
                    <a:pt x="540" y="10082"/>
                    <a:pt x="608" y="10082"/>
                  </a:cubicBezTo>
                  <a:cubicBezTo>
                    <a:pt x="647" y="10083"/>
                    <a:pt x="686" y="10083"/>
                    <a:pt x="724" y="10083"/>
                  </a:cubicBezTo>
                  <a:cubicBezTo>
                    <a:pt x="1823" y="10083"/>
                    <a:pt x="2916" y="9899"/>
                    <a:pt x="3955" y="9534"/>
                  </a:cubicBezTo>
                  <a:lnTo>
                    <a:pt x="3968" y="9534"/>
                  </a:lnTo>
                  <a:cubicBezTo>
                    <a:pt x="3955" y="9390"/>
                    <a:pt x="3950" y="9246"/>
                    <a:pt x="3955" y="9102"/>
                  </a:cubicBezTo>
                  <a:cubicBezTo>
                    <a:pt x="3955" y="9102"/>
                    <a:pt x="3595" y="6056"/>
                    <a:pt x="3285" y="4162"/>
                  </a:cubicBezTo>
                  <a:cubicBezTo>
                    <a:pt x="3887" y="4135"/>
                    <a:pt x="4265" y="3924"/>
                    <a:pt x="4490" y="3712"/>
                  </a:cubicBezTo>
                  <a:cubicBezTo>
                    <a:pt x="4625" y="3591"/>
                    <a:pt x="4733" y="3438"/>
                    <a:pt x="4805" y="3267"/>
                  </a:cubicBezTo>
                  <a:cubicBezTo>
                    <a:pt x="4805" y="3267"/>
                    <a:pt x="4279" y="1531"/>
                    <a:pt x="3384" y="559"/>
                  </a:cubicBezTo>
                  <a:cubicBezTo>
                    <a:pt x="2981" y="121"/>
                    <a:pt x="2512" y="1"/>
                    <a:pt x="2117"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3139875" y="734650"/>
              <a:ext cx="88400" cy="241825"/>
            </a:xfrm>
            <a:custGeom>
              <a:avLst/>
              <a:gdLst/>
              <a:ahLst/>
              <a:cxnLst/>
              <a:rect l="l" t="t" r="r" b="b"/>
              <a:pathLst>
                <a:path w="3536" h="9673" extrusionOk="0">
                  <a:moveTo>
                    <a:pt x="2389" y="0"/>
                  </a:moveTo>
                  <a:cubicBezTo>
                    <a:pt x="1809" y="45"/>
                    <a:pt x="1278" y="338"/>
                    <a:pt x="927" y="801"/>
                  </a:cubicBezTo>
                  <a:cubicBezTo>
                    <a:pt x="279" y="1642"/>
                    <a:pt x="0" y="3194"/>
                    <a:pt x="0" y="3194"/>
                  </a:cubicBezTo>
                  <a:cubicBezTo>
                    <a:pt x="59" y="3262"/>
                    <a:pt x="126" y="3320"/>
                    <a:pt x="194" y="3379"/>
                  </a:cubicBezTo>
                  <a:cubicBezTo>
                    <a:pt x="369" y="3515"/>
                    <a:pt x="645" y="3679"/>
                    <a:pt x="962" y="3679"/>
                  </a:cubicBezTo>
                  <a:cubicBezTo>
                    <a:pt x="1053" y="3679"/>
                    <a:pt x="1146" y="3666"/>
                    <a:pt x="1242" y="3635"/>
                  </a:cubicBezTo>
                  <a:lnTo>
                    <a:pt x="1264" y="3640"/>
                  </a:lnTo>
                  <a:cubicBezTo>
                    <a:pt x="1075" y="4692"/>
                    <a:pt x="823" y="6231"/>
                    <a:pt x="693" y="7441"/>
                  </a:cubicBezTo>
                  <a:cubicBezTo>
                    <a:pt x="607" y="8219"/>
                    <a:pt x="571" y="8863"/>
                    <a:pt x="643" y="9151"/>
                  </a:cubicBezTo>
                  <a:cubicBezTo>
                    <a:pt x="657" y="9218"/>
                    <a:pt x="837" y="9290"/>
                    <a:pt x="1111" y="9362"/>
                  </a:cubicBezTo>
                  <a:cubicBezTo>
                    <a:pt x="1669" y="9501"/>
                    <a:pt x="2632" y="9636"/>
                    <a:pt x="3536" y="9672"/>
                  </a:cubicBezTo>
                  <a:lnTo>
                    <a:pt x="3536" y="9632"/>
                  </a:lnTo>
                  <a:cubicBezTo>
                    <a:pt x="3127" y="5651"/>
                    <a:pt x="3388" y="1067"/>
                    <a:pt x="3415" y="585"/>
                  </a:cubicBezTo>
                  <a:lnTo>
                    <a:pt x="3379" y="585"/>
                  </a:lnTo>
                  <a:cubicBezTo>
                    <a:pt x="3284" y="675"/>
                    <a:pt x="3118" y="1202"/>
                    <a:pt x="3118" y="1202"/>
                  </a:cubicBezTo>
                  <a:cubicBezTo>
                    <a:pt x="3118" y="1202"/>
                    <a:pt x="2641" y="1008"/>
                    <a:pt x="2425" y="702"/>
                  </a:cubicBezTo>
                  <a:cubicBezTo>
                    <a:pt x="2213" y="401"/>
                    <a:pt x="2389" y="5"/>
                    <a:pt x="2389" y="5"/>
                  </a:cubicBezTo>
                  <a:lnTo>
                    <a:pt x="2389" y="0"/>
                  </a:ln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p:nvPr/>
          </p:nvSpPr>
          <p:spPr>
            <a:xfrm>
              <a:off x="3268075" y="1222975"/>
              <a:ext cx="63350" cy="19975"/>
            </a:xfrm>
            <a:custGeom>
              <a:avLst/>
              <a:gdLst/>
              <a:ahLst/>
              <a:cxnLst/>
              <a:rect l="l" t="t" r="r" b="b"/>
              <a:pathLst>
                <a:path w="2534" h="799" extrusionOk="0">
                  <a:moveTo>
                    <a:pt x="2511" y="0"/>
                  </a:moveTo>
                  <a:cubicBezTo>
                    <a:pt x="2233" y="131"/>
                    <a:pt x="1888" y="171"/>
                    <a:pt x="1572" y="171"/>
                  </a:cubicBezTo>
                  <a:cubicBezTo>
                    <a:pt x="1085" y="171"/>
                    <a:pt x="666" y="77"/>
                    <a:pt x="666" y="77"/>
                  </a:cubicBezTo>
                  <a:cubicBezTo>
                    <a:pt x="666" y="77"/>
                    <a:pt x="1" y="428"/>
                    <a:pt x="41" y="657"/>
                  </a:cubicBezTo>
                  <a:cubicBezTo>
                    <a:pt x="58" y="756"/>
                    <a:pt x="501" y="799"/>
                    <a:pt x="1009" y="799"/>
                  </a:cubicBezTo>
                  <a:cubicBezTo>
                    <a:pt x="1709" y="799"/>
                    <a:pt x="2533" y="716"/>
                    <a:pt x="2533" y="581"/>
                  </a:cubicBezTo>
                  <a:cubicBezTo>
                    <a:pt x="2533" y="549"/>
                    <a:pt x="2524" y="342"/>
                    <a:pt x="251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p:nvPr/>
          </p:nvSpPr>
          <p:spPr>
            <a:xfrm>
              <a:off x="3189225" y="1220950"/>
              <a:ext cx="58625" cy="18150"/>
            </a:xfrm>
            <a:custGeom>
              <a:avLst/>
              <a:gdLst/>
              <a:ahLst/>
              <a:cxnLst/>
              <a:rect l="l" t="t" r="r" b="b"/>
              <a:pathLst>
                <a:path w="2345" h="726" extrusionOk="0">
                  <a:moveTo>
                    <a:pt x="586" y="0"/>
                  </a:moveTo>
                  <a:cubicBezTo>
                    <a:pt x="586" y="0"/>
                    <a:pt x="1" y="428"/>
                    <a:pt x="1" y="585"/>
                  </a:cubicBezTo>
                  <a:cubicBezTo>
                    <a:pt x="1" y="665"/>
                    <a:pt x="631" y="726"/>
                    <a:pt x="1237" y="726"/>
                  </a:cubicBezTo>
                  <a:cubicBezTo>
                    <a:pt x="1789" y="726"/>
                    <a:pt x="2321" y="676"/>
                    <a:pt x="2340" y="545"/>
                  </a:cubicBezTo>
                  <a:cubicBezTo>
                    <a:pt x="2345" y="518"/>
                    <a:pt x="2336" y="378"/>
                    <a:pt x="2327" y="158"/>
                  </a:cubicBezTo>
                  <a:cubicBezTo>
                    <a:pt x="2161" y="182"/>
                    <a:pt x="1998" y="192"/>
                    <a:pt x="1841" y="192"/>
                  </a:cubicBezTo>
                  <a:cubicBezTo>
                    <a:pt x="1148" y="192"/>
                    <a:pt x="586" y="0"/>
                    <a:pt x="5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3"/>
            <p:cNvSpPr/>
            <p:nvPr/>
          </p:nvSpPr>
          <p:spPr>
            <a:xfrm>
              <a:off x="3167750" y="962850"/>
              <a:ext cx="163225" cy="264475"/>
            </a:xfrm>
            <a:custGeom>
              <a:avLst/>
              <a:gdLst/>
              <a:ahLst/>
              <a:cxnLst/>
              <a:rect l="l" t="t" r="r" b="b"/>
              <a:pathLst>
                <a:path w="6529" h="10579" extrusionOk="0">
                  <a:moveTo>
                    <a:pt x="5988" y="0"/>
                  </a:moveTo>
                  <a:lnTo>
                    <a:pt x="5975" y="5"/>
                  </a:lnTo>
                  <a:cubicBezTo>
                    <a:pt x="4936" y="365"/>
                    <a:pt x="3843" y="550"/>
                    <a:pt x="2744" y="550"/>
                  </a:cubicBezTo>
                  <a:cubicBezTo>
                    <a:pt x="2706" y="550"/>
                    <a:pt x="2667" y="549"/>
                    <a:pt x="2628" y="549"/>
                  </a:cubicBezTo>
                  <a:cubicBezTo>
                    <a:pt x="2560" y="549"/>
                    <a:pt x="2493" y="544"/>
                    <a:pt x="2421" y="544"/>
                  </a:cubicBezTo>
                  <a:cubicBezTo>
                    <a:pt x="1517" y="508"/>
                    <a:pt x="559" y="378"/>
                    <a:pt x="1" y="234"/>
                  </a:cubicBezTo>
                  <a:lnTo>
                    <a:pt x="1" y="234"/>
                  </a:lnTo>
                  <a:lnTo>
                    <a:pt x="1449" y="10324"/>
                  </a:lnTo>
                  <a:cubicBezTo>
                    <a:pt x="1449" y="10324"/>
                    <a:pt x="2011" y="10516"/>
                    <a:pt x="2704" y="10516"/>
                  </a:cubicBezTo>
                  <a:cubicBezTo>
                    <a:pt x="2861" y="10516"/>
                    <a:pt x="3025" y="10506"/>
                    <a:pt x="3190" y="10482"/>
                  </a:cubicBezTo>
                  <a:cubicBezTo>
                    <a:pt x="3091" y="8745"/>
                    <a:pt x="2538" y="1813"/>
                    <a:pt x="2502" y="1354"/>
                  </a:cubicBezTo>
                  <a:lnTo>
                    <a:pt x="2502" y="1354"/>
                  </a:lnTo>
                  <a:cubicBezTo>
                    <a:pt x="2656" y="1368"/>
                    <a:pt x="2817" y="1377"/>
                    <a:pt x="2976" y="1377"/>
                  </a:cubicBezTo>
                  <a:cubicBezTo>
                    <a:pt x="3179" y="1377"/>
                    <a:pt x="3378" y="1363"/>
                    <a:pt x="3555" y="1327"/>
                  </a:cubicBezTo>
                  <a:lnTo>
                    <a:pt x="4684" y="10482"/>
                  </a:lnTo>
                  <a:cubicBezTo>
                    <a:pt x="4684" y="10482"/>
                    <a:pt x="5104" y="10578"/>
                    <a:pt x="5592" y="10578"/>
                  </a:cubicBezTo>
                  <a:cubicBezTo>
                    <a:pt x="5907" y="10578"/>
                    <a:pt x="6251" y="10538"/>
                    <a:pt x="6528" y="10405"/>
                  </a:cubicBezTo>
                  <a:cubicBezTo>
                    <a:pt x="6429" y="8309"/>
                    <a:pt x="6078" y="1246"/>
                    <a:pt x="6020" y="140"/>
                  </a:cubicBezTo>
                  <a:cubicBezTo>
                    <a:pt x="6002" y="95"/>
                    <a:pt x="5993" y="50"/>
                    <a:pt x="5988"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3"/>
            <p:cNvSpPr/>
            <p:nvPr/>
          </p:nvSpPr>
          <p:spPr>
            <a:xfrm>
              <a:off x="3300250" y="817300"/>
              <a:ext cx="55225" cy="160175"/>
            </a:xfrm>
            <a:custGeom>
              <a:avLst/>
              <a:gdLst/>
              <a:ahLst/>
              <a:cxnLst/>
              <a:rect l="l" t="t" r="r" b="b"/>
              <a:pathLst>
                <a:path w="2209" h="6407" extrusionOk="0">
                  <a:moveTo>
                    <a:pt x="1206" y="1"/>
                  </a:moveTo>
                  <a:cubicBezTo>
                    <a:pt x="976" y="212"/>
                    <a:pt x="603" y="424"/>
                    <a:pt x="0" y="451"/>
                  </a:cubicBezTo>
                  <a:cubicBezTo>
                    <a:pt x="311" y="2345"/>
                    <a:pt x="666" y="5390"/>
                    <a:pt x="666" y="5390"/>
                  </a:cubicBezTo>
                  <a:cubicBezTo>
                    <a:pt x="661" y="5534"/>
                    <a:pt x="670" y="5678"/>
                    <a:pt x="684" y="5822"/>
                  </a:cubicBezTo>
                  <a:cubicBezTo>
                    <a:pt x="688" y="5872"/>
                    <a:pt x="702" y="5917"/>
                    <a:pt x="720" y="5962"/>
                  </a:cubicBezTo>
                  <a:cubicBezTo>
                    <a:pt x="728" y="5990"/>
                    <a:pt x="743" y="6007"/>
                    <a:pt x="759" y="6007"/>
                  </a:cubicBezTo>
                  <a:cubicBezTo>
                    <a:pt x="761" y="6007"/>
                    <a:pt x="763" y="6007"/>
                    <a:pt x="765" y="6007"/>
                  </a:cubicBezTo>
                  <a:cubicBezTo>
                    <a:pt x="765" y="6007"/>
                    <a:pt x="990" y="5827"/>
                    <a:pt x="990" y="5399"/>
                  </a:cubicBezTo>
                  <a:cubicBezTo>
                    <a:pt x="990" y="5399"/>
                    <a:pt x="1102" y="6384"/>
                    <a:pt x="1201" y="6393"/>
                  </a:cubicBezTo>
                  <a:cubicBezTo>
                    <a:pt x="1204" y="6394"/>
                    <a:pt x="1206" y="6394"/>
                    <a:pt x="1209" y="6394"/>
                  </a:cubicBezTo>
                  <a:cubicBezTo>
                    <a:pt x="1268" y="6394"/>
                    <a:pt x="1311" y="6345"/>
                    <a:pt x="1341" y="6263"/>
                  </a:cubicBezTo>
                  <a:lnTo>
                    <a:pt x="1350" y="6263"/>
                  </a:lnTo>
                  <a:cubicBezTo>
                    <a:pt x="1350" y="6263"/>
                    <a:pt x="1381" y="6406"/>
                    <a:pt x="1475" y="6406"/>
                  </a:cubicBezTo>
                  <a:cubicBezTo>
                    <a:pt x="1488" y="6406"/>
                    <a:pt x="1501" y="6404"/>
                    <a:pt x="1516" y="6398"/>
                  </a:cubicBezTo>
                  <a:cubicBezTo>
                    <a:pt x="1624" y="6357"/>
                    <a:pt x="1687" y="6218"/>
                    <a:pt x="1723" y="6056"/>
                  </a:cubicBezTo>
                  <a:lnTo>
                    <a:pt x="1732" y="6056"/>
                  </a:lnTo>
                  <a:cubicBezTo>
                    <a:pt x="1732" y="6056"/>
                    <a:pt x="1705" y="6312"/>
                    <a:pt x="1822" y="6312"/>
                  </a:cubicBezTo>
                  <a:cubicBezTo>
                    <a:pt x="1831" y="6312"/>
                    <a:pt x="1839" y="6311"/>
                    <a:pt x="1849" y="6308"/>
                  </a:cubicBezTo>
                  <a:cubicBezTo>
                    <a:pt x="1993" y="6272"/>
                    <a:pt x="2209" y="5597"/>
                    <a:pt x="2168" y="4909"/>
                  </a:cubicBezTo>
                  <a:cubicBezTo>
                    <a:pt x="2056" y="2920"/>
                    <a:pt x="1206" y="1"/>
                    <a:pt x="1206"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3"/>
            <p:cNvSpPr/>
            <p:nvPr/>
          </p:nvSpPr>
          <p:spPr>
            <a:xfrm>
              <a:off x="3302275" y="820225"/>
              <a:ext cx="53200" cy="157250"/>
            </a:xfrm>
            <a:custGeom>
              <a:avLst/>
              <a:gdLst/>
              <a:ahLst/>
              <a:cxnLst/>
              <a:rect l="l" t="t" r="r" b="b"/>
              <a:pathLst>
                <a:path w="2128" h="6290" extrusionOk="0">
                  <a:moveTo>
                    <a:pt x="1161" y="1"/>
                  </a:moveTo>
                  <a:cubicBezTo>
                    <a:pt x="864" y="361"/>
                    <a:pt x="450" y="640"/>
                    <a:pt x="0" y="851"/>
                  </a:cubicBezTo>
                  <a:cubicBezTo>
                    <a:pt x="288" y="2731"/>
                    <a:pt x="585" y="5278"/>
                    <a:pt x="585" y="5278"/>
                  </a:cubicBezTo>
                  <a:cubicBezTo>
                    <a:pt x="580" y="5417"/>
                    <a:pt x="589" y="5561"/>
                    <a:pt x="603" y="5705"/>
                  </a:cubicBezTo>
                  <a:cubicBezTo>
                    <a:pt x="607" y="5755"/>
                    <a:pt x="621" y="5800"/>
                    <a:pt x="639" y="5845"/>
                  </a:cubicBezTo>
                  <a:cubicBezTo>
                    <a:pt x="647" y="5873"/>
                    <a:pt x="662" y="5890"/>
                    <a:pt x="682" y="5890"/>
                  </a:cubicBezTo>
                  <a:cubicBezTo>
                    <a:pt x="684" y="5890"/>
                    <a:pt x="686" y="5890"/>
                    <a:pt x="688" y="5890"/>
                  </a:cubicBezTo>
                  <a:cubicBezTo>
                    <a:pt x="688" y="5890"/>
                    <a:pt x="913" y="5710"/>
                    <a:pt x="913" y="5282"/>
                  </a:cubicBezTo>
                  <a:cubicBezTo>
                    <a:pt x="913" y="5282"/>
                    <a:pt x="1026" y="6267"/>
                    <a:pt x="1129" y="6276"/>
                  </a:cubicBezTo>
                  <a:cubicBezTo>
                    <a:pt x="1132" y="6277"/>
                    <a:pt x="1134" y="6277"/>
                    <a:pt x="1136" y="6277"/>
                  </a:cubicBezTo>
                  <a:cubicBezTo>
                    <a:pt x="1191" y="6277"/>
                    <a:pt x="1234" y="6224"/>
                    <a:pt x="1264" y="6146"/>
                  </a:cubicBezTo>
                  <a:lnTo>
                    <a:pt x="1273" y="6146"/>
                  </a:lnTo>
                  <a:cubicBezTo>
                    <a:pt x="1273" y="6146"/>
                    <a:pt x="1305" y="6289"/>
                    <a:pt x="1402" y="6289"/>
                  </a:cubicBezTo>
                  <a:cubicBezTo>
                    <a:pt x="1415" y="6289"/>
                    <a:pt x="1429" y="6287"/>
                    <a:pt x="1444" y="6281"/>
                  </a:cubicBezTo>
                  <a:cubicBezTo>
                    <a:pt x="1548" y="6236"/>
                    <a:pt x="1611" y="6101"/>
                    <a:pt x="1651" y="5939"/>
                  </a:cubicBezTo>
                  <a:lnTo>
                    <a:pt x="1656" y="5939"/>
                  </a:lnTo>
                  <a:cubicBezTo>
                    <a:pt x="1656" y="5939"/>
                    <a:pt x="1632" y="6195"/>
                    <a:pt x="1747" y="6195"/>
                  </a:cubicBezTo>
                  <a:cubicBezTo>
                    <a:pt x="1755" y="6195"/>
                    <a:pt x="1763" y="6194"/>
                    <a:pt x="1773" y="6191"/>
                  </a:cubicBezTo>
                  <a:cubicBezTo>
                    <a:pt x="1921" y="6155"/>
                    <a:pt x="2128" y="5485"/>
                    <a:pt x="2092" y="4796"/>
                  </a:cubicBezTo>
                  <a:cubicBezTo>
                    <a:pt x="1993" y="3037"/>
                    <a:pt x="1318" y="559"/>
                    <a:pt x="1161"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3"/>
            <p:cNvSpPr/>
            <p:nvPr/>
          </p:nvSpPr>
          <p:spPr>
            <a:xfrm>
              <a:off x="3088575" y="819000"/>
              <a:ext cx="82925" cy="165100"/>
            </a:xfrm>
            <a:custGeom>
              <a:avLst/>
              <a:gdLst/>
              <a:ahLst/>
              <a:cxnLst/>
              <a:rect l="l" t="t" r="r" b="b"/>
              <a:pathLst>
                <a:path w="3317" h="6604" extrusionOk="0">
                  <a:moveTo>
                    <a:pt x="2246" y="0"/>
                  </a:moveTo>
                  <a:lnTo>
                    <a:pt x="2237" y="14"/>
                  </a:lnTo>
                  <a:cubicBezTo>
                    <a:pt x="2237" y="14"/>
                    <a:pt x="1409" y="3527"/>
                    <a:pt x="613" y="5007"/>
                  </a:cubicBezTo>
                  <a:cubicBezTo>
                    <a:pt x="613" y="5007"/>
                    <a:pt x="1" y="5300"/>
                    <a:pt x="95" y="5516"/>
                  </a:cubicBezTo>
                  <a:cubicBezTo>
                    <a:pt x="112" y="5556"/>
                    <a:pt x="149" y="5570"/>
                    <a:pt x="193" y="5570"/>
                  </a:cubicBezTo>
                  <a:cubicBezTo>
                    <a:pt x="292" y="5570"/>
                    <a:pt x="427" y="5498"/>
                    <a:pt x="446" y="5489"/>
                  </a:cubicBezTo>
                  <a:lnTo>
                    <a:pt x="446" y="5489"/>
                  </a:lnTo>
                  <a:cubicBezTo>
                    <a:pt x="424" y="5520"/>
                    <a:pt x="41" y="6123"/>
                    <a:pt x="154" y="6267"/>
                  </a:cubicBezTo>
                  <a:cubicBezTo>
                    <a:pt x="162" y="6278"/>
                    <a:pt x="174" y="6283"/>
                    <a:pt x="187" y="6283"/>
                  </a:cubicBezTo>
                  <a:cubicBezTo>
                    <a:pt x="308" y="6283"/>
                    <a:pt x="601" y="5891"/>
                    <a:pt x="622" y="5867"/>
                  </a:cubicBezTo>
                  <a:lnTo>
                    <a:pt x="622" y="5867"/>
                  </a:lnTo>
                  <a:cubicBezTo>
                    <a:pt x="608" y="5894"/>
                    <a:pt x="325" y="6442"/>
                    <a:pt x="469" y="6577"/>
                  </a:cubicBezTo>
                  <a:cubicBezTo>
                    <a:pt x="484" y="6592"/>
                    <a:pt x="502" y="6598"/>
                    <a:pt x="522" y="6598"/>
                  </a:cubicBezTo>
                  <a:cubicBezTo>
                    <a:pt x="708" y="6598"/>
                    <a:pt x="1071" y="6033"/>
                    <a:pt x="1071" y="6033"/>
                  </a:cubicBezTo>
                  <a:lnTo>
                    <a:pt x="1071" y="6033"/>
                  </a:lnTo>
                  <a:cubicBezTo>
                    <a:pt x="1071" y="6033"/>
                    <a:pt x="829" y="6474"/>
                    <a:pt x="972" y="6595"/>
                  </a:cubicBezTo>
                  <a:cubicBezTo>
                    <a:pt x="979" y="6601"/>
                    <a:pt x="987" y="6603"/>
                    <a:pt x="997" y="6603"/>
                  </a:cubicBezTo>
                  <a:cubicBezTo>
                    <a:pt x="1217" y="6603"/>
                    <a:pt x="2298" y="5366"/>
                    <a:pt x="2745" y="4063"/>
                  </a:cubicBezTo>
                  <a:cubicBezTo>
                    <a:pt x="2875" y="2852"/>
                    <a:pt x="3127" y="1318"/>
                    <a:pt x="3316" y="261"/>
                  </a:cubicBezTo>
                  <a:lnTo>
                    <a:pt x="3294" y="257"/>
                  </a:lnTo>
                  <a:cubicBezTo>
                    <a:pt x="3198" y="288"/>
                    <a:pt x="3105" y="301"/>
                    <a:pt x="3014" y="301"/>
                  </a:cubicBezTo>
                  <a:cubicBezTo>
                    <a:pt x="2697" y="301"/>
                    <a:pt x="2421" y="137"/>
                    <a:pt x="2246"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3"/>
            <p:cNvSpPr/>
            <p:nvPr/>
          </p:nvSpPr>
          <p:spPr>
            <a:xfrm>
              <a:off x="3088575" y="825175"/>
              <a:ext cx="74250" cy="158900"/>
            </a:xfrm>
            <a:custGeom>
              <a:avLst/>
              <a:gdLst/>
              <a:ahLst/>
              <a:cxnLst/>
              <a:rect l="l" t="t" r="r" b="b"/>
              <a:pathLst>
                <a:path w="2970" h="6356" extrusionOk="0">
                  <a:moveTo>
                    <a:pt x="2183" y="1"/>
                  </a:moveTo>
                  <a:cubicBezTo>
                    <a:pt x="1980" y="802"/>
                    <a:pt x="1287" y="3510"/>
                    <a:pt x="613" y="4760"/>
                  </a:cubicBezTo>
                  <a:cubicBezTo>
                    <a:pt x="613" y="4760"/>
                    <a:pt x="1" y="5053"/>
                    <a:pt x="95" y="5269"/>
                  </a:cubicBezTo>
                  <a:cubicBezTo>
                    <a:pt x="112" y="5309"/>
                    <a:pt x="149" y="5323"/>
                    <a:pt x="193" y="5323"/>
                  </a:cubicBezTo>
                  <a:cubicBezTo>
                    <a:pt x="292" y="5323"/>
                    <a:pt x="427" y="5251"/>
                    <a:pt x="446" y="5242"/>
                  </a:cubicBezTo>
                  <a:lnTo>
                    <a:pt x="446" y="5242"/>
                  </a:lnTo>
                  <a:cubicBezTo>
                    <a:pt x="424" y="5273"/>
                    <a:pt x="41" y="5876"/>
                    <a:pt x="154" y="6020"/>
                  </a:cubicBezTo>
                  <a:cubicBezTo>
                    <a:pt x="162" y="6030"/>
                    <a:pt x="173" y="6035"/>
                    <a:pt x="186" y="6035"/>
                  </a:cubicBezTo>
                  <a:cubicBezTo>
                    <a:pt x="306" y="6035"/>
                    <a:pt x="601" y="5644"/>
                    <a:pt x="617" y="5620"/>
                  </a:cubicBezTo>
                  <a:lnTo>
                    <a:pt x="617" y="5620"/>
                  </a:lnTo>
                  <a:cubicBezTo>
                    <a:pt x="604" y="5651"/>
                    <a:pt x="320" y="6195"/>
                    <a:pt x="464" y="6330"/>
                  </a:cubicBezTo>
                  <a:cubicBezTo>
                    <a:pt x="479" y="6345"/>
                    <a:pt x="497" y="6351"/>
                    <a:pt x="517" y="6351"/>
                  </a:cubicBezTo>
                  <a:cubicBezTo>
                    <a:pt x="704" y="6351"/>
                    <a:pt x="1067" y="5786"/>
                    <a:pt x="1067" y="5786"/>
                  </a:cubicBezTo>
                  <a:lnTo>
                    <a:pt x="1067" y="5786"/>
                  </a:lnTo>
                  <a:cubicBezTo>
                    <a:pt x="1067" y="5786"/>
                    <a:pt x="833" y="6231"/>
                    <a:pt x="972" y="6348"/>
                  </a:cubicBezTo>
                  <a:cubicBezTo>
                    <a:pt x="978" y="6353"/>
                    <a:pt x="986" y="6356"/>
                    <a:pt x="996" y="6356"/>
                  </a:cubicBezTo>
                  <a:cubicBezTo>
                    <a:pt x="1202" y="6356"/>
                    <a:pt x="2205" y="5220"/>
                    <a:pt x="2682" y="3982"/>
                  </a:cubicBezTo>
                  <a:cubicBezTo>
                    <a:pt x="2758" y="2794"/>
                    <a:pt x="2848" y="1607"/>
                    <a:pt x="2970" y="415"/>
                  </a:cubicBezTo>
                  <a:cubicBezTo>
                    <a:pt x="2673" y="352"/>
                    <a:pt x="2399" y="208"/>
                    <a:pt x="2183"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p:nvPr/>
          </p:nvSpPr>
          <p:spPr>
            <a:xfrm>
              <a:off x="3202275" y="712050"/>
              <a:ext cx="47500" cy="36025"/>
            </a:xfrm>
            <a:custGeom>
              <a:avLst/>
              <a:gdLst/>
              <a:ahLst/>
              <a:cxnLst/>
              <a:rect l="l" t="t" r="r" b="b"/>
              <a:pathLst>
                <a:path w="1900" h="1441" extrusionOk="0">
                  <a:moveTo>
                    <a:pt x="1827" y="0"/>
                  </a:moveTo>
                  <a:cubicBezTo>
                    <a:pt x="1397" y="200"/>
                    <a:pt x="930" y="303"/>
                    <a:pt x="461" y="303"/>
                  </a:cubicBezTo>
                  <a:cubicBezTo>
                    <a:pt x="307" y="303"/>
                    <a:pt x="154" y="292"/>
                    <a:pt x="1" y="270"/>
                  </a:cubicBezTo>
                  <a:lnTo>
                    <a:pt x="1" y="1026"/>
                  </a:lnTo>
                  <a:cubicBezTo>
                    <a:pt x="1" y="1026"/>
                    <a:pt x="215" y="1441"/>
                    <a:pt x="871" y="1441"/>
                  </a:cubicBezTo>
                  <a:cubicBezTo>
                    <a:pt x="888" y="1441"/>
                    <a:pt x="906" y="1440"/>
                    <a:pt x="923" y="1440"/>
                  </a:cubicBezTo>
                  <a:lnTo>
                    <a:pt x="986" y="1440"/>
                  </a:lnTo>
                  <a:cubicBezTo>
                    <a:pt x="1701" y="1386"/>
                    <a:pt x="1899" y="841"/>
                    <a:pt x="1899" y="841"/>
                  </a:cubicBezTo>
                  <a:lnTo>
                    <a:pt x="1886" y="684"/>
                  </a:lnTo>
                  <a:lnTo>
                    <a:pt x="1827" y="0"/>
                  </a:ln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a:off x="3202275" y="714300"/>
              <a:ext cx="47500" cy="33775"/>
            </a:xfrm>
            <a:custGeom>
              <a:avLst/>
              <a:gdLst/>
              <a:ahLst/>
              <a:cxnLst/>
              <a:rect l="l" t="t" r="r" b="b"/>
              <a:pathLst>
                <a:path w="1900" h="1351" extrusionOk="0">
                  <a:moveTo>
                    <a:pt x="1836" y="0"/>
                  </a:moveTo>
                  <a:cubicBezTo>
                    <a:pt x="1401" y="403"/>
                    <a:pt x="814" y="564"/>
                    <a:pt x="211" y="564"/>
                  </a:cubicBezTo>
                  <a:cubicBezTo>
                    <a:pt x="141" y="564"/>
                    <a:pt x="71" y="562"/>
                    <a:pt x="1" y="558"/>
                  </a:cubicBezTo>
                  <a:lnTo>
                    <a:pt x="1" y="940"/>
                  </a:lnTo>
                  <a:cubicBezTo>
                    <a:pt x="1" y="940"/>
                    <a:pt x="212" y="1351"/>
                    <a:pt x="862" y="1351"/>
                  </a:cubicBezTo>
                  <a:cubicBezTo>
                    <a:pt x="882" y="1351"/>
                    <a:pt x="902" y="1351"/>
                    <a:pt x="923" y="1350"/>
                  </a:cubicBezTo>
                  <a:lnTo>
                    <a:pt x="986" y="1350"/>
                  </a:lnTo>
                  <a:cubicBezTo>
                    <a:pt x="1701" y="1300"/>
                    <a:pt x="1899" y="756"/>
                    <a:pt x="1899" y="756"/>
                  </a:cubicBezTo>
                  <a:lnTo>
                    <a:pt x="1886" y="594"/>
                  </a:lnTo>
                  <a:lnTo>
                    <a:pt x="1836" y="0"/>
                  </a:ln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a:off x="3142675" y="557850"/>
              <a:ext cx="169225" cy="161800"/>
            </a:xfrm>
            <a:custGeom>
              <a:avLst/>
              <a:gdLst/>
              <a:ahLst/>
              <a:cxnLst/>
              <a:rect l="l" t="t" r="r" b="b"/>
              <a:pathLst>
                <a:path w="6769" h="6472" extrusionOk="0">
                  <a:moveTo>
                    <a:pt x="4972" y="1"/>
                  </a:moveTo>
                  <a:lnTo>
                    <a:pt x="4972" y="1"/>
                  </a:lnTo>
                  <a:cubicBezTo>
                    <a:pt x="4971" y="1"/>
                    <a:pt x="2982" y="1022"/>
                    <a:pt x="2026" y="1022"/>
                  </a:cubicBezTo>
                  <a:cubicBezTo>
                    <a:pt x="2019" y="1022"/>
                    <a:pt x="2013" y="1022"/>
                    <a:pt x="2007" y="1022"/>
                  </a:cubicBezTo>
                  <a:cubicBezTo>
                    <a:pt x="1089" y="1008"/>
                    <a:pt x="1548" y="540"/>
                    <a:pt x="1580" y="513"/>
                  </a:cubicBezTo>
                  <a:lnTo>
                    <a:pt x="1580" y="513"/>
                  </a:lnTo>
                  <a:cubicBezTo>
                    <a:pt x="1553" y="536"/>
                    <a:pt x="1031" y="905"/>
                    <a:pt x="441" y="981"/>
                  </a:cubicBezTo>
                  <a:cubicBezTo>
                    <a:pt x="428" y="1184"/>
                    <a:pt x="374" y="3631"/>
                    <a:pt x="324" y="3707"/>
                  </a:cubicBezTo>
                  <a:cubicBezTo>
                    <a:pt x="252" y="3824"/>
                    <a:pt x="1" y="4328"/>
                    <a:pt x="109" y="4877"/>
                  </a:cubicBezTo>
                  <a:cubicBezTo>
                    <a:pt x="221" y="5462"/>
                    <a:pt x="1188" y="6263"/>
                    <a:pt x="2385" y="6438"/>
                  </a:cubicBezTo>
                  <a:cubicBezTo>
                    <a:pt x="2538" y="6460"/>
                    <a:pt x="2691" y="6471"/>
                    <a:pt x="2845" y="6471"/>
                  </a:cubicBezTo>
                  <a:cubicBezTo>
                    <a:pt x="3314" y="6471"/>
                    <a:pt x="3781" y="6368"/>
                    <a:pt x="4211" y="6168"/>
                  </a:cubicBezTo>
                  <a:cubicBezTo>
                    <a:pt x="4805" y="5871"/>
                    <a:pt x="5273" y="5363"/>
                    <a:pt x="5525" y="4747"/>
                  </a:cubicBezTo>
                  <a:lnTo>
                    <a:pt x="5538" y="4693"/>
                  </a:lnTo>
                  <a:cubicBezTo>
                    <a:pt x="5602" y="4714"/>
                    <a:pt x="5664" y="4724"/>
                    <a:pt x="5724" y="4724"/>
                  </a:cubicBezTo>
                  <a:cubicBezTo>
                    <a:pt x="6374" y="4724"/>
                    <a:pt x="6768" y="3563"/>
                    <a:pt x="6299" y="3168"/>
                  </a:cubicBezTo>
                  <a:cubicBezTo>
                    <a:pt x="6258" y="3132"/>
                    <a:pt x="6213" y="3105"/>
                    <a:pt x="6168" y="3078"/>
                  </a:cubicBezTo>
                  <a:cubicBezTo>
                    <a:pt x="6074" y="3026"/>
                    <a:pt x="5983" y="3006"/>
                    <a:pt x="5899" y="3006"/>
                  </a:cubicBezTo>
                  <a:cubicBezTo>
                    <a:pt x="5703" y="3006"/>
                    <a:pt x="5543" y="3116"/>
                    <a:pt x="5448" y="3195"/>
                  </a:cubicBezTo>
                  <a:lnTo>
                    <a:pt x="5435" y="3168"/>
                  </a:lnTo>
                  <a:cubicBezTo>
                    <a:pt x="4810" y="1926"/>
                    <a:pt x="4972" y="1"/>
                    <a:pt x="4972"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a:off x="3124575" y="512350"/>
              <a:ext cx="176250" cy="125375"/>
            </a:xfrm>
            <a:custGeom>
              <a:avLst/>
              <a:gdLst/>
              <a:ahLst/>
              <a:cxnLst/>
              <a:rect l="l" t="t" r="r" b="b"/>
              <a:pathLst>
                <a:path w="7050" h="5015" extrusionOk="0">
                  <a:moveTo>
                    <a:pt x="3743" y="0"/>
                  </a:moveTo>
                  <a:cubicBezTo>
                    <a:pt x="3666" y="0"/>
                    <a:pt x="3586" y="3"/>
                    <a:pt x="3505" y="8"/>
                  </a:cubicBezTo>
                  <a:cubicBezTo>
                    <a:pt x="1296" y="143"/>
                    <a:pt x="41" y="1821"/>
                    <a:pt x="86" y="2041"/>
                  </a:cubicBezTo>
                  <a:cubicBezTo>
                    <a:pt x="97" y="2096"/>
                    <a:pt x="146" y="2117"/>
                    <a:pt x="213" y="2117"/>
                  </a:cubicBezTo>
                  <a:cubicBezTo>
                    <a:pt x="399" y="2117"/>
                    <a:pt x="722" y="1961"/>
                    <a:pt x="765" y="1938"/>
                  </a:cubicBezTo>
                  <a:lnTo>
                    <a:pt x="765" y="1938"/>
                  </a:lnTo>
                  <a:cubicBezTo>
                    <a:pt x="707" y="1996"/>
                    <a:pt x="0" y="2675"/>
                    <a:pt x="729" y="2797"/>
                  </a:cubicBezTo>
                  <a:cubicBezTo>
                    <a:pt x="804" y="2811"/>
                    <a:pt x="881" y="2818"/>
                    <a:pt x="957" y="2818"/>
                  </a:cubicBezTo>
                  <a:cubicBezTo>
                    <a:pt x="1027" y="2818"/>
                    <a:pt x="1097" y="2812"/>
                    <a:pt x="1165" y="2801"/>
                  </a:cubicBezTo>
                  <a:cubicBezTo>
                    <a:pt x="1755" y="2725"/>
                    <a:pt x="2277" y="2356"/>
                    <a:pt x="2304" y="2333"/>
                  </a:cubicBezTo>
                  <a:lnTo>
                    <a:pt x="2304" y="2333"/>
                  </a:lnTo>
                  <a:cubicBezTo>
                    <a:pt x="2272" y="2360"/>
                    <a:pt x="1813" y="2828"/>
                    <a:pt x="2731" y="2842"/>
                  </a:cubicBezTo>
                  <a:cubicBezTo>
                    <a:pt x="2737" y="2842"/>
                    <a:pt x="2743" y="2842"/>
                    <a:pt x="2750" y="2842"/>
                  </a:cubicBezTo>
                  <a:cubicBezTo>
                    <a:pt x="3706" y="2842"/>
                    <a:pt x="5695" y="1821"/>
                    <a:pt x="5696" y="1821"/>
                  </a:cubicBezTo>
                  <a:lnTo>
                    <a:pt x="5696" y="1821"/>
                  </a:lnTo>
                  <a:cubicBezTo>
                    <a:pt x="5696" y="1821"/>
                    <a:pt x="5534" y="3746"/>
                    <a:pt x="6159" y="4988"/>
                  </a:cubicBezTo>
                  <a:lnTo>
                    <a:pt x="6172" y="5015"/>
                  </a:lnTo>
                  <a:cubicBezTo>
                    <a:pt x="6266" y="4933"/>
                    <a:pt x="6426" y="4825"/>
                    <a:pt x="6621" y="4825"/>
                  </a:cubicBezTo>
                  <a:cubicBezTo>
                    <a:pt x="6705" y="4825"/>
                    <a:pt x="6797" y="4846"/>
                    <a:pt x="6892" y="4898"/>
                  </a:cubicBezTo>
                  <a:cubicBezTo>
                    <a:pt x="6897" y="4812"/>
                    <a:pt x="7050" y="2257"/>
                    <a:pt x="6847" y="1893"/>
                  </a:cubicBezTo>
                  <a:cubicBezTo>
                    <a:pt x="6685" y="1600"/>
                    <a:pt x="6352" y="1571"/>
                    <a:pt x="6226" y="1571"/>
                  </a:cubicBezTo>
                  <a:cubicBezTo>
                    <a:pt x="6195" y="1571"/>
                    <a:pt x="6177" y="1573"/>
                    <a:pt x="6177" y="1573"/>
                  </a:cubicBezTo>
                  <a:cubicBezTo>
                    <a:pt x="6177" y="1573"/>
                    <a:pt x="5743" y="0"/>
                    <a:pt x="374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p:nvPr/>
          </p:nvSpPr>
          <p:spPr>
            <a:xfrm>
              <a:off x="3153925" y="794000"/>
              <a:ext cx="24100" cy="170100"/>
            </a:xfrm>
            <a:custGeom>
              <a:avLst/>
              <a:gdLst/>
              <a:ahLst/>
              <a:cxnLst/>
              <a:rect l="l" t="t" r="r" b="b"/>
              <a:pathLst>
                <a:path w="964" h="6804" extrusionOk="0">
                  <a:moveTo>
                    <a:pt x="181" y="5081"/>
                  </a:moveTo>
                  <a:lnTo>
                    <a:pt x="180" y="5085"/>
                  </a:lnTo>
                  <a:cubicBezTo>
                    <a:pt x="180" y="5084"/>
                    <a:pt x="181" y="5082"/>
                    <a:pt x="181" y="5081"/>
                  </a:cubicBezTo>
                  <a:close/>
                  <a:moveTo>
                    <a:pt x="931" y="1"/>
                  </a:moveTo>
                  <a:cubicBezTo>
                    <a:pt x="918" y="1"/>
                    <a:pt x="904" y="13"/>
                    <a:pt x="900" y="29"/>
                  </a:cubicBezTo>
                  <a:cubicBezTo>
                    <a:pt x="819" y="443"/>
                    <a:pt x="734" y="861"/>
                    <a:pt x="657" y="1279"/>
                  </a:cubicBezTo>
                  <a:lnTo>
                    <a:pt x="437" y="2534"/>
                  </a:lnTo>
                  <a:lnTo>
                    <a:pt x="383" y="2849"/>
                  </a:lnTo>
                  <a:cubicBezTo>
                    <a:pt x="365" y="2953"/>
                    <a:pt x="342" y="3056"/>
                    <a:pt x="329" y="3164"/>
                  </a:cubicBezTo>
                  <a:lnTo>
                    <a:pt x="243" y="3794"/>
                  </a:lnTo>
                  <a:lnTo>
                    <a:pt x="78" y="5048"/>
                  </a:lnTo>
                  <a:lnTo>
                    <a:pt x="78" y="5048"/>
                  </a:lnTo>
                  <a:cubicBezTo>
                    <a:pt x="77" y="5052"/>
                    <a:pt x="77" y="5055"/>
                    <a:pt x="77" y="5058"/>
                  </a:cubicBezTo>
                  <a:cubicBezTo>
                    <a:pt x="50" y="5346"/>
                    <a:pt x="23" y="5629"/>
                    <a:pt x="9" y="5917"/>
                  </a:cubicBezTo>
                  <a:cubicBezTo>
                    <a:pt x="9" y="5989"/>
                    <a:pt x="5" y="6061"/>
                    <a:pt x="5" y="6133"/>
                  </a:cubicBezTo>
                  <a:cubicBezTo>
                    <a:pt x="5" y="6205"/>
                    <a:pt x="0" y="6277"/>
                    <a:pt x="5" y="6349"/>
                  </a:cubicBezTo>
                  <a:cubicBezTo>
                    <a:pt x="9" y="6421"/>
                    <a:pt x="9" y="6493"/>
                    <a:pt x="18" y="6565"/>
                  </a:cubicBezTo>
                  <a:cubicBezTo>
                    <a:pt x="23" y="6601"/>
                    <a:pt x="23" y="6642"/>
                    <a:pt x="32" y="6678"/>
                  </a:cubicBezTo>
                  <a:lnTo>
                    <a:pt x="50" y="6781"/>
                  </a:lnTo>
                  <a:lnTo>
                    <a:pt x="54" y="6781"/>
                  </a:lnTo>
                  <a:cubicBezTo>
                    <a:pt x="58" y="6796"/>
                    <a:pt x="70" y="6804"/>
                    <a:pt x="83" y="6804"/>
                  </a:cubicBezTo>
                  <a:cubicBezTo>
                    <a:pt x="99" y="6804"/>
                    <a:pt x="115" y="6791"/>
                    <a:pt x="113" y="6768"/>
                  </a:cubicBezTo>
                  <a:lnTo>
                    <a:pt x="99" y="6664"/>
                  </a:lnTo>
                  <a:cubicBezTo>
                    <a:pt x="90" y="6628"/>
                    <a:pt x="95" y="6592"/>
                    <a:pt x="90" y="6556"/>
                  </a:cubicBezTo>
                  <a:cubicBezTo>
                    <a:pt x="86" y="6489"/>
                    <a:pt x="86" y="6417"/>
                    <a:pt x="86" y="6345"/>
                  </a:cubicBezTo>
                  <a:cubicBezTo>
                    <a:pt x="86" y="6277"/>
                    <a:pt x="86" y="6205"/>
                    <a:pt x="90" y="6133"/>
                  </a:cubicBezTo>
                  <a:cubicBezTo>
                    <a:pt x="95" y="6061"/>
                    <a:pt x="99" y="5989"/>
                    <a:pt x="104" y="5922"/>
                  </a:cubicBezTo>
                  <a:cubicBezTo>
                    <a:pt x="122" y="5637"/>
                    <a:pt x="153" y="5356"/>
                    <a:pt x="184" y="5076"/>
                  </a:cubicBezTo>
                  <a:lnTo>
                    <a:pt x="184" y="5076"/>
                  </a:lnTo>
                  <a:cubicBezTo>
                    <a:pt x="184" y="5074"/>
                    <a:pt x="185" y="5073"/>
                    <a:pt x="185" y="5072"/>
                  </a:cubicBezTo>
                  <a:lnTo>
                    <a:pt x="360" y="3807"/>
                  </a:lnTo>
                  <a:lnTo>
                    <a:pt x="446" y="3178"/>
                  </a:lnTo>
                  <a:cubicBezTo>
                    <a:pt x="459" y="3074"/>
                    <a:pt x="477" y="2971"/>
                    <a:pt x="495" y="2863"/>
                  </a:cubicBezTo>
                  <a:lnTo>
                    <a:pt x="545" y="2552"/>
                  </a:lnTo>
                  <a:lnTo>
                    <a:pt x="747" y="1293"/>
                  </a:lnTo>
                  <a:lnTo>
                    <a:pt x="963" y="38"/>
                  </a:lnTo>
                  <a:cubicBezTo>
                    <a:pt x="963" y="20"/>
                    <a:pt x="954" y="6"/>
                    <a:pt x="936" y="2"/>
                  </a:cubicBezTo>
                  <a:cubicBezTo>
                    <a:pt x="934" y="1"/>
                    <a:pt x="933" y="1"/>
                    <a:pt x="931"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3"/>
            <p:cNvSpPr/>
            <p:nvPr/>
          </p:nvSpPr>
          <p:spPr>
            <a:xfrm>
              <a:off x="3221175" y="747625"/>
              <a:ext cx="7900" cy="228625"/>
            </a:xfrm>
            <a:custGeom>
              <a:avLst/>
              <a:gdLst/>
              <a:ahLst/>
              <a:cxnLst/>
              <a:rect l="l" t="t" r="r" b="b"/>
              <a:pathLst>
                <a:path w="316" h="9145" extrusionOk="0">
                  <a:moveTo>
                    <a:pt x="182" y="1"/>
                  </a:moveTo>
                  <a:cubicBezTo>
                    <a:pt x="169" y="1"/>
                    <a:pt x="156" y="9"/>
                    <a:pt x="154" y="26"/>
                  </a:cubicBezTo>
                  <a:cubicBezTo>
                    <a:pt x="154" y="26"/>
                    <a:pt x="140" y="170"/>
                    <a:pt x="127" y="417"/>
                  </a:cubicBezTo>
                  <a:cubicBezTo>
                    <a:pt x="113" y="665"/>
                    <a:pt x="86" y="1020"/>
                    <a:pt x="68" y="1447"/>
                  </a:cubicBezTo>
                  <a:cubicBezTo>
                    <a:pt x="64" y="1659"/>
                    <a:pt x="50" y="1893"/>
                    <a:pt x="46" y="2136"/>
                  </a:cubicBezTo>
                  <a:cubicBezTo>
                    <a:pt x="37" y="2378"/>
                    <a:pt x="32" y="2635"/>
                    <a:pt x="23" y="2905"/>
                  </a:cubicBezTo>
                  <a:cubicBezTo>
                    <a:pt x="14" y="3170"/>
                    <a:pt x="14" y="3445"/>
                    <a:pt x="14" y="3724"/>
                  </a:cubicBezTo>
                  <a:cubicBezTo>
                    <a:pt x="10" y="4002"/>
                    <a:pt x="1" y="4286"/>
                    <a:pt x="5" y="4574"/>
                  </a:cubicBezTo>
                  <a:cubicBezTo>
                    <a:pt x="14" y="4857"/>
                    <a:pt x="19" y="5141"/>
                    <a:pt x="23" y="5420"/>
                  </a:cubicBezTo>
                  <a:cubicBezTo>
                    <a:pt x="32" y="5703"/>
                    <a:pt x="37" y="5977"/>
                    <a:pt x="46" y="6243"/>
                  </a:cubicBezTo>
                  <a:cubicBezTo>
                    <a:pt x="59" y="6508"/>
                    <a:pt x="73" y="6765"/>
                    <a:pt x="86" y="7012"/>
                  </a:cubicBezTo>
                  <a:cubicBezTo>
                    <a:pt x="100" y="7255"/>
                    <a:pt x="104" y="7484"/>
                    <a:pt x="122" y="7700"/>
                  </a:cubicBezTo>
                  <a:cubicBezTo>
                    <a:pt x="199" y="8546"/>
                    <a:pt x="253" y="9113"/>
                    <a:pt x="253" y="9113"/>
                  </a:cubicBezTo>
                  <a:cubicBezTo>
                    <a:pt x="253" y="9131"/>
                    <a:pt x="266" y="9144"/>
                    <a:pt x="284" y="9144"/>
                  </a:cubicBezTo>
                  <a:cubicBezTo>
                    <a:pt x="302" y="9140"/>
                    <a:pt x="315" y="9126"/>
                    <a:pt x="311" y="9108"/>
                  </a:cubicBezTo>
                  <a:cubicBezTo>
                    <a:pt x="311" y="9108"/>
                    <a:pt x="275" y="8546"/>
                    <a:pt x="212" y="7696"/>
                  </a:cubicBezTo>
                  <a:cubicBezTo>
                    <a:pt x="199" y="7484"/>
                    <a:pt x="190" y="7250"/>
                    <a:pt x="181" y="7008"/>
                  </a:cubicBezTo>
                  <a:cubicBezTo>
                    <a:pt x="172" y="6765"/>
                    <a:pt x="163" y="6508"/>
                    <a:pt x="149" y="6243"/>
                  </a:cubicBezTo>
                  <a:cubicBezTo>
                    <a:pt x="136" y="5977"/>
                    <a:pt x="140" y="5703"/>
                    <a:pt x="136" y="5420"/>
                  </a:cubicBezTo>
                  <a:cubicBezTo>
                    <a:pt x="131" y="5141"/>
                    <a:pt x="127" y="4857"/>
                    <a:pt x="122" y="4574"/>
                  </a:cubicBezTo>
                  <a:cubicBezTo>
                    <a:pt x="131" y="4007"/>
                    <a:pt x="118" y="3440"/>
                    <a:pt x="131" y="2905"/>
                  </a:cubicBezTo>
                  <a:cubicBezTo>
                    <a:pt x="131" y="2639"/>
                    <a:pt x="136" y="2383"/>
                    <a:pt x="140" y="2140"/>
                  </a:cubicBezTo>
                  <a:cubicBezTo>
                    <a:pt x="149" y="1897"/>
                    <a:pt x="158" y="1663"/>
                    <a:pt x="163" y="1452"/>
                  </a:cubicBezTo>
                  <a:cubicBezTo>
                    <a:pt x="185" y="602"/>
                    <a:pt x="212" y="35"/>
                    <a:pt x="212" y="35"/>
                  </a:cubicBezTo>
                  <a:lnTo>
                    <a:pt x="217" y="30"/>
                  </a:lnTo>
                  <a:cubicBezTo>
                    <a:pt x="214" y="11"/>
                    <a:pt x="198" y="1"/>
                    <a:pt x="182"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3"/>
            <p:cNvSpPr/>
            <p:nvPr/>
          </p:nvSpPr>
          <p:spPr>
            <a:xfrm>
              <a:off x="3206225" y="992425"/>
              <a:ext cx="51425" cy="6250"/>
            </a:xfrm>
            <a:custGeom>
              <a:avLst/>
              <a:gdLst/>
              <a:ahLst/>
              <a:cxnLst/>
              <a:rect l="l" t="t" r="r" b="b"/>
              <a:pathLst>
                <a:path w="2057" h="250" extrusionOk="0">
                  <a:moveTo>
                    <a:pt x="32" y="0"/>
                  </a:moveTo>
                  <a:cubicBezTo>
                    <a:pt x="14" y="0"/>
                    <a:pt x="5" y="9"/>
                    <a:pt x="5" y="27"/>
                  </a:cubicBezTo>
                  <a:cubicBezTo>
                    <a:pt x="0" y="41"/>
                    <a:pt x="9" y="59"/>
                    <a:pt x="23" y="63"/>
                  </a:cubicBezTo>
                  <a:lnTo>
                    <a:pt x="108" y="86"/>
                  </a:lnTo>
                  <a:lnTo>
                    <a:pt x="203" y="108"/>
                  </a:lnTo>
                  <a:cubicBezTo>
                    <a:pt x="243" y="117"/>
                    <a:pt x="284" y="131"/>
                    <a:pt x="329" y="135"/>
                  </a:cubicBezTo>
                  <a:cubicBezTo>
                    <a:pt x="423" y="149"/>
                    <a:pt x="531" y="171"/>
                    <a:pt x="648" y="185"/>
                  </a:cubicBezTo>
                  <a:lnTo>
                    <a:pt x="828" y="212"/>
                  </a:lnTo>
                  <a:cubicBezTo>
                    <a:pt x="887" y="221"/>
                    <a:pt x="954" y="234"/>
                    <a:pt x="1017" y="234"/>
                  </a:cubicBezTo>
                  <a:cubicBezTo>
                    <a:pt x="1138" y="243"/>
                    <a:pt x="1264" y="248"/>
                    <a:pt x="1386" y="248"/>
                  </a:cubicBezTo>
                  <a:cubicBezTo>
                    <a:pt x="1402" y="249"/>
                    <a:pt x="1418" y="250"/>
                    <a:pt x="1434" y="250"/>
                  </a:cubicBezTo>
                  <a:cubicBezTo>
                    <a:pt x="1474" y="250"/>
                    <a:pt x="1514" y="246"/>
                    <a:pt x="1552" y="243"/>
                  </a:cubicBezTo>
                  <a:lnTo>
                    <a:pt x="1705" y="234"/>
                  </a:lnTo>
                  <a:cubicBezTo>
                    <a:pt x="1750" y="230"/>
                    <a:pt x="1795" y="225"/>
                    <a:pt x="1836" y="216"/>
                  </a:cubicBezTo>
                  <a:lnTo>
                    <a:pt x="1935" y="198"/>
                  </a:lnTo>
                  <a:lnTo>
                    <a:pt x="2020" y="180"/>
                  </a:lnTo>
                  <a:cubicBezTo>
                    <a:pt x="2056" y="171"/>
                    <a:pt x="2047" y="117"/>
                    <a:pt x="2011" y="117"/>
                  </a:cubicBezTo>
                  <a:lnTo>
                    <a:pt x="2007" y="117"/>
                  </a:lnTo>
                  <a:lnTo>
                    <a:pt x="1921" y="126"/>
                  </a:lnTo>
                  <a:cubicBezTo>
                    <a:pt x="1867" y="126"/>
                    <a:pt x="1791" y="140"/>
                    <a:pt x="1696" y="140"/>
                  </a:cubicBezTo>
                  <a:lnTo>
                    <a:pt x="1548" y="140"/>
                  </a:lnTo>
                  <a:cubicBezTo>
                    <a:pt x="1537" y="141"/>
                    <a:pt x="1526" y="141"/>
                    <a:pt x="1515" y="141"/>
                  </a:cubicBezTo>
                  <a:cubicBezTo>
                    <a:pt x="1471" y="141"/>
                    <a:pt x="1425" y="135"/>
                    <a:pt x="1381" y="135"/>
                  </a:cubicBezTo>
                  <a:cubicBezTo>
                    <a:pt x="1264" y="135"/>
                    <a:pt x="1143" y="126"/>
                    <a:pt x="1017" y="117"/>
                  </a:cubicBezTo>
                  <a:cubicBezTo>
                    <a:pt x="954" y="113"/>
                    <a:pt x="896" y="104"/>
                    <a:pt x="833" y="95"/>
                  </a:cubicBezTo>
                  <a:lnTo>
                    <a:pt x="657" y="77"/>
                  </a:lnTo>
                  <a:cubicBezTo>
                    <a:pt x="540" y="59"/>
                    <a:pt x="432" y="50"/>
                    <a:pt x="338" y="41"/>
                  </a:cubicBezTo>
                  <a:lnTo>
                    <a:pt x="32" y="0"/>
                  </a:ln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3"/>
            <p:cNvSpPr/>
            <p:nvPr/>
          </p:nvSpPr>
          <p:spPr>
            <a:xfrm>
              <a:off x="3293050" y="796125"/>
              <a:ext cx="24525" cy="155600"/>
            </a:xfrm>
            <a:custGeom>
              <a:avLst/>
              <a:gdLst/>
              <a:ahLst/>
              <a:cxnLst/>
              <a:rect l="l" t="t" r="r" b="b"/>
              <a:pathLst>
                <a:path w="981" h="6224" extrusionOk="0">
                  <a:moveTo>
                    <a:pt x="36" y="1"/>
                  </a:moveTo>
                  <a:cubicBezTo>
                    <a:pt x="33" y="1"/>
                    <a:pt x="30" y="1"/>
                    <a:pt x="27" y="2"/>
                  </a:cubicBezTo>
                  <a:cubicBezTo>
                    <a:pt x="9" y="7"/>
                    <a:pt x="0" y="20"/>
                    <a:pt x="5" y="38"/>
                  </a:cubicBezTo>
                  <a:lnTo>
                    <a:pt x="5" y="43"/>
                  </a:lnTo>
                  <a:cubicBezTo>
                    <a:pt x="5" y="43"/>
                    <a:pt x="23" y="137"/>
                    <a:pt x="59" y="304"/>
                  </a:cubicBezTo>
                  <a:cubicBezTo>
                    <a:pt x="77" y="385"/>
                    <a:pt x="104" y="483"/>
                    <a:pt x="122" y="600"/>
                  </a:cubicBezTo>
                  <a:cubicBezTo>
                    <a:pt x="140" y="717"/>
                    <a:pt x="162" y="852"/>
                    <a:pt x="185" y="996"/>
                  </a:cubicBezTo>
                  <a:cubicBezTo>
                    <a:pt x="207" y="1140"/>
                    <a:pt x="234" y="1293"/>
                    <a:pt x="257" y="1460"/>
                  </a:cubicBezTo>
                  <a:cubicBezTo>
                    <a:pt x="279" y="1626"/>
                    <a:pt x="306" y="1802"/>
                    <a:pt x="329" y="1982"/>
                  </a:cubicBezTo>
                  <a:cubicBezTo>
                    <a:pt x="378" y="2341"/>
                    <a:pt x="432" y="2728"/>
                    <a:pt x="486" y="3111"/>
                  </a:cubicBezTo>
                  <a:cubicBezTo>
                    <a:pt x="540" y="3498"/>
                    <a:pt x="603" y="3880"/>
                    <a:pt x="652" y="4244"/>
                  </a:cubicBezTo>
                  <a:cubicBezTo>
                    <a:pt x="697" y="4604"/>
                    <a:pt x="742" y="4942"/>
                    <a:pt x="783" y="5234"/>
                  </a:cubicBezTo>
                  <a:cubicBezTo>
                    <a:pt x="864" y="5810"/>
                    <a:pt x="918" y="6197"/>
                    <a:pt x="918" y="6197"/>
                  </a:cubicBezTo>
                  <a:cubicBezTo>
                    <a:pt x="918" y="6215"/>
                    <a:pt x="936" y="6224"/>
                    <a:pt x="949" y="6224"/>
                  </a:cubicBezTo>
                  <a:cubicBezTo>
                    <a:pt x="967" y="6224"/>
                    <a:pt x="981" y="6206"/>
                    <a:pt x="981" y="6192"/>
                  </a:cubicBezTo>
                  <a:cubicBezTo>
                    <a:pt x="981" y="6192"/>
                    <a:pt x="936" y="5805"/>
                    <a:pt x="873" y="5221"/>
                  </a:cubicBezTo>
                  <a:lnTo>
                    <a:pt x="760" y="4231"/>
                  </a:lnTo>
                  <a:lnTo>
                    <a:pt x="603" y="3097"/>
                  </a:lnTo>
                  <a:cubicBezTo>
                    <a:pt x="549" y="2715"/>
                    <a:pt x="491" y="2328"/>
                    <a:pt x="437" y="1968"/>
                  </a:cubicBezTo>
                  <a:cubicBezTo>
                    <a:pt x="410" y="1784"/>
                    <a:pt x="383" y="1613"/>
                    <a:pt x="360" y="1446"/>
                  </a:cubicBezTo>
                  <a:cubicBezTo>
                    <a:pt x="338" y="1280"/>
                    <a:pt x="306" y="1122"/>
                    <a:pt x="279" y="978"/>
                  </a:cubicBezTo>
                  <a:lnTo>
                    <a:pt x="203" y="587"/>
                  </a:lnTo>
                  <a:cubicBezTo>
                    <a:pt x="180" y="470"/>
                    <a:pt x="149" y="371"/>
                    <a:pt x="131" y="286"/>
                  </a:cubicBezTo>
                  <a:lnTo>
                    <a:pt x="63" y="25"/>
                  </a:lnTo>
                  <a:cubicBezTo>
                    <a:pt x="59" y="10"/>
                    <a:pt x="50" y="1"/>
                    <a:pt x="36"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3"/>
            <p:cNvSpPr/>
            <p:nvPr/>
          </p:nvSpPr>
          <p:spPr>
            <a:xfrm>
              <a:off x="3316200" y="950250"/>
              <a:ext cx="20725" cy="28250"/>
            </a:xfrm>
            <a:custGeom>
              <a:avLst/>
              <a:gdLst/>
              <a:ahLst/>
              <a:cxnLst/>
              <a:rect l="l" t="t" r="r" b="b"/>
              <a:pathLst>
                <a:path w="829" h="1130" extrusionOk="0">
                  <a:moveTo>
                    <a:pt x="136" y="643"/>
                  </a:moveTo>
                  <a:cubicBezTo>
                    <a:pt x="137" y="644"/>
                    <a:pt x="138" y="645"/>
                    <a:pt x="138" y="645"/>
                  </a:cubicBezTo>
                  <a:cubicBezTo>
                    <a:pt x="137" y="645"/>
                    <a:pt x="137" y="644"/>
                    <a:pt x="136" y="644"/>
                  </a:cubicBezTo>
                  <a:cubicBezTo>
                    <a:pt x="136" y="643"/>
                    <a:pt x="136" y="643"/>
                    <a:pt x="136" y="643"/>
                  </a:cubicBezTo>
                  <a:close/>
                  <a:moveTo>
                    <a:pt x="32" y="0"/>
                  </a:moveTo>
                  <a:cubicBezTo>
                    <a:pt x="14" y="0"/>
                    <a:pt x="1" y="18"/>
                    <a:pt x="5" y="32"/>
                  </a:cubicBezTo>
                  <a:lnTo>
                    <a:pt x="5" y="77"/>
                  </a:lnTo>
                  <a:cubicBezTo>
                    <a:pt x="5" y="131"/>
                    <a:pt x="1" y="185"/>
                    <a:pt x="1" y="243"/>
                  </a:cubicBezTo>
                  <a:lnTo>
                    <a:pt x="5" y="405"/>
                  </a:lnTo>
                  <a:lnTo>
                    <a:pt x="5" y="486"/>
                  </a:lnTo>
                  <a:lnTo>
                    <a:pt x="5" y="504"/>
                  </a:lnTo>
                  <a:lnTo>
                    <a:pt x="5" y="509"/>
                  </a:lnTo>
                  <a:lnTo>
                    <a:pt x="5" y="518"/>
                  </a:lnTo>
                  <a:lnTo>
                    <a:pt x="5" y="531"/>
                  </a:lnTo>
                  <a:lnTo>
                    <a:pt x="14" y="576"/>
                  </a:lnTo>
                  <a:cubicBezTo>
                    <a:pt x="19" y="603"/>
                    <a:pt x="28" y="630"/>
                    <a:pt x="37" y="657"/>
                  </a:cubicBezTo>
                  <a:cubicBezTo>
                    <a:pt x="41" y="675"/>
                    <a:pt x="50" y="689"/>
                    <a:pt x="64" y="707"/>
                  </a:cubicBezTo>
                  <a:cubicBezTo>
                    <a:pt x="80" y="726"/>
                    <a:pt x="105" y="739"/>
                    <a:pt x="133" y="739"/>
                  </a:cubicBezTo>
                  <a:cubicBezTo>
                    <a:pt x="137" y="739"/>
                    <a:pt x="141" y="739"/>
                    <a:pt x="145" y="738"/>
                  </a:cubicBezTo>
                  <a:cubicBezTo>
                    <a:pt x="149" y="738"/>
                    <a:pt x="158" y="734"/>
                    <a:pt x="167" y="729"/>
                  </a:cubicBezTo>
                  <a:cubicBezTo>
                    <a:pt x="190" y="707"/>
                    <a:pt x="212" y="684"/>
                    <a:pt x="230" y="662"/>
                  </a:cubicBezTo>
                  <a:cubicBezTo>
                    <a:pt x="248" y="639"/>
                    <a:pt x="266" y="612"/>
                    <a:pt x="284" y="590"/>
                  </a:cubicBezTo>
                  <a:cubicBezTo>
                    <a:pt x="298" y="563"/>
                    <a:pt x="311" y="536"/>
                    <a:pt x="325" y="509"/>
                  </a:cubicBezTo>
                  <a:cubicBezTo>
                    <a:pt x="335" y="489"/>
                    <a:pt x="342" y="469"/>
                    <a:pt x="349" y="449"/>
                  </a:cubicBezTo>
                  <a:lnTo>
                    <a:pt x="349" y="449"/>
                  </a:lnTo>
                  <a:cubicBezTo>
                    <a:pt x="357" y="500"/>
                    <a:pt x="365" y="552"/>
                    <a:pt x="374" y="603"/>
                  </a:cubicBezTo>
                  <a:cubicBezTo>
                    <a:pt x="388" y="689"/>
                    <a:pt x="406" y="769"/>
                    <a:pt x="424" y="855"/>
                  </a:cubicBezTo>
                  <a:cubicBezTo>
                    <a:pt x="433" y="900"/>
                    <a:pt x="446" y="940"/>
                    <a:pt x="460" y="985"/>
                  </a:cubicBezTo>
                  <a:cubicBezTo>
                    <a:pt x="464" y="1008"/>
                    <a:pt x="473" y="1026"/>
                    <a:pt x="482" y="1053"/>
                  </a:cubicBezTo>
                  <a:cubicBezTo>
                    <a:pt x="491" y="1062"/>
                    <a:pt x="496" y="1075"/>
                    <a:pt x="505" y="1089"/>
                  </a:cubicBezTo>
                  <a:lnTo>
                    <a:pt x="509" y="1098"/>
                  </a:lnTo>
                  <a:cubicBezTo>
                    <a:pt x="518" y="1102"/>
                    <a:pt x="523" y="1111"/>
                    <a:pt x="532" y="1116"/>
                  </a:cubicBezTo>
                  <a:cubicBezTo>
                    <a:pt x="536" y="1120"/>
                    <a:pt x="541" y="1120"/>
                    <a:pt x="545" y="1125"/>
                  </a:cubicBezTo>
                  <a:lnTo>
                    <a:pt x="550" y="1125"/>
                  </a:lnTo>
                  <a:lnTo>
                    <a:pt x="563" y="1129"/>
                  </a:lnTo>
                  <a:cubicBezTo>
                    <a:pt x="599" y="1129"/>
                    <a:pt x="631" y="1120"/>
                    <a:pt x="662" y="1102"/>
                  </a:cubicBezTo>
                  <a:cubicBezTo>
                    <a:pt x="685" y="1084"/>
                    <a:pt x="703" y="1062"/>
                    <a:pt x="716" y="1039"/>
                  </a:cubicBezTo>
                  <a:cubicBezTo>
                    <a:pt x="743" y="999"/>
                    <a:pt x="761" y="954"/>
                    <a:pt x="775" y="909"/>
                  </a:cubicBezTo>
                  <a:cubicBezTo>
                    <a:pt x="788" y="864"/>
                    <a:pt x="797" y="823"/>
                    <a:pt x="806" y="778"/>
                  </a:cubicBezTo>
                  <a:cubicBezTo>
                    <a:pt x="811" y="734"/>
                    <a:pt x="815" y="689"/>
                    <a:pt x="820" y="648"/>
                  </a:cubicBezTo>
                  <a:cubicBezTo>
                    <a:pt x="829" y="558"/>
                    <a:pt x="829" y="473"/>
                    <a:pt x="824" y="387"/>
                  </a:cubicBezTo>
                  <a:cubicBezTo>
                    <a:pt x="824" y="297"/>
                    <a:pt x="815" y="212"/>
                    <a:pt x="806" y="126"/>
                  </a:cubicBezTo>
                  <a:lnTo>
                    <a:pt x="806" y="122"/>
                  </a:lnTo>
                  <a:cubicBezTo>
                    <a:pt x="802" y="105"/>
                    <a:pt x="789" y="97"/>
                    <a:pt x="775" y="97"/>
                  </a:cubicBezTo>
                  <a:cubicBezTo>
                    <a:pt x="759" y="97"/>
                    <a:pt x="743" y="109"/>
                    <a:pt x="743" y="131"/>
                  </a:cubicBezTo>
                  <a:cubicBezTo>
                    <a:pt x="757" y="297"/>
                    <a:pt x="752" y="468"/>
                    <a:pt x="730" y="635"/>
                  </a:cubicBezTo>
                  <a:cubicBezTo>
                    <a:pt x="725" y="675"/>
                    <a:pt x="716" y="720"/>
                    <a:pt x="712" y="761"/>
                  </a:cubicBezTo>
                  <a:cubicBezTo>
                    <a:pt x="703" y="796"/>
                    <a:pt x="694" y="837"/>
                    <a:pt x="680" y="877"/>
                  </a:cubicBezTo>
                  <a:cubicBezTo>
                    <a:pt x="667" y="913"/>
                    <a:pt x="653" y="949"/>
                    <a:pt x="631" y="981"/>
                  </a:cubicBezTo>
                  <a:cubicBezTo>
                    <a:pt x="615" y="1000"/>
                    <a:pt x="601" y="1010"/>
                    <a:pt x="590" y="1014"/>
                  </a:cubicBezTo>
                  <a:lnTo>
                    <a:pt x="590" y="1014"/>
                  </a:lnTo>
                  <a:cubicBezTo>
                    <a:pt x="589" y="1011"/>
                    <a:pt x="588" y="1008"/>
                    <a:pt x="586" y="1003"/>
                  </a:cubicBezTo>
                  <a:cubicBezTo>
                    <a:pt x="581" y="985"/>
                    <a:pt x="572" y="967"/>
                    <a:pt x="568" y="949"/>
                  </a:cubicBezTo>
                  <a:cubicBezTo>
                    <a:pt x="554" y="909"/>
                    <a:pt x="545" y="868"/>
                    <a:pt x="536" y="828"/>
                  </a:cubicBezTo>
                  <a:cubicBezTo>
                    <a:pt x="518" y="747"/>
                    <a:pt x="505" y="662"/>
                    <a:pt x="491" y="581"/>
                  </a:cubicBezTo>
                  <a:cubicBezTo>
                    <a:pt x="464" y="410"/>
                    <a:pt x="437" y="243"/>
                    <a:pt x="415" y="72"/>
                  </a:cubicBezTo>
                  <a:cubicBezTo>
                    <a:pt x="415" y="37"/>
                    <a:pt x="388" y="19"/>
                    <a:pt x="360" y="19"/>
                  </a:cubicBezTo>
                  <a:cubicBezTo>
                    <a:pt x="331" y="19"/>
                    <a:pt x="302" y="38"/>
                    <a:pt x="302" y="77"/>
                  </a:cubicBezTo>
                  <a:lnTo>
                    <a:pt x="302" y="81"/>
                  </a:lnTo>
                  <a:lnTo>
                    <a:pt x="298" y="158"/>
                  </a:lnTo>
                  <a:cubicBezTo>
                    <a:pt x="298" y="185"/>
                    <a:pt x="298" y="212"/>
                    <a:pt x="293" y="239"/>
                  </a:cubicBezTo>
                  <a:lnTo>
                    <a:pt x="280" y="315"/>
                  </a:lnTo>
                  <a:cubicBezTo>
                    <a:pt x="271" y="342"/>
                    <a:pt x="266" y="365"/>
                    <a:pt x="257" y="387"/>
                  </a:cubicBezTo>
                  <a:cubicBezTo>
                    <a:pt x="248" y="414"/>
                    <a:pt x="239" y="437"/>
                    <a:pt x="230" y="464"/>
                  </a:cubicBezTo>
                  <a:cubicBezTo>
                    <a:pt x="217" y="486"/>
                    <a:pt x="208" y="509"/>
                    <a:pt x="194" y="531"/>
                  </a:cubicBezTo>
                  <a:cubicBezTo>
                    <a:pt x="181" y="554"/>
                    <a:pt x="167" y="576"/>
                    <a:pt x="154" y="594"/>
                  </a:cubicBezTo>
                  <a:cubicBezTo>
                    <a:pt x="147" y="606"/>
                    <a:pt x="138" y="617"/>
                    <a:pt x="129" y="627"/>
                  </a:cubicBezTo>
                  <a:lnTo>
                    <a:pt x="129" y="627"/>
                  </a:lnTo>
                  <a:cubicBezTo>
                    <a:pt x="129" y="625"/>
                    <a:pt x="128" y="623"/>
                    <a:pt x="127" y="621"/>
                  </a:cubicBezTo>
                  <a:cubicBezTo>
                    <a:pt x="118" y="599"/>
                    <a:pt x="109" y="572"/>
                    <a:pt x="104" y="549"/>
                  </a:cubicBezTo>
                  <a:lnTo>
                    <a:pt x="100" y="513"/>
                  </a:lnTo>
                  <a:lnTo>
                    <a:pt x="100" y="504"/>
                  </a:lnTo>
                  <a:lnTo>
                    <a:pt x="100" y="500"/>
                  </a:lnTo>
                  <a:lnTo>
                    <a:pt x="100" y="477"/>
                  </a:lnTo>
                  <a:lnTo>
                    <a:pt x="91" y="396"/>
                  </a:lnTo>
                  <a:lnTo>
                    <a:pt x="77" y="234"/>
                  </a:lnTo>
                  <a:cubicBezTo>
                    <a:pt x="73" y="185"/>
                    <a:pt x="73" y="131"/>
                    <a:pt x="73" y="77"/>
                  </a:cubicBezTo>
                  <a:lnTo>
                    <a:pt x="73" y="72"/>
                  </a:lnTo>
                  <a:lnTo>
                    <a:pt x="64" y="27"/>
                  </a:lnTo>
                  <a:cubicBezTo>
                    <a:pt x="64" y="9"/>
                    <a:pt x="46" y="0"/>
                    <a:pt x="3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3"/>
            <p:cNvSpPr/>
            <p:nvPr/>
          </p:nvSpPr>
          <p:spPr>
            <a:xfrm>
              <a:off x="3333425" y="950475"/>
              <a:ext cx="12400" cy="28275"/>
            </a:xfrm>
            <a:custGeom>
              <a:avLst/>
              <a:gdLst/>
              <a:ahLst/>
              <a:cxnLst/>
              <a:rect l="l" t="t" r="r" b="b"/>
              <a:pathLst>
                <a:path w="496" h="1131" extrusionOk="0">
                  <a:moveTo>
                    <a:pt x="446" y="0"/>
                  </a:moveTo>
                  <a:cubicBezTo>
                    <a:pt x="432" y="0"/>
                    <a:pt x="414" y="9"/>
                    <a:pt x="414" y="27"/>
                  </a:cubicBezTo>
                  <a:cubicBezTo>
                    <a:pt x="414" y="27"/>
                    <a:pt x="410" y="113"/>
                    <a:pt x="405" y="243"/>
                  </a:cubicBezTo>
                  <a:cubicBezTo>
                    <a:pt x="401" y="306"/>
                    <a:pt x="392" y="378"/>
                    <a:pt x="387" y="455"/>
                  </a:cubicBezTo>
                  <a:cubicBezTo>
                    <a:pt x="383" y="495"/>
                    <a:pt x="374" y="536"/>
                    <a:pt x="369" y="576"/>
                  </a:cubicBezTo>
                  <a:cubicBezTo>
                    <a:pt x="360" y="617"/>
                    <a:pt x="356" y="657"/>
                    <a:pt x="347" y="702"/>
                  </a:cubicBezTo>
                  <a:cubicBezTo>
                    <a:pt x="338" y="738"/>
                    <a:pt x="329" y="778"/>
                    <a:pt x="320" y="814"/>
                  </a:cubicBezTo>
                  <a:cubicBezTo>
                    <a:pt x="306" y="850"/>
                    <a:pt x="293" y="886"/>
                    <a:pt x="275" y="918"/>
                  </a:cubicBezTo>
                  <a:cubicBezTo>
                    <a:pt x="261" y="949"/>
                    <a:pt x="243" y="972"/>
                    <a:pt x="221" y="999"/>
                  </a:cubicBezTo>
                  <a:lnTo>
                    <a:pt x="207" y="1012"/>
                  </a:lnTo>
                  <a:lnTo>
                    <a:pt x="185" y="1026"/>
                  </a:lnTo>
                  <a:lnTo>
                    <a:pt x="171" y="1030"/>
                  </a:lnTo>
                  <a:cubicBezTo>
                    <a:pt x="167" y="1035"/>
                    <a:pt x="162" y="1035"/>
                    <a:pt x="158" y="1035"/>
                  </a:cubicBezTo>
                  <a:cubicBezTo>
                    <a:pt x="153" y="1036"/>
                    <a:pt x="149" y="1037"/>
                    <a:pt x="144" y="1037"/>
                  </a:cubicBezTo>
                  <a:cubicBezTo>
                    <a:pt x="131" y="1037"/>
                    <a:pt x="119" y="1032"/>
                    <a:pt x="113" y="1021"/>
                  </a:cubicBezTo>
                  <a:cubicBezTo>
                    <a:pt x="99" y="1008"/>
                    <a:pt x="86" y="994"/>
                    <a:pt x="77" y="976"/>
                  </a:cubicBezTo>
                  <a:cubicBezTo>
                    <a:pt x="72" y="963"/>
                    <a:pt x="63" y="945"/>
                    <a:pt x="59" y="931"/>
                  </a:cubicBezTo>
                  <a:lnTo>
                    <a:pt x="59" y="936"/>
                  </a:lnTo>
                  <a:cubicBezTo>
                    <a:pt x="55" y="920"/>
                    <a:pt x="43" y="913"/>
                    <a:pt x="31" y="913"/>
                  </a:cubicBezTo>
                  <a:cubicBezTo>
                    <a:pt x="16" y="913"/>
                    <a:pt x="0" y="925"/>
                    <a:pt x="0" y="945"/>
                  </a:cubicBezTo>
                  <a:cubicBezTo>
                    <a:pt x="5" y="967"/>
                    <a:pt x="9" y="990"/>
                    <a:pt x="18" y="1008"/>
                  </a:cubicBezTo>
                  <a:cubicBezTo>
                    <a:pt x="27" y="1035"/>
                    <a:pt x="36" y="1057"/>
                    <a:pt x="54" y="1080"/>
                  </a:cubicBezTo>
                  <a:cubicBezTo>
                    <a:pt x="78" y="1112"/>
                    <a:pt x="117" y="1130"/>
                    <a:pt x="154" y="1130"/>
                  </a:cubicBezTo>
                  <a:cubicBezTo>
                    <a:pt x="158" y="1130"/>
                    <a:pt x="163" y="1130"/>
                    <a:pt x="167" y="1129"/>
                  </a:cubicBezTo>
                  <a:cubicBezTo>
                    <a:pt x="180" y="1129"/>
                    <a:pt x="189" y="1125"/>
                    <a:pt x="203" y="1125"/>
                  </a:cubicBezTo>
                  <a:lnTo>
                    <a:pt x="212" y="1125"/>
                  </a:lnTo>
                  <a:lnTo>
                    <a:pt x="221" y="1120"/>
                  </a:lnTo>
                  <a:lnTo>
                    <a:pt x="230" y="1116"/>
                  </a:lnTo>
                  <a:lnTo>
                    <a:pt x="257" y="1102"/>
                  </a:lnTo>
                  <a:lnTo>
                    <a:pt x="284" y="1080"/>
                  </a:lnTo>
                  <a:cubicBezTo>
                    <a:pt x="320" y="1053"/>
                    <a:pt x="351" y="1017"/>
                    <a:pt x="374" y="976"/>
                  </a:cubicBezTo>
                  <a:cubicBezTo>
                    <a:pt x="392" y="936"/>
                    <a:pt x="414" y="895"/>
                    <a:pt x="428" y="855"/>
                  </a:cubicBezTo>
                  <a:cubicBezTo>
                    <a:pt x="446" y="810"/>
                    <a:pt x="455" y="765"/>
                    <a:pt x="464" y="720"/>
                  </a:cubicBezTo>
                  <a:cubicBezTo>
                    <a:pt x="468" y="680"/>
                    <a:pt x="477" y="635"/>
                    <a:pt x="482" y="594"/>
                  </a:cubicBezTo>
                  <a:cubicBezTo>
                    <a:pt x="486" y="554"/>
                    <a:pt x="491" y="513"/>
                    <a:pt x="495" y="468"/>
                  </a:cubicBezTo>
                  <a:lnTo>
                    <a:pt x="495" y="351"/>
                  </a:lnTo>
                  <a:lnTo>
                    <a:pt x="495" y="243"/>
                  </a:lnTo>
                  <a:cubicBezTo>
                    <a:pt x="491" y="180"/>
                    <a:pt x="486" y="122"/>
                    <a:pt x="486" y="86"/>
                  </a:cubicBezTo>
                  <a:lnTo>
                    <a:pt x="477" y="27"/>
                  </a:lnTo>
                  <a:cubicBezTo>
                    <a:pt x="473" y="9"/>
                    <a:pt x="464" y="0"/>
                    <a:pt x="446"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3"/>
            <p:cNvSpPr/>
            <p:nvPr/>
          </p:nvSpPr>
          <p:spPr>
            <a:xfrm>
              <a:off x="3329600" y="816625"/>
              <a:ext cx="26450" cy="159475"/>
            </a:xfrm>
            <a:custGeom>
              <a:avLst/>
              <a:gdLst/>
              <a:ahLst/>
              <a:cxnLst/>
              <a:rect l="l" t="t" r="r" b="b"/>
              <a:pathLst>
                <a:path w="1058" h="6379" extrusionOk="0">
                  <a:moveTo>
                    <a:pt x="27" y="1"/>
                  </a:moveTo>
                  <a:cubicBezTo>
                    <a:pt x="9" y="5"/>
                    <a:pt x="0" y="23"/>
                    <a:pt x="5" y="41"/>
                  </a:cubicBezTo>
                  <a:lnTo>
                    <a:pt x="77" y="320"/>
                  </a:lnTo>
                  <a:cubicBezTo>
                    <a:pt x="126" y="500"/>
                    <a:pt x="185" y="761"/>
                    <a:pt x="266" y="1072"/>
                  </a:cubicBezTo>
                  <a:cubicBezTo>
                    <a:pt x="302" y="1225"/>
                    <a:pt x="338" y="1391"/>
                    <a:pt x="383" y="1571"/>
                  </a:cubicBezTo>
                  <a:cubicBezTo>
                    <a:pt x="423" y="1751"/>
                    <a:pt x="464" y="1940"/>
                    <a:pt x="504" y="2133"/>
                  </a:cubicBezTo>
                  <a:cubicBezTo>
                    <a:pt x="545" y="2327"/>
                    <a:pt x="590" y="2529"/>
                    <a:pt x="630" y="2736"/>
                  </a:cubicBezTo>
                  <a:cubicBezTo>
                    <a:pt x="666" y="2938"/>
                    <a:pt x="711" y="3150"/>
                    <a:pt x="743" y="3357"/>
                  </a:cubicBezTo>
                  <a:cubicBezTo>
                    <a:pt x="779" y="3568"/>
                    <a:pt x="801" y="3775"/>
                    <a:pt x="841" y="3982"/>
                  </a:cubicBezTo>
                  <a:cubicBezTo>
                    <a:pt x="877" y="4189"/>
                    <a:pt x="886" y="4396"/>
                    <a:pt x="909" y="4594"/>
                  </a:cubicBezTo>
                  <a:cubicBezTo>
                    <a:pt x="918" y="4693"/>
                    <a:pt x="927" y="4787"/>
                    <a:pt x="940" y="4886"/>
                  </a:cubicBezTo>
                  <a:cubicBezTo>
                    <a:pt x="949" y="4976"/>
                    <a:pt x="949" y="5066"/>
                    <a:pt x="949" y="5161"/>
                  </a:cubicBezTo>
                  <a:cubicBezTo>
                    <a:pt x="949" y="5327"/>
                    <a:pt x="936" y="5498"/>
                    <a:pt x="904" y="5665"/>
                  </a:cubicBezTo>
                  <a:cubicBezTo>
                    <a:pt x="882" y="5809"/>
                    <a:pt x="846" y="5944"/>
                    <a:pt x="801" y="6079"/>
                  </a:cubicBezTo>
                  <a:cubicBezTo>
                    <a:pt x="783" y="6132"/>
                    <a:pt x="761" y="6186"/>
                    <a:pt x="729" y="6236"/>
                  </a:cubicBezTo>
                  <a:cubicBezTo>
                    <a:pt x="720" y="6254"/>
                    <a:pt x="707" y="6272"/>
                    <a:pt x="693" y="6290"/>
                  </a:cubicBezTo>
                  <a:cubicBezTo>
                    <a:pt x="689" y="6294"/>
                    <a:pt x="671" y="6299"/>
                    <a:pt x="662" y="6308"/>
                  </a:cubicBezTo>
                  <a:cubicBezTo>
                    <a:pt x="663" y="6306"/>
                    <a:pt x="662" y="6306"/>
                    <a:pt x="660" y="6306"/>
                  </a:cubicBezTo>
                  <a:cubicBezTo>
                    <a:pt x="656" y="6306"/>
                    <a:pt x="648" y="6308"/>
                    <a:pt x="648" y="6308"/>
                  </a:cubicBezTo>
                  <a:cubicBezTo>
                    <a:pt x="626" y="6308"/>
                    <a:pt x="608" y="6276"/>
                    <a:pt x="603" y="6245"/>
                  </a:cubicBezTo>
                  <a:cubicBezTo>
                    <a:pt x="594" y="6218"/>
                    <a:pt x="590" y="6191"/>
                    <a:pt x="590" y="6159"/>
                  </a:cubicBezTo>
                  <a:cubicBezTo>
                    <a:pt x="590" y="6137"/>
                    <a:pt x="590" y="6114"/>
                    <a:pt x="590" y="6088"/>
                  </a:cubicBezTo>
                  <a:cubicBezTo>
                    <a:pt x="590" y="6074"/>
                    <a:pt x="576" y="6061"/>
                    <a:pt x="563" y="6056"/>
                  </a:cubicBezTo>
                  <a:cubicBezTo>
                    <a:pt x="545" y="6056"/>
                    <a:pt x="531" y="6065"/>
                    <a:pt x="527" y="6083"/>
                  </a:cubicBezTo>
                  <a:cubicBezTo>
                    <a:pt x="522" y="6110"/>
                    <a:pt x="522" y="6137"/>
                    <a:pt x="522" y="6164"/>
                  </a:cubicBezTo>
                  <a:cubicBezTo>
                    <a:pt x="522" y="6195"/>
                    <a:pt x="527" y="6231"/>
                    <a:pt x="536" y="6263"/>
                  </a:cubicBezTo>
                  <a:cubicBezTo>
                    <a:pt x="540" y="6285"/>
                    <a:pt x="549" y="6308"/>
                    <a:pt x="558" y="6326"/>
                  </a:cubicBezTo>
                  <a:cubicBezTo>
                    <a:pt x="576" y="6353"/>
                    <a:pt x="603" y="6375"/>
                    <a:pt x="639" y="6375"/>
                  </a:cubicBezTo>
                  <a:cubicBezTo>
                    <a:pt x="647" y="6377"/>
                    <a:pt x="654" y="6378"/>
                    <a:pt x="661" y="6378"/>
                  </a:cubicBezTo>
                  <a:cubicBezTo>
                    <a:pt x="672" y="6378"/>
                    <a:pt x="682" y="6376"/>
                    <a:pt x="693" y="6371"/>
                  </a:cubicBezTo>
                  <a:cubicBezTo>
                    <a:pt x="707" y="6366"/>
                    <a:pt x="720" y="6357"/>
                    <a:pt x="729" y="6348"/>
                  </a:cubicBezTo>
                  <a:cubicBezTo>
                    <a:pt x="752" y="6330"/>
                    <a:pt x="774" y="6303"/>
                    <a:pt x="792" y="6276"/>
                  </a:cubicBezTo>
                  <a:cubicBezTo>
                    <a:pt x="828" y="6222"/>
                    <a:pt x="855" y="6168"/>
                    <a:pt x="877" y="6110"/>
                  </a:cubicBezTo>
                  <a:cubicBezTo>
                    <a:pt x="931" y="5971"/>
                    <a:pt x="972" y="5827"/>
                    <a:pt x="999" y="5683"/>
                  </a:cubicBezTo>
                  <a:cubicBezTo>
                    <a:pt x="1030" y="5512"/>
                    <a:pt x="1048" y="5336"/>
                    <a:pt x="1053" y="5165"/>
                  </a:cubicBezTo>
                  <a:cubicBezTo>
                    <a:pt x="1057" y="5066"/>
                    <a:pt x="1053" y="4972"/>
                    <a:pt x="1048" y="4877"/>
                  </a:cubicBezTo>
                  <a:cubicBezTo>
                    <a:pt x="1039" y="4778"/>
                    <a:pt x="1030" y="4684"/>
                    <a:pt x="1021" y="4585"/>
                  </a:cubicBezTo>
                  <a:cubicBezTo>
                    <a:pt x="999" y="4387"/>
                    <a:pt x="990" y="4180"/>
                    <a:pt x="954" y="3973"/>
                  </a:cubicBezTo>
                  <a:lnTo>
                    <a:pt x="859" y="3339"/>
                  </a:lnTo>
                  <a:cubicBezTo>
                    <a:pt x="819" y="3132"/>
                    <a:pt x="779" y="2920"/>
                    <a:pt x="738" y="2714"/>
                  </a:cubicBezTo>
                  <a:cubicBezTo>
                    <a:pt x="702" y="2507"/>
                    <a:pt x="653" y="2304"/>
                    <a:pt x="612" y="2111"/>
                  </a:cubicBezTo>
                  <a:cubicBezTo>
                    <a:pt x="527" y="1719"/>
                    <a:pt x="437" y="1359"/>
                    <a:pt x="356" y="1049"/>
                  </a:cubicBezTo>
                  <a:cubicBezTo>
                    <a:pt x="270" y="739"/>
                    <a:pt x="198" y="482"/>
                    <a:pt x="149" y="307"/>
                  </a:cubicBezTo>
                  <a:cubicBezTo>
                    <a:pt x="95" y="127"/>
                    <a:pt x="63" y="23"/>
                    <a:pt x="63" y="23"/>
                  </a:cubicBezTo>
                  <a:cubicBezTo>
                    <a:pt x="59" y="10"/>
                    <a:pt x="41" y="1"/>
                    <a:pt x="2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3"/>
            <p:cNvSpPr/>
            <p:nvPr/>
          </p:nvSpPr>
          <p:spPr>
            <a:xfrm>
              <a:off x="3279325" y="642325"/>
              <a:ext cx="17800" cy="12350"/>
            </a:xfrm>
            <a:custGeom>
              <a:avLst/>
              <a:gdLst/>
              <a:ahLst/>
              <a:cxnLst/>
              <a:rect l="l" t="t" r="r" b="b"/>
              <a:pathLst>
                <a:path w="712" h="494" extrusionOk="0">
                  <a:moveTo>
                    <a:pt x="482" y="0"/>
                  </a:moveTo>
                  <a:cubicBezTo>
                    <a:pt x="455" y="0"/>
                    <a:pt x="428" y="0"/>
                    <a:pt x="401" y="9"/>
                  </a:cubicBezTo>
                  <a:cubicBezTo>
                    <a:pt x="342" y="23"/>
                    <a:pt x="288" y="45"/>
                    <a:pt x="239" y="77"/>
                  </a:cubicBezTo>
                  <a:cubicBezTo>
                    <a:pt x="216" y="94"/>
                    <a:pt x="189" y="112"/>
                    <a:pt x="171" y="135"/>
                  </a:cubicBezTo>
                  <a:cubicBezTo>
                    <a:pt x="149" y="153"/>
                    <a:pt x="131" y="175"/>
                    <a:pt x="113" y="198"/>
                  </a:cubicBezTo>
                  <a:cubicBezTo>
                    <a:pt x="86" y="238"/>
                    <a:pt x="59" y="279"/>
                    <a:pt x="41" y="324"/>
                  </a:cubicBezTo>
                  <a:cubicBezTo>
                    <a:pt x="23" y="369"/>
                    <a:pt x="9" y="414"/>
                    <a:pt x="0" y="463"/>
                  </a:cubicBezTo>
                  <a:lnTo>
                    <a:pt x="5" y="463"/>
                  </a:lnTo>
                  <a:cubicBezTo>
                    <a:pt x="5" y="483"/>
                    <a:pt x="19" y="494"/>
                    <a:pt x="34" y="494"/>
                  </a:cubicBezTo>
                  <a:cubicBezTo>
                    <a:pt x="43" y="494"/>
                    <a:pt x="52" y="490"/>
                    <a:pt x="59" y="481"/>
                  </a:cubicBezTo>
                  <a:cubicBezTo>
                    <a:pt x="59" y="481"/>
                    <a:pt x="81" y="436"/>
                    <a:pt x="122" y="369"/>
                  </a:cubicBezTo>
                  <a:cubicBezTo>
                    <a:pt x="149" y="333"/>
                    <a:pt x="171" y="301"/>
                    <a:pt x="203" y="265"/>
                  </a:cubicBezTo>
                  <a:cubicBezTo>
                    <a:pt x="230" y="229"/>
                    <a:pt x="266" y="198"/>
                    <a:pt x="306" y="171"/>
                  </a:cubicBezTo>
                  <a:cubicBezTo>
                    <a:pt x="342" y="148"/>
                    <a:pt x="383" y="126"/>
                    <a:pt x="428" y="117"/>
                  </a:cubicBezTo>
                  <a:cubicBezTo>
                    <a:pt x="446" y="112"/>
                    <a:pt x="468" y="108"/>
                    <a:pt x="491" y="103"/>
                  </a:cubicBezTo>
                  <a:cubicBezTo>
                    <a:pt x="509" y="99"/>
                    <a:pt x="527" y="99"/>
                    <a:pt x="545" y="99"/>
                  </a:cubicBezTo>
                  <a:lnTo>
                    <a:pt x="599" y="99"/>
                  </a:lnTo>
                  <a:lnTo>
                    <a:pt x="635" y="103"/>
                  </a:lnTo>
                  <a:lnTo>
                    <a:pt x="675" y="103"/>
                  </a:lnTo>
                  <a:cubicBezTo>
                    <a:pt x="689" y="103"/>
                    <a:pt x="702" y="94"/>
                    <a:pt x="707" y="81"/>
                  </a:cubicBezTo>
                  <a:cubicBezTo>
                    <a:pt x="711" y="68"/>
                    <a:pt x="707" y="50"/>
                    <a:pt x="689" y="41"/>
                  </a:cubicBezTo>
                  <a:lnTo>
                    <a:pt x="653" y="27"/>
                  </a:lnTo>
                  <a:lnTo>
                    <a:pt x="608" y="14"/>
                  </a:lnTo>
                  <a:cubicBezTo>
                    <a:pt x="590" y="9"/>
                    <a:pt x="572" y="5"/>
                    <a:pt x="554" y="5"/>
                  </a:cubicBezTo>
                  <a:cubicBezTo>
                    <a:pt x="531" y="0"/>
                    <a:pt x="504" y="0"/>
                    <a:pt x="48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3"/>
            <p:cNvSpPr/>
            <p:nvPr/>
          </p:nvSpPr>
          <p:spPr>
            <a:xfrm>
              <a:off x="3277625" y="533325"/>
              <a:ext cx="6100" cy="12525"/>
            </a:xfrm>
            <a:custGeom>
              <a:avLst/>
              <a:gdLst/>
              <a:ahLst/>
              <a:cxnLst/>
              <a:rect l="l" t="t" r="r" b="b"/>
              <a:pathLst>
                <a:path w="244" h="501" extrusionOk="0">
                  <a:moveTo>
                    <a:pt x="104" y="0"/>
                  </a:moveTo>
                  <a:cubicBezTo>
                    <a:pt x="102" y="0"/>
                    <a:pt x="98" y="0"/>
                    <a:pt x="95" y="1"/>
                  </a:cubicBezTo>
                  <a:cubicBezTo>
                    <a:pt x="1" y="14"/>
                    <a:pt x="28" y="451"/>
                    <a:pt x="136" y="500"/>
                  </a:cubicBezTo>
                  <a:cubicBezTo>
                    <a:pt x="137" y="501"/>
                    <a:pt x="137" y="501"/>
                    <a:pt x="138" y="501"/>
                  </a:cubicBezTo>
                  <a:cubicBezTo>
                    <a:pt x="182" y="501"/>
                    <a:pt x="243" y="0"/>
                    <a:pt x="10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3"/>
            <p:cNvSpPr/>
            <p:nvPr/>
          </p:nvSpPr>
          <p:spPr>
            <a:xfrm>
              <a:off x="3283775" y="543325"/>
              <a:ext cx="11875" cy="5075"/>
            </a:xfrm>
            <a:custGeom>
              <a:avLst/>
              <a:gdLst/>
              <a:ahLst/>
              <a:cxnLst/>
              <a:rect l="l" t="t" r="r" b="b"/>
              <a:pathLst>
                <a:path w="475" h="203" extrusionOk="0">
                  <a:moveTo>
                    <a:pt x="347" y="1"/>
                  </a:moveTo>
                  <a:cubicBezTo>
                    <a:pt x="211" y="1"/>
                    <a:pt x="1" y="80"/>
                    <a:pt x="7" y="168"/>
                  </a:cubicBezTo>
                  <a:cubicBezTo>
                    <a:pt x="8" y="190"/>
                    <a:pt x="67" y="202"/>
                    <a:pt x="142" y="202"/>
                  </a:cubicBezTo>
                  <a:cubicBezTo>
                    <a:pt x="281" y="202"/>
                    <a:pt x="474" y="159"/>
                    <a:pt x="457" y="51"/>
                  </a:cubicBezTo>
                  <a:cubicBezTo>
                    <a:pt x="450" y="15"/>
                    <a:pt x="405" y="1"/>
                    <a:pt x="34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3"/>
            <p:cNvSpPr/>
            <p:nvPr/>
          </p:nvSpPr>
          <p:spPr>
            <a:xfrm>
              <a:off x="3165950" y="638500"/>
              <a:ext cx="14550" cy="14625"/>
            </a:xfrm>
            <a:custGeom>
              <a:avLst/>
              <a:gdLst/>
              <a:ahLst/>
              <a:cxnLst/>
              <a:rect l="l" t="t" r="r" b="b"/>
              <a:pathLst>
                <a:path w="582" h="585" extrusionOk="0">
                  <a:moveTo>
                    <a:pt x="289" y="0"/>
                  </a:moveTo>
                  <a:cubicBezTo>
                    <a:pt x="131" y="0"/>
                    <a:pt x="1" y="131"/>
                    <a:pt x="1" y="292"/>
                  </a:cubicBezTo>
                  <a:cubicBezTo>
                    <a:pt x="1" y="454"/>
                    <a:pt x="131" y="585"/>
                    <a:pt x="289" y="585"/>
                  </a:cubicBezTo>
                  <a:cubicBezTo>
                    <a:pt x="451" y="585"/>
                    <a:pt x="581" y="454"/>
                    <a:pt x="581" y="292"/>
                  </a:cubicBezTo>
                  <a:cubicBezTo>
                    <a:pt x="581" y="131"/>
                    <a:pt x="451" y="0"/>
                    <a:pt x="28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3"/>
            <p:cNvSpPr/>
            <p:nvPr/>
          </p:nvSpPr>
          <p:spPr>
            <a:xfrm>
              <a:off x="3230175" y="635575"/>
              <a:ext cx="14650" cy="14625"/>
            </a:xfrm>
            <a:custGeom>
              <a:avLst/>
              <a:gdLst/>
              <a:ahLst/>
              <a:cxnLst/>
              <a:rect l="l" t="t" r="r" b="b"/>
              <a:pathLst>
                <a:path w="586" h="585" extrusionOk="0">
                  <a:moveTo>
                    <a:pt x="293" y="0"/>
                  </a:moveTo>
                  <a:cubicBezTo>
                    <a:pt x="131" y="0"/>
                    <a:pt x="0" y="131"/>
                    <a:pt x="0" y="293"/>
                  </a:cubicBezTo>
                  <a:cubicBezTo>
                    <a:pt x="0" y="454"/>
                    <a:pt x="131" y="585"/>
                    <a:pt x="293" y="585"/>
                  </a:cubicBezTo>
                  <a:cubicBezTo>
                    <a:pt x="450" y="585"/>
                    <a:pt x="585" y="454"/>
                    <a:pt x="585" y="293"/>
                  </a:cubicBezTo>
                  <a:cubicBezTo>
                    <a:pt x="585" y="131"/>
                    <a:pt x="450" y="0"/>
                    <a:pt x="29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3"/>
            <p:cNvSpPr/>
            <p:nvPr/>
          </p:nvSpPr>
          <p:spPr>
            <a:xfrm>
              <a:off x="3191475" y="611375"/>
              <a:ext cx="24100" cy="49750"/>
            </a:xfrm>
            <a:custGeom>
              <a:avLst/>
              <a:gdLst/>
              <a:ahLst/>
              <a:cxnLst/>
              <a:rect l="l" t="t" r="r" b="b"/>
              <a:pathLst>
                <a:path w="964" h="1990" extrusionOk="0">
                  <a:moveTo>
                    <a:pt x="267" y="1"/>
                  </a:moveTo>
                  <a:cubicBezTo>
                    <a:pt x="254" y="1"/>
                    <a:pt x="240" y="5"/>
                    <a:pt x="226" y="14"/>
                  </a:cubicBezTo>
                  <a:cubicBezTo>
                    <a:pt x="226" y="14"/>
                    <a:pt x="1" y="1719"/>
                    <a:pt x="68" y="1872"/>
                  </a:cubicBezTo>
                  <a:cubicBezTo>
                    <a:pt x="99" y="1952"/>
                    <a:pt x="294" y="1989"/>
                    <a:pt x="480" y="1989"/>
                  </a:cubicBezTo>
                  <a:cubicBezTo>
                    <a:pt x="618" y="1989"/>
                    <a:pt x="751" y="1969"/>
                    <a:pt x="811" y="1931"/>
                  </a:cubicBezTo>
                  <a:cubicBezTo>
                    <a:pt x="964" y="1832"/>
                    <a:pt x="797" y="1548"/>
                    <a:pt x="680" y="1171"/>
                  </a:cubicBezTo>
                  <a:cubicBezTo>
                    <a:pt x="534" y="700"/>
                    <a:pt x="435" y="1"/>
                    <a:pt x="267"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a:off x="3197900" y="682100"/>
              <a:ext cx="29150" cy="9225"/>
            </a:xfrm>
            <a:custGeom>
              <a:avLst/>
              <a:gdLst/>
              <a:ahLst/>
              <a:cxnLst/>
              <a:rect l="l" t="t" r="r" b="b"/>
              <a:pathLst>
                <a:path w="1166" h="369" extrusionOk="0">
                  <a:moveTo>
                    <a:pt x="717" y="1"/>
                  </a:moveTo>
                  <a:cubicBezTo>
                    <a:pt x="655" y="1"/>
                    <a:pt x="587" y="6"/>
                    <a:pt x="513" y="20"/>
                  </a:cubicBezTo>
                  <a:cubicBezTo>
                    <a:pt x="149" y="87"/>
                    <a:pt x="5" y="294"/>
                    <a:pt x="5" y="294"/>
                  </a:cubicBezTo>
                  <a:lnTo>
                    <a:pt x="0" y="312"/>
                  </a:lnTo>
                  <a:cubicBezTo>
                    <a:pt x="125" y="349"/>
                    <a:pt x="253" y="369"/>
                    <a:pt x="381" y="369"/>
                  </a:cubicBezTo>
                  <a:cubicBezTo>
                    <a:pt x="470" y="369"/>
                    <a:pt x="559" y="359"/>
                    <a:pt x="648" y="339"/>
                  </a:cubicBezTo>
                  <a:cubicBezTo>
                    <a:pt x="837" y="307"/>
                    <a:pt x="1013" y="231"/>
                    <a:pt x="1166" y="118"/>
                  </a:cubicBezTo>
                  <a:cubicBezTo>
                    <a:pt x="1126" y="93"/>
                    <a:pt x="972" y="1"/>
                    <a:pt x="717"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a:off x="3185875" y="663375"/>
              <a:ext cx="52750" cy="26525"/>
            </a:xfrm>
            <a:custGeom>
              <a:avLst/>
              <a:gdLst/>
              <a:ahLst/>
              <a:cxnLst/>
              <a:rect l="l" t="t" r="r" b="b"/>
              <a:pathLst>
                <a:path w="2110" h="1061" extrusionOk="0">
                  <a:moveTo>
                    <a:pt x="1772" y="1"/>
                  </a:moveTo>
                  <a:cubicBezTo>
                    <a:pt x="1543" y="1"/>
                    <a:pt x="1275" y="300"/>
                    <a:pt x="913" y="377"/>
                  </a:cubicBezTo>
                  <a:cubicBezTo>
                    <a:pt x="808" y="401"/>
                    <a:pt x="708" y="407"/>
                    <a:pt x="615" y="407"/>
                  </a:cubicBezTo>
                  <a:cubicBezTo>
                    <a:pt x="535" y="407"/>
                    <a:pt x="461" y="403"/>
                    <a:pt x="393" y="403"/>
                  </a:cubicBezTo>
                  <a:cubicBezTo>
                    <a:pt x="233" y="403"/>
                    <a:pt x="111" y="426"/>
                    <a:pt x="50" y="584"/>
                  </a:cubicBezTo>
                  <a:cubicBezTo>
                    <a:pt x="0" y="701"/>
                    <a:pt x="153" y="948"/>
                    <a:pt x="481" y="1061"/>
                  </a:cubicBezTo>
                  <a:lnTo>
                    <a:pt x="486" y="1038"/>
                  </a:lnTo>
                  <a:cubicBezTo>
                    <a:pt x="486" y="1038"/>
                    <a:pt x="630" y="836"/>
                    <a:pt x="994" y="769"/>
                  </a:cubicBezTo>
                  <a:cubicBezTo>
                    <a:pt x="1068" y="755"/>
                    <a:pt x="1136" y="750"/>
                    <a:pt x="1198" y="750"/>
                  </a:cubicBezTo>
                  <a:cubicBezTo>
                    <a:pt x="1453" y="750"/>
                    <a:pt x="1607" y="842"/>
                    <a:pt x="1647" y="867"/>
                  </a:cubicBezTo>
                  <a:cubicBezTo>
                    <a:pt x="2011" y="598"/>
                    <a:pt x="2110" y="184"/>
                    <a:pt x="1916" y="49"/>
                  </a:cubicBezTo>
                  <a:cubicBezTo>
                    <a:pt x="1870" y="15"/>
                    <a:pt x="1822" y="1"/>
                    <a:pt x="177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3229825" y="611875"/>
              <a:ext cx="22675" cy="12125"/>
            </a:xfrm>
            <a:custGeom>
              <a:avLst/>
              <a:gdLst/>
              <a:ahLst/>
              <a:cxnLst/>
              <a:rect l="l" t="t" r="r" b="b"/>
              <a:pathLst>
                <a:path w="907" h="485" extrusionOk="0">
                  <a:moveTo>
                    <a:pt x="350" y="1"/>
                  </a:moveTo>
                  <a:cubicBezTo>
                    <a:pt x="277" y="1"/>
                    <a:pt x="213" y="18"/>
                    <a:pt x="172" y="57"/>
                  </a:cubicBezTo>
                  <a:cubicBezTo>
                    <a:pt x="1" y="219"/>
                    <a:pt x="334" y="332"/>
                    <a:pt x="446" y="372"/>
                  </a:cubicBezTo>
                  <a:cubicBezTo>
                    <a:pt x="568" y="414"/>
                    <a:pt x="715" y="484"/>
                    <a:pt x="810" y="484"/>
                  </a:cubicBezTo>
                  <a:cubicBezTo>
                    <a:pt x="869" y="484"/>
                    <a:pt x="907" y="457"/>
                    <a:pt x="905" y="377"/>
                  </a:cubicBezTo>
                  <a:cubicBezTo>
                    <a:pt x="898" y="172"/>
                    <a:pt x="578" y="1"/>
                    <a:pt x="35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3"/>
            <p:cNvSpPr/>
            <p:nvPr/>
          </p:nvSpPr>
          <p:spPr>
            <a:xfrm>
              <a:off x="3163975" y="611875"/>
              <a:ext cx="22925" cy="11450"/>
            </a:xfrm>
            <a:custGeom>
              <a:avLst/>
              <a:gdLst/>
              <a:ahLst/>
              <a:cxnLst/>
              <a:rect l="l" t="t" r="r" b="b"/>
              <a:pathLst>
                <a:path w="917" h="458" extrusionOk="0">
                  <a:moveTo>
                    <a:pt x="553" y="0"/>
                  </a:moveTo>
                  <a:cubicBezTo>
                    <a:pt x="328" y="0"/>
                    <a:pt x="21" y="151"/>
                    <a:pt x="8" y="345"/>
                  </a:cubicBezTo>
                  <a:cubicBezTo>
                    <a:pt x="0" y="430"/>
                    <a:pt x="42" y="458"/>
                    <a:pt x="106" y="458"/>
                  </a:cubicBezTo>
                  <a:cubicBezTo>
                    <a:pt x="201" y="458"/>
                    <a:pt x="345" y="398"/>
                    <a:pt x="462" y="363"/>
                  </a:cubicBezTo>
                  <a:cubicBezTo>
                    <a:pt x="575" y="332"/>
                    <a:pt x="917" y="237"/>
                    <a:pt x="750" y="66"/>
                  </a:cubicBezTo>
                  <a:cubicBezTo>
                    <a:pt x="708" y="21"/>
                    <a:pt x="636" y="0"/>
                    <a:pt x="55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3"/>
            <p:cNvSpPr/>
            <p:nvPr/>
          </p:nvSpPr>
          <p:spPr>
            <a:xfrm>
              <a:off x="3240200" y="793325"/>
              <a:ext cx="45225" cy="36750"/>
            </a:xfrm>
            <a:custGeom>
              <a:avLst/>
              <a:gdLst/>
              <a:ahLst/>
              <a:cxnLst/>
              <a:rect l="l" t="t" r="r" b="b"/>
              <a:pathLst>
                <a:path w="1809" h="1470" extrusionOk="0">
                  <a:moveTo>
                    <a:pt x="1199" y="1"/>
                  </a:moveTo>
                  <a:cubicBezTo>
                    <a:pt x="810" y="1"/>
                    <a:pt x="203" y="81"/>
                    <a:pt x="67" y="222"/>
                  </a:cubicBezTo>
                  <a:cubicBezTo>
                    <a:pt x="10" y="280"/>
                    <a:pt x="0" y="1469"/>
                    <a:pt x="861" y="1469"/>
                  </a:cubicBezTo>
                  <a:cubicBezTo>
                    <a:pt x="875" y="1469"/>
                    <a:pt x="889" y="1469"/>
                    <a:pt x="904" y="1468"/>
                  </a:cubicBezTo>
                  <a:cubicBezTo>
                    <a:pt x="1808" y="1432"/>
                    <a:pt x="1574" y="96"/>
                    <a:pt x="1525" y="47"/>
                  </a:cubicBezTo>
                  <a:cubicBezTo>
                    <a:pt x="1494" y="15"/>
                    <a:pt x="1367" y="1"/>
                    <a:pt x="11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3"/>
            <p:cNvSpPr/>
            <p:nvPr/>
          </p:nvSpPr>
          <p:spPr>
            <a:xfrm>
              <a:off x="3210725" y="795750"/>
              <a:ext cx="8000" cy="6850"/>
            </a:xfrm>
            <a:custGeom>
              <a:avLst/>
              <a:gdLst/>
              <a:ahLst/>
              <a:cxnLst/>
              <a:rect l="l" t="t" r="r" b="b"/>
              <a:pathLst>
                <a:path w="320" h="274" extrusionOk="0">
                  <a:moveTo>
                    <a:pt x="180" y="0"/>
                  </a:moveTo>
                  <a:cubicBezTo>
                    <a:pt x="147" y="0"/>
                    <a:pt x="113" y="12"/>
                    <a:pt x="86" y="40"/>
                  </a:cubicBezTo>
                  <a:cubicBezTo>
                    <a:pt x="0" y="125"/>
                    <a:pt x="63" y="274"/>
                    <a:pt x="185" y="274"/>
                  </a:cubicBezTo>
                  <a:cubicBezTo>
                    <a:pt x="257" y="274"/>
                    <a:pt x="320" y="211"/>
                    <a:pt x="320" y="139"/>
                  </a:cubicBezTo>
                  <a:cubicBezTo>
                    <a:pt x="320" y="56"/>
                    <a:pt x="251" y="0"/>
                    <a:pt x="180"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a:off x="3209025" y="824900"/>
              <a:ext cx="8025" cy="6950"/>
            </a:xfrm>
            <a:custGeom>
              <a:avLst/>
              <a:gdLst/>
              <a:ahLst/>
              <a:cxnLst/>
              <a:rect l="l" t="t" r="r" b="b"/>
              <a:pathLst>
                <a:path w="321" h="278" extrusionOk="0">
                  <a:moveTo>
                    <a:pt x="183" y="1"/>
                  </a:moveTo>
                  <a:cubicBezTo>
                    <a:pt x="149" y="1"/>
                    <a:pt x="114" y="14"/>
                    <a:pt x="86" y="43"/>
                  </a:cubicBezTo>
                  <a:cubicBezTo>
                    <a:pt x="1" y="129"/>
                    <a:pt x="64" y="277"/>
                    <a:pt x="185" y="277"/>
                  </a:cubicBezTo>
                  <a:cubicBezTo>
                    <a:pt x="257" y="277"/>
                    <a:pt x="320" y="214"/>
                    <a:pt x="320" y="138"/>
                  </a:cubicBezTo>
                  <a:cubicBezTo>
                    <a:pt x="320" y="56"/>
                    <a:pt x="253" y="1"/>
                    <a:pt x="183"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3208025" y="854650"/>
              <a:ext cx="8000" cy="6875"/>
            </a:xfrm>
            <a:custGeom>
              <a:avLst/>
              <a:gdLst/>
              <a:ahLst/>
              <a:cxnLst/>
              <a:rect l="l" t="t" r="r" b="b"/>
              <a:pathLst>
                <a:path w="320" h="275" extrusionOk="0">
                  <a:moveTo>
                    <a:pt x="182" y="1"/>
                  </a:moveTo>
                  <a:cubicBezTo>
                    <a:pt x="148" y="1"/>
                    <a:pt x="114" y="13"/>
                    <a:pt x="86" y="41"/>
                  </a:cubicBezTo>
                  <a:cubicBezTo>
                    <a:pt x="0" y="126"/>
                    <a:pt x="63" y="275"/>
                    <a:pt x="185" y="275"/>
                  </a:cubicBezTo>
                  <a:cubicBezTo>
                    <a:pt x="261" y="275"/>
                    <a:pt x="320" y="212"/>
                    <a:pt x="320" y="140"/>
                  </a:cubicBezTo>
                  <a:cubicBezTo>
                    <a:pt x="320" y="55"/>
                    <a:pt x="252" y="1"/>
                    <a:pt x="182"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p:nvPr/>
          </p:nvSpPr>
          <p:spPr>
            <a:xfrm>
              <a:off x="3209825" y="886600"/>
              <a:ext cx="6875" cy="6875"/>
            </a:xfrm>
            <a:custGeom>
              <a:avLst/>
              <a:gdLst/>
              <a:ahLst/>
              <a:cxnLst/>
              <a:rect l="l" t="t" r="r" b="b"/>
              <a:pathLst>
                <a:path w="275" h="275" extrusionOk="0">
                  <a:moveTo>
                    <a:pt x="135" y="0"/>
                  </a:moveTo>
                  <a:cubicBezTo>
                    <a:pt x="63" y="0"/>
                    <a:pt x="0" y="63"/>
                    <a:pt x="0" y="139"/>
                  </a:cubicBezTo>
                  <a:cubicBezTo>
                    <a:pt x="0" y="211"/>
                    <a:pt x="63" y="274"/>
                    <a:pt x="135" y="274"/>
                  </a:cubicBezTo>
                  <a:cubicBezTo>
                    <a:pt x="212" y="274"/>
                    <a:pt x="275" y="211"/>
                    <a:pt x="275" y="139"/>
                  </a:cubicBezTo>
                  <a:cubicBezTo>
                    <a:pt x="275" y="63"/>
                    <a:pt x="212" y="0"/>
                    <a:pt x="135"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a:off x="3209925" y="916175"/>
              <a:ext cx="6900" cy="6875"/>
            </a:xfrm>
            <a:custGeom>
              <a:avLst/>
              <a:gdLst/>
              <a:ahLst/>
              <a:cxnLst/>
              <a:rect l="l" t="t" r="r" b="b"/>
              <a:pathLst>
                <a:path w="276" h="275" extrusionOk="0">
                  <a:moveTo>
                    <a:pt x="140" y="0"/>
                  </a:moveTo>
                  <a:cubicBezTo>
                    <a:pt x="64" y="0"/>
                    <a:pt x="1" y="63"/>
                    <a:pt x="1" y="140"/>
                  </a:cubicBezTo>
                  <a:cubicBezTo>
                    <a:pt x="1" y="212"/>
                    <a:pt x="64" y="275"/>
                    <a:pt x="140" y="275"/>
                  </a:cubicBezTo>
                  <a:cubicBezTo>
                    <a:pt x="212" y="275"/>
                    <a:pt x="275" y="212"/>
                    <a:pt x="275" y="140"/>
                  </a:cubicBezTo>
                  <a:cubicBezTo>
                    <a:pt x="275" y="63"/>
                    <a:pt x="212" y="0"/>
                    <a:pt x="140"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p:nvPr/>
          </p:nvSpPr>
          <p:spPr>
            <a:xfrm>
              <a:off x="3209600" y="948900"/>
              <a:ext cx="6775" cy="6875"/>
            </a:xfrm>
            <a:custGeom>
              <a:avLst/>
              <a:gdLst/>
              <a:ahLst/>
              <a:cxnLst/>
              <a:rect l="l" t="t" r="r" b="b"/>
              <a:pathLst>
                <a:path w="271" h="275" extrusionOk="0">
                  <a:moveTo>
                    <a:pt x="135" y="0"/>
                  </a:moveTo>
                  <a:cubicBezTo>
                    <a:pt x="63" y="0"/>
                    <a:pt x="0" y="63"/>
                    <a:pt x="0" y="140"/>
                  </a:cubicBezTo>
                  <a:cubicBezTo>
                    <a:pt x="0" y="212"/>
                    <a:pt x="63" y="275"/>
                    <a:pt x="135" y="275"/>
                  </a:cubicBezTo>
                  <a:cubicBezTo>
                    <a:pt x="212" y="275"/>
                    <a:pt x="270" y="212"/>
                    <a:pt x="270" y="140"/>
                  </a:cubicBezTo>
                  <a:cubicBezTo>
                    <a:pt x="270" y="63"/>
                    <a:pt x="212" y="0"/>
                    <a:pt x="135"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p:nvPr/>
          </p:nvSpPr>
          <p:spPr>
            <a:xfrm>
              <a:off x="3191600" y="611075"/>
              <a:ext cx="21475" cy="51300"/>
            </a:xfrm>
            <a:custGeom>
              <a:avLst/>
              <a:gdLst/>
              <a:ahLst/>
              <a:cxnLst/>
              <a:rect l="l" t="t" r="r" b="b"/>
              <a:pathLst>
                <a:path w="859" h="2052" extrusionOk="0">
                  <a:moveTo>
                    <a:pt x="224" y="0"/>
                  </a:moveTo>
                  <a:cubicBezTo>
                    <a:pt x="211" y="0"/>
                    <a:pt x="198" y="8"/>
                    <a:pt x="194" y="26"/>
                  </a:cubicBezTo>
                  <a:cubicBezTo>
                    <a:pt x="194" y="26"/>
                    <a:pt x="162" y="188"/>
                    <a:pt x="126" y="436"/>
                  </a:cubicBezTo>
                  <a:cubicBezTo>
                    <a:pt x="90" y="683"/>
                    <a:pt x="50" y="1012"/>
                    <a:pt x="23" y="1344"/>
                  </a:cubicBezTo>
                  <a:cubicBezTo>
                    <a:pt x="14" y="1430"/>
                    <a:pt x="5" y="1511"/>
                    <a:pt x="5" y="1596"/>
                  </a:cubicBezTo>
                  <a:cubicBezTo>
                    <a:pt x="0" y="1677"/>
                    <a:pt x="0" y="1758"/>
                    <a:pt x="5" y="1844"/>
                  </a:cubicBezTo>
                  <a:cubicBezTo>
                    <a:pt x="5" y="1853"/>
                    <a:pt x="9" y="1866"/>
                    <a:pt x="14" y="1880"/>
                  </a:cubicBezTo>
                  <a:lnTo>
                    <a:pt x="18" y="1898"/>
                  </a:lnTo>
                  <a:lnTo>
                    <a:pt x="18" y="1907"/>
                  </a:lnTo>
                  <a:cubicBezTo>
                    <a:pt x="18" y="1911"/>
                    <a:pt x="18" y="1916"/>
                    <a:pt x="23" y="1916"/>
                  </a:cubicBezTo>
                  <a:lnTo>
                    <a:pt x="23" y="1920"/>
                  </a:lnTo>
                  <a:cubicBezTo>
                    <a:pt x="27" y="1929"/>
                    <a:pt x="32" y="1938"/>
                    <a:pt x="41" y="1943"/>
                  </a:cubicBezTo>
                  <a:cubicBezTo>
                    <a:pt x="50" y="1956"/>
                    <a:pt x="63" y="1965"/>
                    <a:pt x="77" y="1974"/>
                  </a:cubicBezTo>
                  <a:cubicBezTo>
                    <a:pt x="113" y="1997"/>
                    <a:pt x="149" y="2010"/>
                    <a:pt x="194" y="2019"/>
                  </a:cubicBezTo>
                  <a:cubicBezTo>
                    <a:pt x="261" y="2037"/>
                    <a:pt x="329" y="2046"/>
                    <a:pt x="401" y="2051"/>
                  </a:cubicBezTo>
                  <a:cubicBezTo>
                    <a:pt x="418" y="2052"/>
                    <a:pt x="435" y="2052"/>
                    <a:pt x="453" y="2052"/>
                  </a:cubicBezTo>
                  <a:cubicBezTo>
                    <a:pt x="539" y="2052"/>
                    <a:pt x="625" y="2043"/>
                    <a:pt x="711" y="2024"/>
                  </a:cubicBezTo>
                  <a:cubicBezTo>
                    <a:pt x="743" y="2015"/>
                    <a:pt x="770" y="2001"/>
                    <a:pt x="797" y="1988"/>
                  </a:cubicBezTo>
                  <a:lnTo>
                    <a:pt x="828" y="1970"/>
                  </a:lnTo>
                  <a:cubicBezTo>
                    <a:pt x="859" y="1951"/>
                    <a:pt x="841" y="1912"/>
                    <a:pt x="812" y="1912"/>
                  </a:cubicBezTo>
                  <a:cubicBezTo>
                    <a:pt x="807" y="1912"/>
                    <a:pt x="802" y="1913"/>
                    <a:pt x="797" y="1916"/>
                  </a:cubicBezTo>
                  <a:lnTo>
                    <a:pt x="788" y="1920"/>
                  </a:lnTo>
                  <a:lnTo>
                    <a:pt x="770" y="1934"/>
                  </a:lnTo>
                  <a:cubicBezTo>
                    <a:pt x="743" y="1943"/>
                    <a:pt x="720" y="1947"/>
                    <a:pt x="698" y="1952"/>
                  </a:cubicBezTo>
                  <a:cubicBezTo>
                    <a:pt x="634" y="1961"/>
                    <a:pt x="572" y="1965"/>
                    <a:pt x="509" y="1965"/>
                  </a:cubicBezTo>
                  <a:cubicBezTo>
                    <a:pt x="475" y="1965"/>
                    <a:pt x="440" y="1964"/>
                    <a:pt x="405" y="1961"/>
                  </a:cubicBezTo>
                  <a:cubicBezTo>
                    <a:pt x="342" y="1952"/>
                    <a:pt x="279" y="1943"/>
                    <a:pt x="221" y="1925"/>
                  </a:cubicBezTo>
                  <a:cubicBezTo>
                    <a:pt x="158" y="1907"/>
                    <a:pt x="95" y="1875"/>
                    <a:pt x="108" y="1830"/>
                  </a:cubicBezTo>
                  <a:cubicBezTo>
                    <a:pt x="104" y="1749"/>
                    <a:pt x="104" y="1673"/>
                    <a:pt x="113" y="1596"/>
                  </a:cubicBezTo>
                  <a:cubicBezTo>
                    <a:pt x="117" y="1515"/>
                    <a:pt x="122" y="1434"/>
                    <a:pt x="131" y="1353"/>
                  </a:cubicBezTo>
                  <a:cubicBezTo>
                    <a:pt x="158" y="1021"/>
                    <a:pt x="194" y="692"/>
                    <a:pt x="212" y="445"/>
                  </a:cubicBezTo>
                  <a:cubicBezTo>
                    <a:pt x="234" y="197"/>
                    <a:pt x="248" y="31"/>
                    <a:pt x="248" y="31"/>
                  </a:cubicBezTo>
                  <a:lnTo>
                    <a:pt x="257" y="35"/>
                  </a:lnTo>
                  <a:cubicBezTo>
                    <a:pt x="257" y="13"/>
                    <a:pt x="240" y="0"/>
                    <a:pt x="22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3"/>
            <p:cNvSpPr/>
            <p:nvPr/>
          </p:nvSpPr>
          <p:spPr>
            <a:xfrm>
              <a:off x="3669750" y="1233650"/>
              <a:ext cx="44950" cy="15600"/>
            </a:xfrm>
            <a:custGeom>
              <a:avLst/>
              <a:gdLst/>
              <a:ahLst/>
              <a:cxnLst/>
              <a:rect l="l" t="t" r="r" b="b"/>
              <a:pathLst>
                <a:path w="1798" h="624" extrusionOk="0">
                  <a:moveTo>
                    <a:pt x="1734" y="1"/>
                  </a:moveTo>
                  <a:cubicBezTo>
                    <a:pt x="1465" y="216"/>
                    <a:pt x="861" y="242"/>
                    <a:pt x="585" y="242"/>
                  </a:cubicBezTo>
                  <a:cubicBezTo>
                    <a:pt x="498" y="242"/>
                    <a:pt x="443" y="239"/>
                    <a:pt x="443" y="239"/>
                  </a:cubicBezTo>
                  <a:cubicBezTo>
                    <a:pt x="443" y="239"/>
                    <a:pt x="3" y="406"/>
                    <a:pt x="3" y="550"/>
                  </a:cubicBezTo>
                  <a:cubicBezTo>
                    <a:pt x="1" y="601"/>
                    <a:pt x="173" y="623"/>
                    <a:pt x="409" y="623"/>
                  </a:cubicBezTo>
                  <a:cubicBezTo>
                    <a:pt x="862" y="623"/>
                    <a:pt x="1551" y="540"/>
                    <a:pt x="1725" y="410"/>
                  </a:cubicBezTo>
                  <a:cubicBezTo>
                    <a:pt x="1757" y="388"/>
                    <a:pt x="1779" y="239"/>
                    <a:pt x="179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3"/>
            <p:cNvSpPr/>
            <p:nvPr/>
          </p:nvSpPr>
          <p:spPr>
            <a:xfrm>
              <a:off x="3553725" y="602625"/>
              <a:ext cx="170525" cy="205375"/>
            </a:xfrm>
            <a:custGeom>
              <a:avLst/>
              <a:gdLst/>
              <a:ahLst/>
              <a:cxnLst/>
              <a:rect l="l" t="t" r="r" b="b"/>
              <a:pathLst>
                <a:path w="6821" h="8215" extrusionOk="0">
                  <a:moveTo>
                    <a:pt x="3151" y="1"/>
                  </a:moveTo>
                  <a:cubicBezTo>
                    <a:pt x="1801" y="1"/>
                    <a:pt x="799" y="694"/>
                    <a:pt x="406" y="2056"/>
                  </a:cubicBezTo>
                  <a:cubicBezTo>
                    <a:pt x="50" y="3280"/>
                    <a:pt x="230" y="4890"/>
                    <a:pt x="230" y="4890"/>
                  </a:cubicBezTo>
                  <a:cubicBezTo>
                    <a:pt x="230" y="4890"/>
                    <a:pt x="1" y="5304"/>
                    <a:pt x="55" y="5677"/>
                  </a:cubicBezTo>
                  <a:cubicBezTo>
                    <a:pt x="113" y="6028"/>
                    <a:pt x="851" y="6950"/>
                    <a:pt x="2174" y="7216"/>
                  </a:cubicBezTo>
                  <a:lnTo>
                    <a:pt x="2129" y="7909"/>
                  </a:lnTo>
                  <a:cubicBezTo>
                    <a:pt x="2340" y="8071"/>
                    <a:pt x="2592" y="8178"/>
                    <a:pt x="2862" y="8210"/>
                  </a:cubicBezTo>
                  <a:cubicBezTo>
                    <a:pt x="2894" y="8210"/>
                    <a:pt x="2925" y="8214"/>
                    <a:pt x="2957" y="8214"/>
                  </a:cubicBezTo>
                  <a:cubicBezTo>
                    <a:pt x="3199" y="8214"/>
                    <a:pt x="3433" y="8147"/>
                    <a:pt x="3631" y="8012"/>
                  </a:cubicBezTo>
                  <a:cubicBezTo>
                    <a:pt x="3663" y="7994"/>
                    <a:pt x="3676" y="7918"/>
                    <a:pt x="3690" y="7823"/>
                  </a:cubicBezTo>
                  <a:cubicBezTo>
                    <a:pt x="3703" y="7621"/>
                    <a:pt x="3703" y="7414"/>
                    <a:pt x="3690" y="7211"/>
                  </a:cubicBezTo>
                  <a:lnTo>
                    <a:pt x="3685" y="7198"/>
                  </a:lnTo>
                  <a:cubicBezTo>
                    <a:pt x="4414" y="7027"/>
                    <a:pt x="5039" y="6563"/>
                    <a:pt x="5408" y="5916"/>
                  </a:cubicBezTo>
                  <a:cubicBezTo>
                    <a:pt x="5408" y="5916"/>
                    <a:pt x="5467" y="5923"/>
                    <a:pt x="5555" y="5923"/>
                  </a:cubicBezTo>
                  <a:cubicBezTo>
                    <a:pt x="5693" y="5923"/>
                    <a:pt x="5903" y="5905"/>
                    <a:pt x="6083" y="5812"/>
                  </a:cubicBezTo>
                  <a:cubicBezTo>
                    <a:pt x="6794" y="5439"/>
                    <a:pt x="6821" y="4148"/>
                    <a:pt x="6214" y="3900"/>
                  </a:cubicBezTo>
                  <a:cubicBezTo>
                    <a:pt x="6146" y="3869"/>
                    <a:pt x="6079" y="3851"/>
                    <a:pt x="6007" y="3842"/>
                  </a:cubicBezTo>
                  <a:lnTo>
                    <a:pt x="6007" y="3837"/>
                  </a:lnTo>
                  <a:cubicBezTo>
                    <a:pt x="6074" y="3414"/>
                    <a:pt x="6438" y="472"/>
                    <a:pt x="3852" y="58"/>
                  </a:cubicBezTo>
                  <a:cubicBezTo>
                    <a:pt x="3609" y="20"/>
                    <a:pt x="3375" y="1"/>
                    <a:pt x="3151"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3"/>
            <p:cNvSpPr/>
            <p:nvPr/>
          </p:nvSpPr>
          <p:spPr>
            <a:xfrm>
              <a:off x="3689150" y="848450"/>
              <a:ext cx="36800" cy="21775"/>
            </a:xfrm>
            <a:custGeom>
              <a:avLst/>
              <a:gdLst/>
              <a:ahLst/>
              <a:cxnLst/>
              <a:rect l="l" t="t" r="r" b="b"/>
              <a:pathLst>
                <a:path w="1472" h="871" extrusionOk="0">
                  <a:moveTo>
                    <a:pt x="1386" y="1"/>
                  </a:moveTo>
                  <a:lnTo>
                    <a:pt x="1368" y="10"/>
                  </a:lnTo>
                  <a:cubicBezTo>
                    <a:pt x="1368" y="10"/>
                    <a:pt x="904" y="518"/>
                    <a:pt x="27" y="640"/>
                  </a:cubicBezTo>
                  <a:lnTo>
                    <a:pt x="0" y="649"/>
                  </a:lnTo>
                  <a:cubicBezTo>
                    <a:pt x="23" y="712"/>
                    <a:pt x="50" y="775"/>
                    <a:pt x="81" y="838"/>
                  </a:cubicBezTo>
                  <a:cubicBezTo>
                    <a:pt x="97" y="857"/>
                    <a:pt x="136" y="870"/>
                    <a:pt x="197" y="870"/>
                  </a:cubicBezTo>
                  <a:cubicBezTo>
                    <a:pt x="206" y="870"/>
                    <a:pt x="215" y="870"/>
                    <a:pt x="225" y="869"/>
                  </a:cubicBezTo>
                  <a:cubicBezTo>
                    <a:pt x="473" y="847"/>
                    <a:pt x="711" y="779"/>
                    <a:pt x="931" y="667"/>
                  </a:cubicBezTo>
                  <a:cubicBezTo>
                    <a:pt x="1098" y="586"/>
                    <a:pt x="1251" y="478"/>
                    <a:pt x="1386" y="352"/>
                  </a:cubicBezTo>
                  <a:cubicBezTo>
                    <a:pt x="1417" y="325"/>
                    <a:pt x="1444" y="293"/>
                    <a:pt x="1471" y="257"/>
                  </a:cubicBezTo>
                  <a:cubicBezTo>
                    <a:pt x="1471" y="257"/>
                    <a:pt x="1444" y="158"/>
                    <a:pt x="13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
            <p:cNvSpPr/>
            <p:nvPr/>
          </p:nvSpPr>
          <p:spPr>
            <a:xfrm>
              <a:off x="3627750" y="798200"/>
              <a:ext cx="25425" cy="23075"/>
            </a:xfrm>
            <a:custGeom>
              <a:avLst/>
              <a:gdLst/>
              <a:ahLst/>
              <a:cxnLst/>
              <a:rect l="l" t="t" r="r" b="b"/>
              <a:pathLst>
                <a:path w="1017" h="923" extrusionOk="0">
                  <a:moveTo>
                    <a:pt x="733" y="0"/>
                  </a:moveTo>
                  <a:cubicBezTo>
                    <a:pt x="720" y="95"/>
                    <a:pt x="706" y="171"/>
                    <a:pt x="675" y="189"/>
                  </a:cubicBezTo>
                  <a:cubicBezTo>
                    <a:pt x="477" y="320"/>
                    <a:pt x="243" y="391"/>
                    <a:pt x="0" y="391"/>
                  </a:cubicBezTo>
                  <a:cubicBezTo>
                    <a:pt x="9" y="400"/>
                    <a:pt x="27" y="441"/>
                    <a:pt x="59" y="490"/>
                  </a:cubicBezTo>
                  <a:cubicBezTo>
                    <a:pt x="144" y="643"/>
                    <a:pt x="301" y="922"/>
                    <a:pt x="342" y="922"/>
                  </a:cubicBezTo>
                  <a:cubicBezTo>
                    <a:pt x="396" y="922"/>
                    <a:pt x="1012" y="441"/>
                    <a:pt x="1017" y="261"/>
                  </a:cubicBezTo>
                  <a:cubicBezTo>
                    <a:pt x="1017" y="194"/>
                    <a:pt x="958" y="131"/>
                    <a:pt x="895" y="86"/>
                  </a:cubicBezTo>
                  <a:cubicBezTo>
                    <a:pt x="850" y="54"/>
                    <a:pt x="801" y="27"/>
                    <a:pt x="751" y="5"/>
                  </a:cubicBezTo>
                  <a:lnTo>
                    <a:pt x="73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3"/>
            <p:cNvSpPr/>
            <p:nvPr/>
          </p:nvSpPr>
          <p:spPr>
            <a:xfrm>
              <a:off x="3603325" y="799875"/>
              <a:ext cx="21975" cy="20625"/>
            </a:xfrm>
            <a:custGeom>
              <a:avLst/>
              <a:gdLst/>
              <a:ahLst/>
              <a:cxnLst/>
              <a:rect l="l" t="t" r="r" b="b"/>
              <a:pathLst>
                <a:path w="879" h="825" extrusionOk="0">
                  <a:moveTo>
                    <a:pt x="64" y="1"/>
                  </a:moveTo>
                  <a:cubicBezTo>
                    <a:pt x="46" y="37"/>
                    <a:pt x="1" y="149"/>
                    <a:pt x="73" y="333"/>
                  </a:cubicBezTo>
                  <a:cubicBezTo>
                    <a:pt x="174" y="594"/>
                    <a:pt x="358" y="824"/>
                    <a:pt x="437" y="824"/>
                  </a:cubicBezTo>
                  <a:cubicBezTo>
                    <a:pt x="439" y="824"/>
                    <a:pt x="440" y="824"/>
                    <a:pt x="442" y="824"/>
                  </a:cubicBezTo>
                  <a:cubicBezTo>
                    <a:pt x="514" y="815"/>
                    <a:pt x="878" y="320"/>
                    <a:pt x="878" y="320"/>
                  </a:cubicBezTo>
                  <a:cubicBezTo>
                    <a:pt x="613" y="284"/>
                    <a:pt x="361" y="181"/>
                    <a:pt x="149" y="19"/>
                  </a:cubicBezTo>
                  <a:cubicBezTo>
                    <a:pt x="122" y="10"/>
                    <a:pt x="91" y="5"/>
                    <a:pt x="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3"/>
            <p:cNvSpPr/>
            <p:nvPr/>
          </p:nvSpPr>
          <p:spPr>
            <a:xfrm>
              <a:off x="3543175" y="846450"/>
              <a:ext cx="34650" cy="22400"/>
            </a:xfrm>
            <a:custGeom>
              <a:avLst/>
              <a:gdLst/>
              <a:ahLst/>
              <a:cxnLst/>
              <a:rect l="l" t="t" r="r" b="b"/>
              <a:pathLst>
                <a:path w="1386" h="896" extrusionOk="0">
                  <a:moveTo>
                    <a:pt x="113" y="0"/>
                  </a:moveTo>
                  <a:cubicBezTo>
                    <a:pt x="41" y="121"/>
                    <a:pt x="0" y="193"/>
                    <a:pt x="0" y="193"/>
                  </a:cubicBezTo>
                  <a:cubicBezTo>
                    <a:pt x="126" y="328"/>
                    <a:pt x="266" y="450"/>
                    <a:pt x="418" y="558"/>
                  </a:cubicBezTo>
                  <a:cubicBezTo>
                    <a:pt x="658" y="731"/>
                    <a:pt x="972" y="895"/>
                    <a:pt x="1292" y="895"/>
                  </a:cubicBezTo>
                  <a:cubicBezTo>
                    <a:pt x="1296" y="895"/>
                    <a:pt x="1300" y="895"/>
                    <a:pt x="1305" y="895"/>
                  </a:cubicBezTo>
                  <a:cubicBezTo>
                    <a:pt x="1332" y="774"/>
                    <a:pt x="1359" y="661"/>
                    <a:pt x="1386" y="558"/>
                  </a:cubicBezTo>
                  <a:cubicBezTo>
                    <a:pt x="832" y="558"/>
                    <a:pt x="122" y="5"/>
                    <a:pt x="122" y="5"/>
                  </a:cubicBezTo>
                  <a:lnTo>
                    <a:pt x="1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3"/>
            <p:cNvSpPr/>
            <p:nvPr/>
          </p:nvSpPr>
          <p:spPr>
            <a:xfrm>
              <a:off x="3538000" y="799525"/>
              <a:ext cx="91900" cy="225875"/>
            </a:xfrm>
            <a:custGeom>
              <a:avLst/>
              <a:gdLst/>
              <a:ahLst/>
              <a:cxnLst/>
              <a:rect l="l" t="t" r="r" b="b"/>
              <a:pathLst>
                <a:path w="3676" h="9035" extrusionOk="0">
                  <a:moveTo>
                    <a:pt x="2486" y="1"/>
                  </a:moveTo>
                  <a:cubicBezTo>
                    <a:pt x="2214" y="1"/>
                    <a:pt x="1778" y="79"/>
                    <a:pt x="1363" y="487"/>
                  </a:cubicBezTo>
                  <a:cubicBezTo>
                    <a:pt x="882" y="959"/>
                    <a:pt x="495" y="1571"/>
                    <a:pt x="320" y="1877"/>
                  </a:cubicBezTo>
                  <a:lnTo>
                    <a:pt x="329" y="1882"/>
                  </a:lnTo>
                  <a:cubicBezTo>
                    <a:pt x="329" y="1882"/>
                    <a:pt x="1039" y="2435"/>
                    <a:pt x="1588" y="2435"/>
                  </a:cubicBezTo>
                  <a:cubicBezTo>
                    <a:pt x="1566" y="2538"/>
                    <a:pt x="1539" y="2651"/>
                    <a:pt x="1512" y="2772"/>
                  </a:cubicBezTo>
                  <a:cubicBezTo>
                    <a:pt x="1327" y="3533"/>
                    <a:pt x="1075" y="4545"/>
                    <a:pt x="963" y="4815"/>
                  </a:cubicBezTo>
                  <a:cubicBezTo>
                    <a:pt x="783" y="5246"/>
                    <a:pt x="0" y="7491"/>
                    <a:pt x="801" y="8472"/>
                  </a:cubicBezTo>
                  <a:cubicBezTo>
                    <a:pt x="823" y="8499"/>
                    <a:pt x="846" y="8521"/>
                    <a:pt x="868" y="8548"/>
                  </a:cubicBezTo>
                  <a:cubicBezTo>
                    <a:pt x="1737" y="8832"/>
                    <a:pt x="2636" y="8994"/>
                    <a:pt x="3550" y="9034"/>
                  </a:cubicBezTo>
                  <a:cubicBezTo>
                    <a:pt x="2294" y="7527"/>
                    <a:pt x="3086" y="3978"/>
                    <a:pt x="3379" y="2835"/>
                  </a:cubicBezTo>
                  <a:cubicBezTo>
                    <a:pt x="3676" y="1693"/>
                    <a:pt x="3545" y="442"/>
                    <a:pt x="3545" y="442"/>
                  </a:cubicBezTo>
                  <a:lnTo>
                    <a:pt x="3649" y="442"/>
                  </a:lnTo>
                  <a:cubicBezTo>
                    <a:pt x="3617" y="388"/>
                    <a:pt x="3599" y="352"/>
                    <a:pt x="3590" y="338"/>
                  </a:cubicBezTo>
                  <a:cubicBezTo>
                    <a:pt x="3559" y="338"/>
                    <a:pt x="3527" y="338"/>
                    <a:pt x="3496" y="334"/>
                  </a:cubicBezTo>
                  <a:cubicBezTo>
                    <a:pt x="3496" y="334"/>
                    <a:pt x="3127" y="829"/>
                    <a:pt x="3055" y="842"/>
                  </a:cubicBezTo>
                  <a:cubicBezTo>
                    <a:pt x="3053" y="842"/>
                    <a:pt x="3052" y="843"/>
                    <a:pt x="3051" y="843"/>
                  </a:cubicBezTo>
                  <a:cubicBezTo>
                    <a:pt x="2976" y="843"/>
                    <a:pt x="2787" y="608"/>
                    <a:pt x="2686" y="347"/>
                  </a:cubicBezTo>
                  <a:cubicBezTo>
                    <a:pt x="2614" y="163"/>
                    <a:pt x="2659" y="51"/>
                    <a:pt x="2677" y="15"/>
                  </a:cubicBezTo>
                  <a:cubicBezTo>
                    <a:pt x="2630" y="7"/>
                    <a:pt x="2565" y="1"/>
                    <a:pt x="24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p:nvPr/>
          </p:nvSpPr>
          <p:spPr>
            <a:xfrm>
              <a:off x="3595225" y="799600"/>
              <a:ext cx="128475" cy="226025"/>
            </a:xfrm>
            <a:custGeom>
              <a:avLst/>
              <a:gdLst/>
              <a:ahLst/>
              <a:cxnLst/>
              <a:rect l="l" t="t" r="r" b="b"/>
              <a:pathLst>
                <a:path w="5139" h="9041" extrusionOk="0">
                  <a:moveTo>
                    <a:pt x="2630" y="0"/>
                  </a:moveTo>
                  <a:cubicBezTo>
                    <a:pt x="2376" y="0"/>
                    <a:pt x="2196" y="34"/>
                    <a:pt x="2196" y="34"/>
                  </a:cubicBezTo>
                  <a:cubicBezTo>
                    <a:pt x="2259" y="79"/>
                    <a:pt x="2318" y="142"/>
                    <a:pt x="2318" y="210"/>
                  </a:cubicBezTo>
                  <a:cubicBezTo>
                    <a:pt x="2318" y="389"/>
                    <a:pt x="1701" y="871"/>
                    <a:pt x="1643" y="871"/>
                  </a:cubicBezTo>
                  <a:cubicBezTo>
                    <a:pt x="1602" y="866"/>
                    <a:pt x="1445" y="592"/>
                    <a:pt x="1360" y="439"/>
                  </a:cubicBezTo>
                  <a:lnTo>
                    <a:pt x="1256" y="443"/>
                  </a:lnTo>
                  <a:cubicBezTo>
                    <a:pt x="1256" y="443"/>
                    <a:pt x="1387" y="1694"/>
                    <a:pt x="1090" y="2837"/>
                  </a:cubicBezTo>
                  <a:cubicBezTo>
                    <a:pt x="793" y="3979"/>
                    <a:pt x="1" y="7524"/>
                    <a:pt x="1261" y="9031"/>
                  </a:cubicBezTo>
                  <a:cubicBezTo>
                    <a:pt x="1387" y="9037"/>
                    <a:pt x="1514" y="9041"/>
                    <a:pt x="1641" y="9041"/>
                  </a:cubicBezTo>
                  <a:cubicBezTo>
                    <a:pt x="2070" y="9041"/>
                    <a:pt x="2502" y="9005"/>
                    <a:pt x="2925" y="8932"/>
                  </a:cubicBezTo>
                  <a:cubicBezTo>
                    <a:pt x="3546" y="8833"/>
                    <a:pt x="4140" y="8635"/>
                    <a:pt x="4693" y="8339"/>
                  </a:cubicBezTo>
                  <a:cubicBezTo>
                    <a:pt x="4693" y="8334"/>
                    <a:pt x="4693" y="8330"/>
                    <a:pt x="4693" y="8325"/>
                  </a:cubicBezTo>
                  <a:cubicBezTo>
                    <a:pt x="4594" y="8190"/>
                    <a:pt x="4693" y="7655"/>
                    <a:pt x="4693" y="7655"/>
                  </a:cubicBezTo>
                  <a:lnTo>
                    <a:pt x="4693" y="7655"/>
                  </a:lnTo>
                  <a:cubicBezTo>
                    <a:pt x="4693" y="7655"/>
                    <a:pt x="4508" y="7824"/>
                    <a:pt x="4387" y="7824"/>
                  </a:cubicBezTo>
                  <a:cubicBezTo>
                    <a:pt x="4350" y="7824"/>
                    <a:pt x="4319" y="7808"/>
                    <a:pt x="4302" y="7767"/>
                  </a:cubicBezTo>
                  <a:cubicBezTo>
                    <a:pt x="4225" y="7587"/>
                    <a:pt x="4625" y="7380"/>
                    <a:pt x="4666" y="7146"/>
                  </a:cubicBezTo>
                  <a:cubicBezTo>
                    <a:pt x="4796" y="6391"/>
                    <a:pt x="3978" y="2886"/>
                    <a:pt x="3978" y="2886"/>
                  </a:cubicBezTo>
                  <a:lnTo>
                    <a:pt x="3978" y="2828"/>
                  </a:lnTo>
                  <a:cubicBezTo>
                    <a:pt x="3969" y="2828"/>
                    <a:pt x="3960" y="2829"/>
                    <a:pt x="3951" y="2829"/>
                  </a:cubicBezTo>
                  <a:cubicBezTo>
                    <a:pt x="3893" y="2829"/>
                    <a:pt x="3849" y="2815"/>
                    <a:pt x="3834" y="2792"/>
                  </a:cubicBezTo>
                  <a:cubicBezTo>
                    <a:pt x="3802" y="2733"/>
                    <a:pt x="3775" y="2670"/>
                    <a:pt x="3753" y="2607"/>
                  </a:cubicBezTo>
                  <a:lnTo>
                    <a:pt x="3780" y="2598"/>
                  </a:lnTo>
                  <a:cubicBezTo>
                    <a:pt x="4657" y="2477"/>
                    <a:pt x="5120" y="1968"/>
                    <a:pt x="5120" y="1968"/>
                  </a:cubicBezTo>
                  <a:lnTo>
                    <a:pt x="5138" y="1959"/>
                  </a:lnTo>
                  <a:cubicBezTo>
                    <a:pt x="4940" y="1474"/>
                    <a:pt x="4410" y="425"/>
                    <a:pt x="3321" y="97"/>
                  </a:cubicBezTo>
                  <a:cubicBezTo>
                    <a:pt x="3078" y="22"/>
                    <a:pt x="2831" y="0"/>
                    <a:pt x="26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a:off x="3575825" y="1239175"/>
              <a:ext cx="53725" cy="13675"/>
            </a:xfrm>
            <a:custGeom>
              <a:avLst/>
              <a:gdLst/>
              <a:ahLst/>
              <a:cxnLst/>
              <a:rect l="l" t="t" r="r" b="b"/>
              <a:pathLst>
                <a:path w="2149" h="547" extrusionOk="0">
                  <a:moveTo>
                    <a:pt x="494" y="0"/>
                  </a:moveTo>
                  <a:cubicBezTo>
                    <a:pt x="494" y="0"/>
                    <a:pt x="53" y="162"/>
                    <a:pt x="17" y="401"/>
                  </a:cubicBezTo>
                  <a:cubicBezTo>
                    <a:pt x="0" y="506"/>
                    <a:pt x="348" y="547"/>
                    <a:pt x="764" y="547"/>
                  </a:cubicBezTo>
                  <a:cubicBezTo>
                    <a:pt x="1272" y="547"/>
                    <a:pt x="1883" y="486"/>
                    <a:pt x="2064" y="410"/>
                  </a:cubicBezTo>
                  <a:cubicBezTo>
                    <a:pt x="2100" y="396"/>
                    <a:pt x="2131" y="261"/>
                    <a:pt x="2149" y="36"/>
                  </a:cubicBezTo>
                  <a:lnTo>
                    <a:pt x="2127" y="36"/>
                  </a:lnTo>
                  <a:cubicBezTo>
                    <a:pt x="1985" y="102"/>
                    <a:pt x="1780" y="126"/>
                    <a:pt x="1564" y="126"/>
                  </a:cubicBezTo>
                  <a:cubicBezTo>
                    <a:pt x="1061" y="126"/>
                    <a:pt x="494" y="0"/>
                    <a:pt x="49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a:off x="3668350" y="1008050"/>
              <a:ext cx="45325" cy="43300"/>
            </a:xfrm>
            <a:custGeom>
              <a:avLst/>
              <a:gdLst/>
              <a:ahLst/>
              <a:cxnLst/>
              <a:rect l="l" t="t" r="r" b="b"/>
              <a:pathLst>
                <a:path w="1813" h="1732" extrusionOk="0">
                  <a:moveTo>
                    <a:pt x="1768" y="1"/>
                  </a:moveTo>
                  <a:cubicBezTo>
                    <a:pt x="1215" y="293"/>
                    <a:pt x="616" y="495"/>
                    <a:pt x="0" y="594"/>
                  </a:cubicBezTo>
                  <a:lnTo>
                    <a:pt x="0" y="603"/>
                  </a:lnTo>
                  <a:cubicBezTo>
                    <a:pt x="0" y="603"/>
                    <a:pt x="369" y="1731"/>
                    <a:pt x="1544" y="1731"/>
                  </a:cubicBezTo>
                  <a:cubicBezTo>
                    <a:pt x="1613" y="1731"/>
                    <a:pt x="1684" y="1727"/>
                    <a:pt x="1759" y="1719"/>
                  </a:cubicBezTo>
                  <a:lnTo>
                    <a:pt x="1813" y="1719"/>
                  </a:lnTo>
                  <a:cubicBezTo>
                    <a:pt x="1790" y="810"/>
                    <a:pt x="1772" y="149"/>
                    <a:pt x="17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3"/>
            <p:cNvSpPr/>
            <p:nvPr/>
          </p:nvSpPr>
          <p:spPr>
            <a:xfrm>
              <a:off x="3556775" y="1011300"/>
              <a:ext cx="160175" cy="231075"/>
            </a:xfrm>
            <a:custGeom>
              <a:avLst/>
              <a:gdLst/>
              <a:ahLst/>
              <a:cxnLst/>
              <a:rect l="l" t="t" r="r" b="b"/>
              <a:pathLst>
                <a:path w="6407" h="9243" extrusionOk="0">
                  <a:moveTo>
                    <a:pt x="45" y="1"/>
                  </a:moveTo>
                  <a:cubicBezTo>
                    <a:pt x="36" y="68"/>
                    <a:pt x="23" y="140"/>
                    <a:pt x="0" y="208"/>
                  </a:cubicBezTo>
                  <a:cubicBezTo>
                    <a:pt x="23" y="2507"/>
                    <a:pt x="1256" y="9115"/>
                    <a:pt x="1256" y="9115"/>
                  </a:cubicBezTo>
                  <a:cubicBezTo>
                    <a:pt x="1256" y="9115"/>
                    <a:pt x="1822" y="9243"/>
                    <a:pt x="2325" y="9243"/>
                  </a:cubicBezTo>
                  <a:cubicBezTo>
                    <a:pt x="2542" y="9243"/>
                    <a:pt x="2746" y="9219"/>
                    <a:pt x="2889" y="9151"/>
                  </a:cubicBezTo>
                  <a:lnTo>
                    <a:pt x="2911" y="9151"/>
                  </a:lnTo>
                  <a:cubicBezTo>
                    <a:pt x="3050" y="7550"/>
                    <a:pt x="2722" y="1432"/>
                    <a:pt x="2722" y="1432"/>
                  </a:cubicBezTo>
                  <a:lnTo>
                    <a:pt x="2727" y="1382"/>
                  </a:lnTo>
                  <a:cubicBezTo>
                    <a:pt x="2871" y="1405"/>
                    <a:pt x="3014" y="1414"/>
                    <a:pt x="3158" y="1414"/>
                  </a:cubicBezTo>
                  <a:cubicBezTo>
                    <a:pt x="3410" y="3519"/>
                    <a:pt x="4827" y="9165"/>
                    <a:pt x="4827" y="9165"/>
                  </a:cubicBezTo>
                  <a:cubicBezTo>
                    <a:pt x="4827" y="9165"/>
                    <a:pt x="4836" y="9165"/>
                    <a:pt x="4851" y="9165"/>
                  </a:cubicBezTo>
                  <a:cubicBezTo>
                    <a:pt x="5008" y="9165"/>
                    <a:pt x="5929" y="9154"/>
                    <a:pt x="6253" y="8895"/>
                  </a:cubicBezTo>
                  <a:lnTo>
                    <a:pt x="6316" y="8895"/>
                  </a:lnTo>
                  <a:cubicBezTo>
                    <a:pt x="6406" y="7644"/>
                    <a:pt x="6334" y="3852"/>
                    <a:pt x="6276" y="1589"/>
                  </a:cubicBezTo>
                  <a:lnTo>
                    <a:pt x="6222" y="1593"/>
                  </a:lnTo>
                  <a:cubicBezTo>
                    <a:pt x="6147" y="1602"/>
                    <a:pt x="6076" y="1606"/>
                    <a:pt x="6007" y="1606"/>
                  </a:cubicBezTo>
                  <a:cubicBezTo>
                    <a:pt x="4832" y="1606"/>
                    <a:pt x="4463" y="478"/>
                    <a:pt x="4463" y="478"/>
                  </a:cubicBezTo>
                  <a:lnTo>
                    <a:pt x="4463" y="469"/>
                  </a:lnTo>
                  <a:cubicBezTo>
                    <a:pt x="4037" y="538"/>
                    <a:pt x="3609" y="573"/>
                    <a:pt x="3182" y="573"/>
                  </a:cubicBezTo>
                  <a:cubicBezTo>
                    <a:pt x="3054" y="573"/>
                    <a:pt x="2926" y="570"/>
                    <a:pt x="2799" y="563"/>
                  </a:cubicBezTo>
                  <a:cubicBezTo>
                    <a:pt x="1885" y="523"/>
                    <a:pt x="986" y="361"/>
                    <a:pt x="117" y="77"/>
                  </a:cubicBezTo>
                  <a:cubicBezTo>
                    <a:pt x="95" y="50"/>
                    <a:pt x="72" y="28"/>
                    <a:pt x="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3"/>
            <p:cNvSpPr/>
            <p:nvPr/>
          </p:nvSpPr>
          <p:spPr>
            <a:xfrm>
              <a:off x="3556775" y="1011300"/>
              <a:ext cx="160175" cy="231100"/>
            </a:xfrm>
            <a:custGeom>
              <a:avLst/>
              <a:gdLst/>
              <a:ahLst/>
              <a:cxnLst/>
              <a:rect l="l" t="t" r="r" b="b"/>
              <a:pathLst>
                <a:path w="6407" h="9244" extrusionOk="0">
                  <a:moveTo>
                    <a:pt x="50" y="1"/>
                  </a:moveTo>
                  <a:cubicBezTo>
                    <a:pt x="41" y="73"/>
                    <a:pt x="23" y="140"/>
                    <a:pt x="0" y="212"/>
                  </a:cubicBezTo>
                  <a:cubicBezTo>
                    <a:pt x="23" y="2507"/>
                    <a:pt x="1256" y="9120"/>
                    <a:pt x="1256" y="9120"/>
                  </a:cubicBezTo>
                  <a:cubicBezTo>
                    <a:pt x="1256" y="9120"/>
                    <a:pt x="1816" y="9244"/>
                    <a:pt x="2317" y="9244"/>
                  </a:cubicBezTo>
                  <a:cubicBezTo>
                    <a:pt x="2537" y="9244"/>
                    <a:pt x="2745" y="9220"/>
                    <a:pt x="2889" y="9151"/>
                  </a:cubicBezTo>
                  <a:lnTo>
                    <a:pt x="2911" y="9151"/>
                  </a:lnTo>
                  <a:cubicBezTo>
                    <a:pt x="2942" y="8796"/>
                    <a:pt x="2947" y="8220"/>
                    <a:pt x="2942" y="7541"/>
                  </a:cubicBezTo>
                  <a:cubicBezTo>
                    <a:pt x="2565" y="5480"/>
                    <a:pt x="2331" y="3393"/>
                    <a:pt x="2241" y="1301"/>
                  </a:cubicBezTo>
                  <a:lnTo>
                    <a:pt x="2241" y="1301"/>
                  </a:lnTo>
                  <a:cubicBezTo>
                    <a:pt x="2403" y="1337"/>
                    <a:pt x="2565" y="1315"/>
                    <a:pt x="2722" y="1414"/>
                  </a:cubicBezTo>
                  <a:lnTo>
                    <a:pt x="2727" y="1387"/>
                  </a:lnTo>
                  <a:cubicBezTo>
                    <a:pt x="2852" y="1402"/>
                    <a:pt x="2977" y="1414"/>
                    <a:pt x="3102" y="1414"/>
                  </a:cubicBezTo>
                  <a:cubicBezTo>
                    <a:pt x="3121" y="1414"/>
                    <a:pt x="3140" y="1414"/>
                    <a:pt x="3158" y="1414"/>
                  </a:cubicBezTo>
                  <a:cubicBezTo>
                    <a:pt x="3410" y="3523"/>
                    <a:pt x="4832" y="9165"/>
                    <a:pt x="4832" y="9165"/>
                  </a:cubicBezTo>
                  <a:cubicBezTo>
                    <a:pt x="4832" y="9165"/>
                    <a:pt x="4963" y="9174"/>
                    <a:pt x="5150" y="9174"/>
                  </a:cubicBezTo>
                  <a:cubicBezTo>
                    <a:pt x="5495" y="9174"/>
                    <a:pt x="6029" y="9142"/>
                    <a:pt x="6262" y="8958"/>
                  </a:cubicBezTo>
                  <a:lnTo>
                    <a:pt x="6316" y="8895"/>
                  </a:lnTo>
                  <a:cubicBezTo>
                    <a:pt x="6406" y="7644"/>
                    <a:pt x="6334" y="3852"/>
                    <a:pt x="6276" y="1589"/>
                  </a:cubicBezTo>
                  <a:lnTo>
                    <a:pt x="6222" y="1589"/>
                  </a:lnTo>
                  <a:cubicBezTo>
                    <a:pt x="6147" y="1597"/>
                    <a:pt x="6075" y="1601"/>
                    <a:pt x="6006" y="1601"/>
                  </a:cubicBezTo>
                  <a:cubicBezTo>
                    <a:pt x="4828" y="1601"/>
                    <a:pt x="4459" y="473"/>
                    <a:pt x="4459" y="473"/>
                  </a:cubicBezTo>
                  <a:lnTo>
                    <a:pt x="4459" y="464"/>
                  </a:lnTo>
                  <a:cubicBezTo>
                    <a:pt x="4029" y="535"/>
                    <a:pt x="3594" y="572"/>
                    <a:pt x="3160" y="572"/>
                  </a:cubicBezTo>
                  <a:cubicBezTo>
                    <a:pt x="3040" y="572"/>
                    <a:pt x="2919" y="569"/>
                    <a:pt x="2799" y="563"/>
                  </a:cubicBezTo>
                  <a:cubicBezTo>
                    <a:pt x="1885" y="523"/>
                    <a:pt x="986" y="361"/>
                    <a:pt x="117" y="82"/>
                  </a:cubicBezTo>
                  <a:cubicBezTo>
                    <a:pt x="95" y="55"/>
                    <a:pt x="72" y="28"/>
                    <a:pt x="5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a:off x="3694650" y="857350"/>
              <a:ext cx="59425" cy="156525"/>
            </a:xfrm>
            <a:custGeom>
              <a:avLst/>
              <a:gdLst/>
              <a:ahLst/>
              <a:cxnLst/>
              <a:rect l="l" t="t" r="r" b="b"/>
              <a:pathLst>
                <a:path w="2377" h="6261" extrusionOk="0">
                  <a:moveTo>
                    <a:pt x="1121" y="5511"/>
                  </a:moveTo>
                  <a:cubicBezTo>
                    <a:pt x="1116" y="5552"/>
                    <a:pt x="1103" y="5592"/>
                    <a:pt x="1089" y="5633"/>
                  </a:cubicBezTo>
                  <a:cubicBezTo>
                    <a:pt x="1103" y="5565"/>
                    <a:pt x="1116" y="5525"/>
                    <a:pt x="1121" y="5511"/>
                  </a:cubicBezTo>
                  <a:close/>
                  <a:moveTo>
                    <a:pt x="1166" y="0"/>
                  </a:moveTo>
                  <a:cubicBezTo>
                    <a:pt x="1031" y="126"/>
                    <a:pt x="878" y="230"/>
                    <a:pt x="711" y="311"/>
                  </a:cubicBezTo>
                  <a:cubicBezTo>
                    <a:pt x="491" y="423"/>
                    <a:pt x="248" y="491"/>
                    <a:pt x="1" y="509"/>
                  </a:cubicBezTo>
                  <a:lnTo>
                    <a:pt x="1" y="576"/>
                  </a:lnTo>
                  <a:cubicBezTo>
                    <a:pt x="1" y="576"/>
                    <a:pt x="815" y="4076"/>
                    <a:pt x="684" y="4836"/>
                  </a:cubicBezTo>
                  <a:cubicBezTo>
                    <a:pt x="644" y="5070"/>
                    <a:pt x="244" y="5277"/>
                    <a:pt x="320" y="5453"/>
                  </a:cubicBezTo>
                  <a:cubicBezTo>
                    <a:pt x="339" y="5494"/>
                    <a:pt x="371" y="5510"/>
                    <a:pt x="409" y="5510"/>
                  </a:cubicBezTo>
                  <a:cubicBezTo>
                    <a:pt x="532" y="5510"/>
                    <a:pt x="716" y="5345"/>
                    <a:pt x="716" y="5345"/>
                  </a:cubicBezTo>
                  <a:lnTo>
                    <a:pt x="716" y="5345"/>
                  </a:lnTo>
                  <a:cubicBezTo>
                    <a:pt x="716" y="5345"/>
                    <a:pt x="613" y="5876"/>
                    <a:pt x="716" y="6015"/>
                  </a:cubicBezTo>
                  <a:cubicBezTo>
                    <a:pt x="716" y="6020"/>
                    <a:pt x="720" y="6024"/>
                    <a:pt x="725" y="6024"/>
                  </a:cubicBezTo>
                  <a:cubicBezTo>
                    <a:pt x="738" y="6038"/>
                    <a:pt x="752" y="6044"/>
                    <a:pt x="768" y="6044"/>
                  </a:cubicBezTo>
                  <a:cubicBezTo>
                    <a:pt x="867" y="6044"/>
                    <a:pt x="1020" y="5807"/>
                    <a:pt x="1089" y="5633"/>
                  </a:cubicBezTo>
                  <a:lnTo>
                    <a:pt x="1089" y="5633"/>
                  </a:lnTo>
                  <a:cubicBezTo>
                    <a:pt x="1035" y="5822"/>
                    <a:pt x="963" y="6172"/>
                    <a:pt x="1089" y="6249"/>
                  </a:cubicBezTo>
                  <a:cubicBezTo>
                    <a:pt x="1104" y="6257"/>
                    <a:pt x="1118" y="6260"/>
                    <a:pt x="1134" y="6260"/>
                  </a:cubicBezTo>
                  <a:cubicBezTo>
                    <a:pt x="1294" y="6260"/>
                    <a:pt x="1507" y="5861"/>
                    <a:pt x="1544" y="5660"/>
                  </a:cubicBezTo>
                  <a:lnTo>
                    <a:pt x="1544" y="5660"/>
                  </a:lnTo>
                  <a:cubicBezTo>
                    <a:pt x="1535" y="5790"/>
                    <a:pt x="1517" y="6163"/>
                    <a:pt x="1697" y="6204"/>
                  </a:cubicBezTo>
                  <a:cubicBezTo>
                    <a:pt x="1700" y="6205"/>
                    <a:pt x="1703" y="6205"/>
                    <a:pt x="1706" y="6205"/>
                  </a:cubicBezTo>
                  <a:cubicBezTo>
                    <a:pt x="1905" y="6205"/>
                    <a:pt x="2377" y="5041"/>
                    <a:pt x="2142" y="3428"/>
                  </a:cubicBezTo>
                  <a:cubicBezTo>
                    <a:pt x="1967" y="2254"/>
                    <a:pt x="1647" y="1112"/>
                    <a:pt x="1184" y="18"/>
                  </a:cubicBezTo>
                  <a:lnTo>
                    <a:pt x="1166" y="0"/>
                  </a:ln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3"/>
            <p:cNvSpPr/>
            <p:nvPr/>
          </p:nvSpPr>
          <p:spPr>
            <a:xfrm>
              <a:off x="3696350" y="858700"/>
              <a:ext cx="57625" cy="155200"/>
            </a:xfrm>
            <a:custGeom>
              <a:avLst/>
              <a:gdLst/>
              <a:ahLst/>
              <a:cxnLst/>
              <a:rect l="l" t="t" r="r" b="b"/>
              <a:pathLst>
                <a:path w="2305" h="6208" extrusionOk="0">
                  <a:moveTo>
                    <a:pt x="1057" y="5462"/>
                  </a:moveTo>
                  <a:lnTo>
                    <a:pt x="1057" y="5462"/>
                  </a:lnTo>
                  <a:cubicBezTo>
                    <a:pt x="1048" y="5502"/>
                    <a:pt x="1039" y="5543"/>
                    <a:pt x="1021" y="5583"/>
                  </a:cubicBezTo>
                  <a:cubicBezTo>
                    <a:pt x="1039" y="5520"/>
                    <a:pt x="1053" y="5475"/>
                    <a:pt x="1057" y="5462"/>
                  </a:cubicBezTo>
                  <a:close/>
                  <a:moveTo>
                    <a:pt x="1129" y="0"/>
                  </a:moveTo>
                  <a:cubicBezTo>
                    <a:pt x="837" y="374"/>
                    <a:pt x="446" y="657"/>
                    <a:pt x="0" y="819"/>
                  </a:cubicBezTo>
                  <a:cubicBezTo>
                    <a:pt x="194" y="1674"/>
                    <a:pt x="729" y="4162"/>
                    <a:pt x="621" y="4787"/>
                  </a:cubicBezTo>
                  <a:cubicBezTo>
                    <a:pt x="580" y="5021"/>
                    <a:pt x="180" y="5223"/>
                    <a:pt x="257" y="5403"/>
                  </a:cubicBezTo>
                  <a:cubicBezTo>
                    <a:pt x="275" y="5446"/>
                    <a:pt x="307" y="5462"/>
                    <a:pt x="345" y="5462"/>
                  </a:cubicBezTo>
                  <a:cubicBezTo>
                    <a:pt x="467" y="5462"/>
                    <a:pt x="652" y="5295"/>
                    <a:pt x="652" y="5295"/>
                  </a:cubicBezTo>
                  <a:lnTo>
                    <a:pt x="652" y="5295"/>
                  </a:lnTo>
                  <a:cubicBezTo>
                    <a:pt x="652" y="5295"/>
                    <a:pt x="549" y="5826"/>
                    <a:pt x="652" y="5966"/>
                  </a:cubicBezTo>
                  <a:cubicBezTo>
                    <a:pt x="652" y="5970"/>
                    <a:pt x="657" y="5975"/>
                    <a:pt x="657" y="5975"/>
                  </a:cubicBezTo>
                  <a:cubicBezTo>
                    <a:pt x="670" y="5988"/>
                    <a:pt x="685" y="5995"/>
                    <a:pt x="702" y="5995"/>
                  </a:cubicBezTo>
                  <a:cubicBezTo>
                    <a:pt x="802" y="5995"/>
                    <a:pt x="952" y="5757"/>
                    <a:pt x="1021" y="5583"/>
                  </a:cubicBezTo>
                  <a:lnTo>
                    <a:pt x="1021" y="5583"/>
                  </a:lnTo>
                  <a:cubicBezTo>
                    <a:pt x="972" y="5772"/>
                    <a:pt x="900" y="6123"/>
                    <a:pt x="1021" y="6195"/>
                  </a:cubicBezTo>
                  <a:cubicBezTo>
                    <a:pt x="1036" y="6204"/>
                    <a:pt x="1052" y="6208"/>
                    <a:pt x="1068" y="6208"/>
                  </a:cubicBezTo>
                  <a:cubicBezTo>
                    <a:pt x="1228" y="6208"/>
                    <a:pt x="1443" y="5810"/>
                    <a:pt x="1480" y="5610"/>
                  </a:cubicBezTo>
                  <a:lnTo>
                    <a:pt x="1480" y="5610"/>
                  </a:lnTo>
                  <a:cubicBezTo>
                    <a:pt x="1467" y="5741"/>
                    <a:pt x="1453" y="6114"/>
                    <a:pt x="1629" y="6150"/>
                  </a:cubicBezTo>
                  <a:cubicBezTo>
                    <a:pt x="1631" y="6151"/>
                    <a:pt x="1634" y="6151"/>
                    <a:pt x="1637" y="6151"/>
                  </a:cubicBezTo>
                  <a:cubicBezTo>
                    <a:pt x="1832" y="6151"/>
                    <a:pt x="2304" y="4987"/>
                    <a:pt x="2070" y="3370"/>
                  </a:cubicBezTo>
                  <a:cubicBezTo>
                    <a:pt x="1894" y="2214"/>
                    <a:pt x="1579" y="1080"/>
                    <a:pt x="1129"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3"/>
            <p:cNvSpPr/>
            <p:nvPr/>
          </p:nvSpPr>
          <p:spPr>
            <a:xfrm>
              <a:off x="3525725" y="860275"/>
              <a:ext cx="50075" cy="161650"/>
            </a:xfrm>
            <a:custGeom>
              <a:avLst/>
              <a:gdLst/>
              <a:ahLst/>
              <a:cxnLst/>
              <a:rect l="l" t="t" r="r" b="b"/>
              <a:pathLst>
                <a:path w="2003" h="6466" extrusionOk="0">
                  <a:moveTo>
                    <a:pt x="1116" y="0"/>
                  </a:moveTo>
                  <a:lnTo>
                    <a:pt x="1098" y="23"/>
                  </a:lnTo>
                  <a:cubicBezTo>
                    <a:pt x="1098" y="23"/>
                    <a:pt x="221" y="2529"/>
                    <a:pt x="50" y="4814"/>
                  </a:cubicBezTo>
                  <a:cubicBezTo>
                    <a:pt x="1" y="5480"/>
                    <a:pt x="127" y="6262"/>
                    <a:pt x="320" y="6406"/>
                  </a:cubicBezTo>
                  <a:cubicBezTo>
                    <a:pt x="335" y="6418"/>
                    <a:pt x="349" y="6423"/>
                    <a:pt x="362" y="6423"/>
                  </a:cubicBezTo>
                  <a:cubicBezTo>
                    <a:pt x="491" y="6423"/>
                    <a:pt x="510" y="5899"/>
                    <a:pt x="514" y="5732"/>
                  </a:cubicBezTo>
                  <a:cubicBezTo>
                    <a:pt x="518" y="5903"/>
                    <a:pt x="541" y="6442"/>
                    <a:pt x="730" y="6465"/>
                  </a:cubicBezTo>
                  <a:cubicBezTo>
                    <a:pt x="735" y="6465"/>
                    <a:pt x="740" y="6466"/>
                    <a:pt x="745" y="6466"/>
                  </a:cubicBezTo>
                  <a:cubicBezTo>
                    <a:pt x="881" y="6466"/>
                    <a:pt x="923" y="6237"/>
                    <a:pt x="937" y="6028"/>
                  </a:cubicBezTo>
                  <a:cubicBezTo>
                    <a:pt x="928" y="5921"/>
                    <a:pt x="928" y="5808"/>
                    <a:pt x="937" y="5700"/>
                  </a:cubicBezTo>
                  <a:cubicBezTo>
                    <a:pt x="941" y="5813"/>
                    <a:pt x="941" y="5921"/>
                    <a:pt x="937" y="6028"/>
                  </a:cubicBezTo>
                  <a:cubicBezTo>
                    <a:pt x="950" y="6186"/>
                    <a:pt x="999" y="6352"/>
                    <a:pt x="1116" y="6393"/>
                  </a:cubicBezTo>
                  <a:cubicBezTo>
                    <a:pt x="1123" y="6395"/>
                    <a:pt x="1130" y="6397"/>
                    <a:pt x="1136" y="6397"/>
                  </a:cubicBezTo>
                  <a:cubicBezTo>
                    <a:pt x="1184" y="6397"/>
                    <a:pt x="1219" y="6324"/>
                    <a:pt x="1242" y="6244"/>
                  </a:cubicBezTo>
                  <a:cubicBezTo>
                    <a:pt x="1265" y="6177"/>
                    <a:pt x="1278" y="6109"/>
                    <a:pt x="1287" y="6037"/>
                  </a:cubicBezTo>
                  <a:cubicBezTo>
                    <a:pt x="487" y="5057"/>
                    <a:pt x="1274" y="2812"/>
                    <a:pt x="1454" y="2380"/>
                  </a:cubicBezTo>
                  <a:cubicBezTo>
                    <a:pt x="1566" y="2110"/>
                    <a:pt x="1818" y="1098"/>
                    <a:pt x="2003" y="338"/>
                  </a:cubicBezTo>
                  <a:lnTo>
                    <a:pt x="2003" y="338"/>
                  </a:lnTo>
                  <a:cubicBezTo>
                    <a:pt x="1998" y="338"/>
                    <a:pt x="1994" y="338"/>
                    <a:pt x="1990" y="338"/>
                  </a:cubicBezTo>
                  <a:cubicBezTo>
                    <a:pt x="1670" y="338"/>
                    <a:pt x="1356" y="173"/>
                    <a:pt x="1116"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3"/>
            <p:cNvSpPr/>
            <p:nvPr/>
          </p:nvSpPr>
          <p:spPr>
            <a:xfrm>
              <a:off x="3547325" y="845800"/>
              <a:ext cx="34450" cy="166225"/>
            </a:xfrm>
            <a:custGeom>
              <a:avLst/>
              <a:gdLst/>
              <a:ahLst/>
              <a:cxnLst/>
              <a:rect l="l" t="t" r="r" b="b"/>
              <a:pathLst>
                <a:path w="1378" h="6649" extrusionOk="0">
                  <a:moveTo>
                    <a:pt x="1337" y="1"/>
                  </a:moveTo>
                  <a:cubicBezTo>
                    <a:pt x="1325" y="1"/>
                    <a:pt x="1313" y="7"/>
                    <a:pt x="1310" y="22"/>
                  </a:cubicBezTo>
                  <a:lnTo>
                    <a:pt x="1044" y="1056"/>
                  </a:lnTo>
                  <a:cubicBezTo>
                    <a:pt x="963" y="1367"/>
                    <a:pt x="873" y="1726"/>
                    <a:pt x="770" y="2113"/>
                  </a:cubicBezTo>
                  <a:cubicBezTo>
                    <a:pt x="716" y="2302"/>
                    <a:pt x="662" y="2509"/>
                    <a:pt x="603" y="2703"/>
                  </a:cubicBezTo>
                  <a:cubicBezTo>
                    <a:pt x="545" y="2896"/>
                    <a:pt x="455" y="3099"/>
                    <a:pt x="392" y="3301"/>
                  </a:cubicBezTo>
                  <a:cubicBezTo>
                    <a:pt x="257" y="3701"/>
                    <a:pt x="153" y="4111"/>
                    <a:pt x="86" y="4525"/>
                  </a:cubicBezTo>
                  <a:cubicBezTo>
                    <a:pt x="19" y="4889"/>
                    <a:pt x="1" y="5258"/>
                    <a:pt x="28" y="5627"/>
                  </a:cubicBezTo>
                  <a:cubicBezTo>
                    <a:pt x="46" y="5888"/>
                    <a:pt x="113" y="6144"/>
                    <a:pt x="230" y="6383"/>
                  </a:cubicBezTo>
                  <a:cubicBezTo>
                    <a:pt x="248" y="6419"/>
                    <a:pt x="266" y="6459"/>
                    <a:pt x="293" y="6495"/>
                  </a:cubicBezTo>
                  <a:cubicBezTo>
                    <a:pt x="306" y="6522"/>
                    <a:pt x="324" y="6549"/>
                    <a:pt x="347" y="6571"/>
                  </a:cubicBezTo>
                  <a:cubicBezTo>
                    <a:pt x="378" y="6612"/>
                    <a:pt x="396" y="6634"/>
                    <a:pt x="396" y="6634"/>
                  </a:cubicBezTo>
                  <a:cubicBezTo>
                    <a:pt x="402" y="6643"/>
                    <a:pt x="412" y="6648"/>
                    <a:pt x="421" y="6648"/>
                  </a:cubicBezTo>
                  <a:cubicBezTo>
                    <a:pt x="427" y="6648"/>
                    <a:pt x="432" y="6647"/>
                    <a:pt x="437" y="6643"/>
                  </a:cubicBezTo>
                  <a:cubicBezTo>
                    <a:pt x="450" y="6630"/>
                    <a:pt x="455" y="6612"/>
                    <a:pt x="446" y="6598"/>
                  </a:cubicBezTo>
                  <a:cubicBezTo>
                    <a:pt x="446" y="6598"/>
                    <a:pt x="432" y="6576"/>
                    <a:pt x="401" y="6536"/>
                  </a:cubicBezTo>
                  <a:cubicBezTo>
                    <a:pt x="383" y="6513"/>
                    <a:pt x="369" y="6486"/>
                    <a:pt x="351" y="6464"/>
                  </a:cubicBezTo>
                  <a:cubicBezTo>
                    <a:pt x="333" y="6428"/>
                    <a:pt x="311" y="6392"/>
                    <a:pt x="297" y="6356"/>
                  </a:cubicBezTo>
                  <a:cubicBezTo>
                    <a:pt x="248" y="6257"/>
                    <a:pt x="212" y="6153"/>
                    <a:pt x="189" y="6045"/>
                  </a:cubicBezTo>
                  <a:cubicBezTo>
                    <a:pt x="153" y="5906"/>
                    <a:pt x="135" y="5766"/>
                    <a:pt x="126" y="5622"/>
                  </a:cubicBezTo>
                  <a:cubicBezTo>
                    <a:pt x="104" y="5262"/>
                    <a:pt x="131" y="4903"/>
                    <a:pt x="198" y="4547"/>
                  </a:cubicBezTo>
                  <a:cubicBezTo>
                    <a:pt x="270" y="4138"/>
                    <a:pt x="374" y="3737"/>
                    <a:pt x="509" y="3341"/>
                  </a:cubicBezTo>
                  <a:cubicBezTo>
                    <a:pt x="572" y="3144"/>
                    <a:pt x="648" y="2946"/>
                    <a:pt x="716" y="2743"/>
                  </a:cubicBezTo>
                  <a:cubicBezTo>
                    <a:pt x="783" y="2541"/>
                    <a:pt x="828" y="2338"/>
                    <a:pt x="887" y="2145"/>
                  </a:cubicBezTo>
                  <a:cubicBezTo>
                    <a:pt x="986" y="1758"/>
                    <a:pt x="1071" y="1394"/>
                    <a:pt x="1143" y="1083"/>
                  </a:cubicBezTo>
                  <a:cubicBezTo>
                    <a:pt x="1215" y="773"/>
                    <a:pt x="1274" y="512"/>
                    <a:pt x="1314" y="327"/>
                  </a:cubicBezTo>
                  <a:cubicBezTo>
                    <a:pt x="1355" y="147"/>
                    <a:pt x="1377" y="44"/>
                    <a:pt x="1377" y="44"/>
                  </a:cubicBezTo>
                  <a:lnTo>
                    <a:pt x="1368" y="40"/>
                  </a:lnTo>
                  <a:cubicBezTo>
                    <a:pt x="1374" y="15"/>
                    <a:pt x="1355" y="1"/>
                    <a:pt x="13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3"/>
            <p:cNvSpPr/>
            <p:nvPr/>
          </p:nvSpPr>
          <p:spPr>
            <a:xfrm>
              <a:off x="3723225" y="857075"/>
              <a:ext cx="28125" cy="156375"/>
            </a:xfrm>
            <a:custGeom>
              <a:avLst/>
              <a:gdLst/>
              <a:ahLst/>
              <a:cxnLst/>
              <a:rect l="l" t="t" r="r" b="b"/>
              <a:pathLst>
                <a:path w="1125" h="6255" extrusionOk="0">
                  <a:moveTo>
                    <a:pt x="38" y="1"/>
                  </a:moveTo>
                  <a:cubicBezTo>
                    <a:pt x="19" y="1"/>
                    <a:pt x="0" y="19"/>
                    <a:pt x="9" y="43"/>
                  </a:cubicBezTo>
                  <a:cubicBezTo>
                    <a:pt x="9" y="43"/>
                    <a:pt x="50" y="142"/>
                    <a:pt x="122" y="322"/>
                  </a:cubicBezTo>
                  <a:cubicBezTo>
                    <a:pt x="153" y="412"/>
                    <a:pt x="198" y="524"/>
                    <a:pt x="239" y="650"/>
                  </a:cubicBezTo>
                  <a:cubicBezTo>
                    <a:pt x="279" y="776"/>
                    <a:pt x="333" y="920"/>
                    <a:pt x="383" y="1078"/>
                  </a:cubicBezTo>
                  <a:cubicBezTo>
                    <a:pt x="428" y="1235"/>
                    <a:pt x="486" y="1406"/>
                    <a:pt x="531" y="1586"/>
                  </a:cubicBezTo>
                  <a:cubicBezTo>
                    <a:pt x="581" y="1770"/>
                    <a:pt x="639" y="1964"/>
                    <a:pt x="684" y="2162"/>
                  </a:cubicBezTo>
                  <a:cubicBezTo>
                    <a:pt x="729" y="2364"/>
                    <a:pt x="783" y="2567"/>
                    <a:pt x="819" y="2783"/>
                  </a:cubicBezTo>
                  <a:cubicBezTo>
                    <a:pt x="860" y="2994"/>
                    <a:pt x="896" y="3210"/>
                    <a:pt x="932" y="3430"/>
                  </a:cubicBezTo>
                  <a:cubicBezTo>
                    <a:pt x="963" y="3646"/>
                    <a:pt x="986" y="3862"/>
                    <a:pt x="995" y="4078"/>
                  </a:cubicBezTo>
                  <a:cubicBezTo>
                    <a:pt x="1004" y="4290"/>
                    <a:pt x="1004" y="4496"/>
                    <a:pt x="990" y="4708"/>
                  </a:cubicBezTo>
                  <a:cubicBezTo>
                    <a:pt x="968" y="5081"/>
                    <a:pt x="900" y="5450"/>
                    <a:pt x="783" y="5801"/>
                  </a:cubicBezTo>
                  <a:cubicBezTo>
                    <a:pt x="756" y="5873"/>
                    <a:pt x="725" y="5945"/>
                    <a:pt x="689" y="6013"/>
                  </a:cubicBezTo>
                  <a:cubicBezTo>
                    <a:pt x="662" y="6071"/>
                    <a:pt x="626" y="6125"/>
                    <a:pt x="576" y="6165"/>
                  </a:cubicBezTo>
                  <a:cubicBezTo>
                    <a:pt x="572" y="6170"/>
                    <a:pt x="567" y="6170"/>
                    <a:pt x="572" y="6170"/>
                  </a:cubicBezTo>
                  <a:lnTo>
                    <a:pt x="549" y="6170"/>
                  </a:lnTo>
                  <a:cubicBezTo>
                    <a:pt x="554" y="6170"/>
                    <a:pt x="531" y="6165"/>
                    <a:pt x="527" y="6161"/>
                  </a:cubicBezTo>
                  <a:cubicBezTo>
                    <a:pt x="509" y="6147"/>
                    <a:pt x="491" y="6129"/>
                    <a:pt x="482" y="6107"/>
                  </a:cubicBezTo>
                  <a:cubicBezTo>
                    <a:pt x="459" y="6062"/>
                    <a:pt x="446" y="6017"/>
                    <a:pt x="441" y="5968"/>
                  </a:cubicBezTo>
                  <a:cubicBezTo>
                    <a:pt x="428" y="5896"/>
                    <a:pt x="423" y="5824"/>
                    <a:pt x="428" y="5752"/>
                  </a:cubicBezTo>
                  <a:cubicBezTo>
                    <a:pt x="432" y="5698"/>
                    <a:pt x="432" y="5671"/>
                    <a:pt x="432" y="5671"/>
                  </a:cubicBezTo>
                  <a:lnTo>
                    <a:pt x="423" y="5671"/>
                  </a:lnTo>
                  <a:cubicBezTo>
                    <a:pt x="423" y="5652"/>
                    <a:pt x="408" y="5641"/>
                    <a:pt x="393" y="5641"/>
                  </a:cubicBezTo>
                  <a:cubicBezTo>
                    <a:pt x="380" y="5641"/>
                    <a:pt x="367" y="5649"/>
                    <a:pt x="365" y="5666"/>
                  </a:cubicBezTo>
                  <a:cubicBezTo>
                    <a:pt x="365" y="5666"/>
                    <a:pt x="360" y="5698"/>
                    <a:pt x="356" y="5747"/>
                  </a:cubicBezTo>
                  <a:cubicBezTo>
                    <a:pt x="351" y="5824"/>
                    <a:pt x="356" y="5900"/>
                    <a:pt x="365" y="5977"/>
                  </a:cubicBezTo>
                  <a:cubicBezTo>
                    <a:pt x="369" y="6035"/>
                    <a:pt x="383" y="6089"/>
                    <a:pt x="410" y="6143"/>
                  </a:cubicBezTo>
                  <a:cubicBezTo>
                    <a:pt x="423" y="6179"/>
                    <a:pt x="450" y="6206"/>
                    <a:pt x="477" y="6228"/>
                  </a:cubicBezTo>
                  <a:cubicBezTo>
                    <a:pt x="486" y="6233"/>
                    <a:pt x="495" y="6237"/>
                    <a:pt x="504" y="6242"/>
                  </a:cubicBezTo>
                  <a:cubicBezTo>
                    <a:pt x="518" y="6246"/>
                    <a:pt x="531" y="6251"/>
                    <a:pt x="545" y="6251"/>
                  </a:cubicBezTo>
                  <a:cubicBezTo>
                    <a:pt x="549" y="6253"/>
                    <a:pt x="554" y="6254"/>
                    <a:pt x="558" y="6254"/>
                  </a:cubicBezTo>
                  <a:cubicBezTo>
                    <a:pt x="563" y="6254"/>
                    <a:pt x="567" y="6253"/>
                    <a:pt x="572" y="6251"/>
                  </a:cubicBezTo>
                  <a:cubicBezTo>
                    <a:pt x="585" y="6251"/>
                    <a:pt x="599" y="6246"/>
                    <a:pt x="612" y="6237"/>
                  </a:cubicBezTo>
                  <a:cubicBezTo>
                    <a:pt x="675" y="6192"/>
                    <a:pt x="729" y="6129"/>
                    <a:pt x="761" y="6058"/>
                  </a:cubicBezTo>
                  <a:cubicBezTo>
                    <a:pt x="801" y="5986"/>
                    <a:pt x="837" y="5914"/>
                    <a:pt x="864" y="5837"/>
                  </a:cubicBezTo>
                  <a:cubicBezTo>
                    <a:pt x="990" y="5477"/>
                    <a:pt x="1071" y="5099"/>
                    <a:pt x="1093" y="4717"/>
                  </a:cubicBezTo>
                  <a:cubicBezTo>
                    <a:pt x="1125" y="4281"/>
                    <a:pt x="1107" y="3844"/>
                    <a:pt x="1040" y="3412"/>
                  </a:cubicBezTo>
                  <a:cubicBezTo>
                    <a:pt x="1008" y="3192"/>
                    <a:pt x="977" y="2976"/>
                    <a:pt x="927" y="2760"/>
                  </a:cubicBezTo>
                  <a:cubicBezTo>
                    <a:pt x="882" y="2549"/>
                    <a:pt x="837" y="2337"/>
                    <a:pt x="788" y="2135"/>
                  </a:cubicBezTo>
                  <a:cubicBezTo>
                    <a:pt x="738" y="1937"/>
                    <a:pt x="684" y="1743"/>
                    <a:pt x="630" y="1559"/>
                  </a:cubicBezTo>
                  <a:cubicBezTo>
                    <a:pt x="576" y="1379"/>
                    <a:pt x="518" y="1208"/>
                    <a:pt x="468" y="1051"/>
                  </a:cubicBezTo>
                  <a:cubicBezTo>
                    <a:pt x="360" y="736"/>
                    <a:pt x="261" y="479"/>
                    <a:pt x="185" y="299"/>
                  </a:cubicBezTo>
                  <a:cubicBezTo>
                    <a:pt x="113" y="119"/>
                    <a:pt x="63" y="16"/>
                    <a:pt x="63" y="16"/>
                  </a:cubicBezTo>
                  <a:cubicBezTo>
                    <a:pt x="57" y="5"/>
                    <a:pt x="48" y="1"/>
                    <a:pt x="38"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3"/>
            <p:cNvSpPr/>
            <p:nvPr/>
          </p:nvSpPr>
          <p:spPr>
            <a:xfrm>
              <a:off x="3710075" y="990250"/>
              <a:ext cx="13400" cy="19725"/>
            </a:xfrm>
            <a:custGeom>
              <a:avLst/>
              <a:gdLst/>
              <a:ahLst/>
              <a:cxnLst/>
              <a:rect l="l" t="t" r="r" b="b"/>
              <a:pathLst>
                <a:path w="536" h="789" extrusionOk="0">
                  <a:moveTo>
                    <a:pt x="99" y="1"/>
                  </a:moveTo>
                  <a:cubicBezTo>
                    <a:pt x="86" y="1"/>
                    <a:pt x="76" y="9"/>
                    <a:pt x="72" y="24"/>
                  </a:cubicBezTo>
                  <a:cubicBezTo>
                    <a:pt x="49" y="96"/>
                    <a:pt x="31" y="168"/>
                    <a:pt x="22" y="240"/>
                  </a:cubicBezTo>
                  <a:cubicBezTo>
                    <a:pt x="9" y="317"/>
                    <a:pt x="0" y="393"/>
                    <a:pt x="0" y="474"/>
                  </a:cubicBezTo>
                  <a:cubicBezTo>
                    <a:pt x="0" y="519"/>
                    <a:pt x="0" y="564"/>
                    <a:pt x="9" y="609"/>
                  </a:cubicBezTo>
                  <a:cubicBezTo>
                    <a:pt x="9" y="668"/>
                    <a:pt x="36" y="722"/>
                    <a:pt x="81" y="762"/>
                  </a:cubicBezTo>
                  <a:cubicBezTo>
                    <a:pt x="85" y="767"/>
                    <a:pt x="90" y="771"/>
                    <a:pt x="99" y="776"/>
                  </a:cubicBezTo>
                  <a:cubicBezTo>
                    <a:pt x="108" y="780"/>
                    <a:pt x="121" y="785"/>
                    <a:pt x="135" y="789"/>
                  </a:cubicBezTo>
                  <a:cubicBezTo>
                    <a:pt x="157" y="789"/>
                    <a:pt x="175" y="785"/>
                    <a:pt x="193" y="780"/>
                  </a:cubicBezTo>
                  <a:cubicBezTo>
                    <a:pt x="220" y="767"/>
                    <a:pt x="247" y="753"/>
                    <a:pt x="265" y="735"/>
                  </a:cubicBezTo>
                  <a:cubicBezTo>
                    <a:pt x="301" y="704"/>
                    <a:pt x="333" y="668"/>
                    <a:pt x="360" y="627"/>
                  </a:cubicBezTo>
                  <a:cubicBezTo>
                    <a:pt x="405" y="564"/>
                    <a:pt x="441" y="497"/>
                    <a:pt x="472" y="425"/>
                  </a:cubicBezTo>
                  <a:cubicBezTo>
                    <a:pt x="486" y="398"/>
                    <a:pt x="495" y="366"/>
                    <a:pt x="504" y="335"/>
                  </a:cubicBezTo>
                  <a:cubicBezTo>
                    <a:pt x="513" y="299"/>
                    <a:pt x="517" y="285"/>
                    <a:pt x="522" y="263"/>
                  </a:cubicBezTo>
                  <a:cubicBezTo>
                    <a:pt x="526" y="227"/>
                    <a:pt x="531" y="209"/>
                    <a:pt x="531" y="209"/>
                  </a:cubicBezTo>
                  <a:cubicBezTo>
                    <a:pt x="535" y="191"/>
                    <a:pt x="526" y="177"/>
                    <a:pt x="513" y="173"/>
                  </a:cubicBezTo>
                  <a:cubicBezTo>
                    <a:pt x="509" y="172"/>
                    <a:pt x="504" y="171"/>
                    <a:pt x="500" y="171"/>
                  </a:cubicBezTo>
                  <a:cubicBezTo>
                    <a:pt x="487" y="171"/>
                    <a:pt x="476" y="177"/>
                    <a:pt x="472" y="191"/>
                  </a:cubicBezTo>
                  <a:lnTo>
                    <a:pt x="450" y="245"/>
                  </a:lnTo>
                  <a:cubicBezTo>
                    <a:pt x="445" y="263"/>
                    <a:pt x="436" y="294"/>
                    <a:pt x="432" y="308"/>
                  </a:cubicBezTo>
                  <a:lnTo>
                    <a:pt x="391" y="384"/>
                  </a:lnTo>
                  <a:cubicBezTo>
                    <a:pt x="355" y="447"/>
                    <a:pt x="315" y="506"/>
                    <a:pt x="270" y="564"/>
                  </a:cubicBezTo>
                  <a:cubicBezTo>
                    <a:pt x="247" y="596"/>
                    <a:pt x="220" y="623"/>
                    <a:pt x="193" y="650"/>
                  </a:cubicBezTo>
                  <a:cubicBezTo>
                    <a:pt x="184" y="659"/>
                    <a:pt x="171" y="668"/>
                    <a:pt x="157" y="672"/>
                  </a:cubicBezTo>
                  <a:lnTo>
                    <a:pt x="153" y="672"/>
                  </a:lnTo>
                  <a:cubicBezTo>
                    <a:pt x="151" y="670"/>
                    <a:pt x="148" y="668"/>
                    <a:pt x="148" y="668"/>
                  </a:cubicBezTo>
                  <a:cubicBezTo>
                    <a:pt x="130" y="645"/>
                    <a:pt x="121" y="618"/>
                    <a:pt x="117" y="587"/>
                  </a:cubicBezTo>
                  <a:cubicBezTo>
                    <a:pt x="112" y="551"/>
                    <a:pt x="108" y="510"/>
                    <a:pt x="108" y="470"/>
                  </a:cubicBezTo>
                  <a:cubicBezTo>
                    <a:pt x="108" y="393"/>
                    <a:pt x="108" y="317"/>
                    <a:pt x="112" y="249"/>
                  </a:cubicBezTo>
                  <a:cubicBezTo>
                    <a:pt x="121" y="119"/>
                    <a:pt x="130" y="33"/>
                    <a:pt x="130" y="33"/>
                  </a:cubicBezTo>
                  <a:cubicBezTo>
                    <a:pt x="130" y="20"/>
                    <a:pt x="121" y="6"/>
                    <a:pt x="108" y="2"/>
                  </a:cubicBezTo>
                  <a:cubicBezTo>
                    <a:pt x="105" y="1"/>
                    <a:pt x="102" y="1"/>
                    <a:pt x="9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3"/>
            <p:cNvSpPr/>
            <p:nvPr/>
          </p:nvSpPr>
          <p:spPr>
            <a:xfrm>
              <a:off x="3693850" y="871000"/>
              <a:ext cx="19800" cy="124925"/>
            </a:xfrm>
            <a:custGeom>
              <a:avLst/>
              <a:gdLst/>
              <a:ahLst/>
              <a:cxnLst/>
              <a:rect l="l" t="t" r="r" b="b"/>
              <a:pathLst>
                <a:path w="792" h="4997" extrusionOk="0">
                  <a:moveTo>
                    <a:pt x="36" y="0"/>
                  </a:moveTo>
                  <a:cubicBezTo>
                    <a:pt x="19" y="0"/>
                    <a:pt x="0" y="13"/>
                    <a:pt x="6" y="35"/>
                  </a:cubicBezTo>
                  <a:lnTo>
                    <a:pt x="177" y="880"/>
                  </a:lnTo>
                  <a:cubicBezTo>
                    <a:pt x="226" y="1132"/>
                    <a:pt x="285" y="1429"/>
                    <a:pt x="343" y="1749"/>
                  </a:cubicBezTo>
                  <a:cubicBezTo>
                    <a:pt x="406" y="2068"/>
                    <a:pt x="469" y="2405"/>
                    <a:pt x="523" y="2747"/>
                  </a:cubicBezTo>
                  <a:cubicBezTo>
                    <a:pt x="555" y="2914"/>
                    <a:pt x="582" y="3085"/>
                    <a:pt x="604" y="3251"/>
                  </a:cubicBezTo>
                  <a:cubicBezTo>
                    <a:pt x="622" y="3418"/>
                    <a:pt x="649" y="3584"/>
                    <a:pt x="658" y="3746"/>
                  </a:cubicBezTo>
                  <a:cubicBezTo>
                    <a:pt x="667" y="3823"/>
                    <a:pt x="676" y="3904"/>
                    <a:pt x="676" y="3980"/>
                  </a:cubicBezTo>
                  <a:cubicBezTo>
                    <a:pt x="680" y="4052"/>
                    <a:pt x="680" y="4128"/>
                    <a:pt x="676" y="4200"/>
                  </a:cubicBezTo>
                  <a:lnTo>
                    <a:pt x="671" y="4254"/>
                  </a:lnTo>
                  <a:lnTo>
                    <a:pt x="671" y="4277"/>
                  </a:lnTo>
                  <a:lnTo>
                    <a:pt x="667" y="4304"/>
                  </a:lnTo>
                  <a:cubicBezTo>
                    <a:pt x="658" y="4331"/>
                    <a:pt x="645" y="4358"/>
                    <a:pt x="627" y="4385"/>
                  </a:cubicBezTo>
                  <a:cubicBezTo>
                    <a:pt x="591" y="4439"/>
                    <a:pt x="550" y="4488"/>
                    <a:pt x="505" y="4533"/>
                  </a:cubicBezTo>
                  <a:cubicBezTo>
                    <a:pt x="465" y="4583"/>
                    <a:pt x="420" y="4628"/>
                    <a:pt x="384" y="4677"/>
                  </a:cubicBezTo>
                  <a:cubicBezTo>
                    <a:pt x="339" y="4731"/>
                    <a:pt x="312" y="4790"/>
                    <a:pt x="307" y="4857"/>
                  </a:cubicBezTo>
                  <a:cubicBezTo>
                    <a:pt x="312" y="4875"/>
                    <a:pt x="312" y="4893"/>
                    <a:pt x="321" y="4907"/>
                  </a:cubicBezTo>
                  <a:cubicBezTo>
                    <a:pt x="321" y="4911"/>
                    <a:pt x="321" y="4920"/>
                    <a:pt x="325" y="4925"/>
                  </a:cubicBezTo>
                  <a:lnTo>
                    <a:pt x="330" y="4934"/>
                  </a:lnTo>
                  <a:lnTo>
                    <a:pt x="339" y="4947"/>
                  </a:lnTo>
                  <a:cubicBezTo>
                    <a:pt x="361" y="4974"/>
                    <a:pt x="397" y="4992"/>
                    <a:pt x="433" y="4997"/>
                  </a:cubicBezTo>
                  <a:cubicBezTo>
                    <a:pt x="483" y="4997"/>
                    <a:pt x="528" y="4983"/>
                    <a:pt x="568" y="4961"/>
                  </a:cubicBezTo>
                  <a:cubicBezTo>
                    <a:pt x="622" y="4929"/>
                    <a:pt x="676" y="4898"/>
                    <a:pt x="721" y="4857"/>
                  </a:cubicBezTo>
                  <a:cubicBezTo>
                    <a:pt x="752" y="4830"/>
                    <a:pt x="770" y="4817"/>
                    <a:pt x="770" y="4817"/>
                  </a:cubicBezTo>
                  <a:cubicBezTo>
                    <a:pt x="792" y="4792"/>
                    <a:pt x="771" y="4761"/>
                    <a:pt x="747" y="4761"/>
                  </a:cubicBezTo>
                  <a:cubicBezTo>
                    <a:pt x="741" y="4761"/>
                    <a:pt x="735" y="4763"/>
                    <a:pt x="730" y="4767"/>
                  </a:cubicBezTo>
                  <a:cubicBezTo>
                    <a:pt x="730" y="4767"/>
                    <a:pt x="712" y="4781"/>
                    <a:pt x="680" y="4808"/>
                  </a:cubicBezTo>
                  <a:cubicBezTo>
                    <a:pt x="636" y="4839"/>
                    <a:pt x="591" y="4871"/>
                    <a:pt x="541" y="4893"/>
                  </a:cubicBezTo>
                  <a:cubicBezTo>
                    <a:pt x="510" y="4911"/>
                    <a:pt x="474" y="4920"/>
                    <a:pt x="438" y="4920"/>
                  </a:cubicBezTo>
                  <a:cubicBezTo>
                    <a:pt x="429" y="4920"/>
                    <a:pt x="415" y="4916"/>
                    <a:pt x="406" y="4907"/>
                  </a:cubicBezTo>
                  <a:lnTo>
                    <a:pt x="397" y="4889"/>
                  </a:lnTo>
                  <a:lnTo>
                    <a:pt x="393" y="4884"/>
                  </a:lnTo>
                  <a:cubicBezTo>
                    <a:pt x="393" y="4875"/>
                    <a:pt x="388" y="4866"/>
                    <a:pt x="388" y="4857"/>
                  </a:cubicBezTo>
                  <a:cubicBezTo>
                    <a:pt x="397" y="4812"/>
                    <a:pt x="420" y="4767"/>
                    <a:pt x="451" y="4736"/>
                  </a:cubicBezTo>
                  <a:cubicBezTo>
                    <a:pt x="487" y="4691"/>
                    <a:pt x="528" y="4646"/>
                    <a:pt x="573" y="4601"/>
                  </a:cubicBezTo>
                  <a:cubicBezTo>
                    <a:pt x="622" y="4551"/>
                    <a:pt x="667" y="4497"/>
                    <a:pt x="707" y="4439"/>
                  </a:cubicBezTo>
                  <a:cubicBezTo>
                    <a:pt x="716" y="4421"/>
                    <a:pt x="725" y="4407"/>
                    <a:pt x="739" y="4389"/>
                  </a:cubicBezTo>
                  <a:cubicBezTo>
                    <a:pt x="748" y="4367"/>
                    <a:pt x="752" y="4349"/>
                    <a:pt x="761" y="4331"/>
                  </a:cubicBezTo>
                  <a:lnTo>
                    <a:pt x="766" y="4304"/>
                  </a:lnTo>
                  <a:cubicBezTo>
                    <a:pt x="770" y="4295"/>
                    <a:pt x="770" y="4286"/>
                    <a:pt x="770" y="4272"/>
                  </a:cubicBezTo>
                  <a:lnTo>
                    <a:pt x="779" y="4218"/>
                  </a:lnTo>
                  <a:cubicBezTo>
                    <a:pt x="784" y="4137"/>
                    <a:pt x="788" y="4061"/>
                    <a:pt x="784" y="3984"/>
                  </a:cubicBezTo>
                  <a:cubicBezTo>
                    <a:pt x="784" y="3904"/>
                    <a:pt x="779" y="3823"/>
                    <a:pt x="770" y="3742"/>
                  </a:cubicBezTo>
                  <a:cubicBezTo>
                    <a:pt x="761" y="3580"/>
                    <a:pt x="739" y="3413"/>
                    <a:pt x="716" y="3242"/>
                  </a:cubicBezTo>
                  <a:cubicBezTo>
                    <a:pt x="694" y="3071"/>
                    <a:pt x="667" y="2900"/>
                    <a:pt x="640" y="2729"/>
                  </a:cubicBezTo>
                  <a:cubicBezTo>
                    <a:pt x="523" y="2046"/>
                    <a:pt x="384" y="1371"/>
                    <a:pt x="267" y="867"/>
                  </a:cubicBezTo>
                  <a:cubicBezTo>
                    <a:pt x="150" y="363"/>
                    <a:pt x="64" y="26"/>
                    <a:pt x="64" y="26"/>
                  </a:cubicBezTo>
                  <a:lnTo>
                    <a:pt x="64" y="21"/>
                  </a:lnTo>
                  <a:cubicBezTo>
                    <a:pt x="61" y="6"/>
                    <a:pt x="49" y="0"/>
                    <a:pt x="36"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a:off x="3607950" y="809825"/>
              <a:ext cx="20275" cy="216175"/>
            </a:xfrm>
            <a:custGeom>
              <a:avLst/>
              <a:gdLst/>
              <a:ahLst/>
              <a:cxnLst/>
              <a:rect l="l" t="t" r="r" b="b"/>
              <a:pathLst>
                <a:path w="811" h="8647" extrusionOk="0">
                  <a:moveTo>
                    <a:pt x="741" y="1"/>
                  </a:moveTo>
                  <a:cubicBezTo>
                    <a:pt x="726" y="1"/>
                    <a:pt x="711" y="11"/>
                    <a:pt x="711" y="30"/>
                  </a:cubicBezTo>
                  <a:cubicBezTo>
                    <a:pt x="711" y="30"/>
                    <a:pt x="711" y="66"/>
                    <a:pt x="716" y="129"/>
                  </a:cubicBezTo>
                  <a:cubicBezTo>
                    <a:pt x="720" y="192"/>
                    <a:pt x="720" y="286"/>
                    <a:pt x="725" y="408"/>
                  </a:cubicBezTo>
                  <a:cubicBezTo>
                    <a:pt x="729" y="525"/>
                    <a:pt x="734" y="673"/>
                    <a:pt x="725" y="840"/>
                  </a:cubicBezTo>
                  <a:cubicBezTo>
                    <a:pt x="720" y="1002"/>
                    <a:pt x="711" y="1191"/>
                    <a:pt x="693" y="1398"/>
                  </a:cubicBezTo>
                  <a:cubicBezTo>
                    <a:pt x="689" y="1447"/>
                    <a:pt x="689" y="1501"/>
                    <a:pt x="680" y="1555"/>
                  </a:cubicBezTo>
                  <a:cubicBezTo>
                    <a:pt x="675" y="1604"/>
                    <a:pt x="666" y="1658"/>
                    <a:pt x="657" y="1712"/>
                  </a:cubicBezTo>
                  <a:cubicBezTo>
                    <a:pt x="639" y="1820"/>
                    <a:pt x="630" y="1937"/>
                    <a:pt x="603" y="2050"/>
                  </a:cubicBezTo>
                  <a:cubicBezTo>
                    <a:pt x="581" y="2167"/>
                    <a:pt x="554" y="2284"/>
                    <a:pt x="527" y="2401"/>
                  </a:cubicBezTo>
                  <a:lnTo>
                    <a:pt x="437" y="2770"/>
                  </a:lnTo>
                  <a:cubicBezTo>
                    <a:pt x="315" y="3273"/>
                    <a:pt x="207" y="3813"/>
                    <a:pt x="126" y="4362"/>
                  </a:cubicBezTo>
                  <a:cubicBezTo>
                    <a:pt x="50" y="4897"/>
                    <a:pt x="9" y="5437"/>
                    <a:pt x="9" y="5977"/>
                  </a:cubicBezTo>
                  <a:cubicBezTo>
                    <a:pt x="0" y="6449"/>
                    <a:pt x="45" y="6922"/>
                    <a:pt x="144" y="7385"/>
                  </a:cubicBezTo>
                  <a:cubicBezTo>
                    <a:pt x="185" y="7570"/>
                    <a:pt x="239" y="7754"/>
                    <a:pt x="311" y="7930"/>
                  </a:cubicBezTo>
                  <a:cubicBezTo>
                    <a:pt x="338" y="8010"/>
                    <a:pt x="374" y="8082"/>
                    <a:pt x="405" y="8145"/>
                  </a:cubicBezTo>
                  <a:cubicBezTo>
                    <a:pt x="437" y="8213"/>
                    <a:pt x="473" y="8267"/>
                    <a:pt x="500" y="8325"/>
                  </a:cubicBezTo>
                  <a:cubicBezTo>
                    <a:pt x="549" y="8406"/>
                    <a:pt x="603" y="8483"/>
                    <a:pt x="662" y="8559"/>
                  </a:cubicBezTo>
                  <a:lnTo>
                    <a:pt x="720" y="8636"/>
                  </a:lnTo>
                  <a:cubicBezTo>
                    <a:pt x="724" y="8644"/>
                    <a:pt x="731" y="8647"/>
                    <a:pt x="739" y="8647"/>
                  </a:cubicBezTo>
                  <a:cubicBezTo>
                    <a:pt x="762" y="8647"/>
                    <a:pt x="790" y="8617"/>
                    <a:pt x="770" y="8600"/>
                  </a:cubicBezTo>
                  <a:lnTo>
                    <a:pt x="716" y="8523"/>
                  </a:lnTo>
                  <a:cubicBezTo>
                    <a:pt x="662" y="8447"/>
                    <a:pt x="612" y="8370"/>
                    <a:pt x="563" y="8289"/>
                  </a:cubicBezTo>
                  <a:cubicBezTo>
                    <a:pt x="536" y="8240"/>
                    <a:pt x="504" y="8181"/>
                    <a:pt x="477" y="8118"/>
                  </a:cubicBezTo>
                  <a:cubicBezTo>
                    <a:pt x="450" y="8051"/>
                    <a:pt x="414" y="7979"/>
                    <a:pt x="387" y="7903"/>
                  </a:cubicBezTo>
                  <a:cubicBezTo>
                    <a:pt x="324" y="7727"/>
                    <a:pt x="275" y="7552"/>
                    <a:pt x="234" y="7367"/>
                  </a:cubicBezTo>
                  <a:cubicBezTo>
                    <a:pt x="144" y="6913"/>
                    <a:pt x="104" y="6445"/>
                    <a:pt x="113" y="5977"/>
                  </a:cubicBezTo>
                  <a:cubicBezTo>
                    <a:pt x="122" y="5442"/>
                    <a:pt x="167" y="4906"/>
                    <a:pt x="248" y="4380"/>
                  </a:cubicBezTo>
                  <a:cubicBezTo>
                    <a:pt x="324" y="3836"/>
                    <a:pt x="423" y="3296"/>
                    <a:pt x="540" y="2797"/>
                  </a:cubicBezTo>
                  <a:cubicBezTo>
                    <a:pt x="572" y="2671"/>
                    <a:pt x="603" y="2554"/>
                    <a:pt x="630" y="2428"/>
                  </a:cubicBezTo>
                  <a:cubicBezTo>
                    <a:pt x="657" y="2306"/>
                    <a:pt x="680" y="2189"/>
                    <a:pt x="702" y="2072"/>
                  </a:cubicBezTo>
                  <a:cubicBezTo>
                    <a:pt x="729" y="1955"/>
                    <a:pt x="738" y="1843"/>
                    <a:pt x="756" y="1730"/>
                  </a:cubicBezTo>
                  <a:cubicBezTo>
                    <a:pt x="761" y="1672"/>
                    <a:pt x="774" y="1618"/>
                    <a:pt x="779" y="1564"/>
                  </a:cubicBezTo>
                  <a:cubicBezTo>
                    <a:pt x="779" y="1510"/>
                    <a:pt x="783" y="1461"/>
                    <a:pt x="788" y="1407"/>
                  </a:cubicBezTo>
                  <a:cubicBezTo>
                    <a:pt x="797" y="1303"/>
                    <a:pt x="806" y="1204"/>
                    <a:pt x="806" y="1110"/>
                  </a:cubicBezTo>
                  <a:cubicBezTo>
                    <a:pt x="810" y="1015"/>
                    <a:pt x="810" y="925"/>
                    <a:pt x="810" y="840"/>
                  </a:cubicBezTo>
                  <a:cubicBezTo>
                    <a:pt x="810" y="673"/>
                    <a:pt x="806" y="529"/>
                    <a:pt x="801" y="408"/>
                  </a:cubicBezTo>
                  <a:cubicBezTo>
                    <a:pt x="797" y="286"/>
                    <a:pt x="788" y="192"/>
                    <a:pt x="783" y="124"/>
                  </a:cubicBezTo>
                  <a:lnTo>
                    <a:pt x="774" y="25"/>
                  </a:lnTo>
                  <a:lnTo>
                    <a:pt x="770" y="25"/>
                  </a:lnTo>
                  <a:cubicBezTo>
                    <a:pt x="767" y="9"/>
                    <a:pt x="754" y="1"/>
                    <a:pt x="741"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a:off x="3681500" y="846750"/>
              <a:ext cx="10475" cy="23275"/>
            </a:xfrm>
            <a:custGeom>
              <a:avLst/>
              <a:gdLst/>
              <a:ahLst/>
              <a:cxnLst/>
              <a:rect l="l" t="t" r="r" b="b"/>
              <a:pathLst>
                <a:path w="419" h="931" extrusionOk="0">
                  <a:moveTo>
                    <a:pt x="35" y="0"/>
                  </a:moveTo>
                  <a:cubicBezTo>
                    <a:pt x="32" y="0"/>
                    <a:pt x="30" y="1"/>
                    <a:pt x="27" y="2"/>
                  </a:cubicBezTo>
                  <a:cubicBezTo>
                    <a:pt x="14" y="6"/>
                    <a:pt x="0" y="24"/>
                    <a:pt x="5" y="37"/>
                  </a:cubicBezTo>
                  <a:cubicBezTo>
                    <a:pt x="5" y="37"/>
                    <a:pt x="18" y="96"/>
                    <a:pt x="41" y="181"/>
                  </a:cubicBezTo>
                  <a:cubicBezTo>
                    <a:pt x="68" y="267"/>
                    <a:pt x="108" y="375"/>
                    <a:pt x="149" y="487"/>
                  </a:cubicBezTo>
                  <a:cubicBezTo>
                    <a:pt x="171" y="541"/>
                    <a:pt x="194" y="595"/>
                    <a:pt x="216" y="649"/>
                  </a:cubicBezTo>
                  <a:cubicBezTo>
                    <a:pt x="225" y="672"/>
                    <a:pt x="239" y="699"/>
                    <a:pt x="248" y="721"/>
                  </a:cubicBezTo>
                  <a:cubicBezTo>
                    <a:pt x="261" y="753"/>
                    <a:pt x="270" y="766"/>
                    <a:pt x="284" y="789"/>
                  </a:cubicBezTo>
                  <a:cubicBezTo>
                    <a:pt x="324" y="865"/>
                    <a:pt x="356" y="915"/>
                    <a:pt x="356" y="915"/>
                  </a:cubicBezTo>
                  <a:cubicBezTo>
                    <a:pt x="362" y="926"/>
                    <a:pt x="373" y="931"/>
                    <a:pt x="383" y="931"/>
                  </a:cubicBezTo>
                  <a:cubicBezTo>
                    <a:pt x="401" y="931"/>
                    <a:pt x="418" y="915"/>
                    <a:pt x="410" y="892"/>
                  </a:cubicBezTo>
                  <a:lnTo>
                    <a:pt x="410" y="888"/>
                  </a:lnTo>
                  <a:cubicBezTo>
                    <a:pt x="410" y="888"/>
                    <a:pt x="396" y="829"/>
                    <a:pt x="365" y="748"/>
                  </a:cubicBezTo>
                  <a:cubicBezTo>
                    <a:pt x="360" y="726"/>
                    <a:pt x="342" y="699"/>
                    <a:pt x="342" y="685"/>
                  </a:cubicBezTo>
                  <a:cubicBezTo>
                    <a:pt x="333" y="658"/>
                    <a:pt x="329" y="636"/>
                    <a:pt x="320" y="609"/>
                  </a:cubicBezTo>
                  <a:cubicBezTo>
                    <a:pt x="297" y="559"/>
                    <a:pt x="279" y="501"/>
                    <a:pt x="261" y="447"/>
                  </a:cubicBezTo>
                  <a:cubicBezTo>
                    <a:pt x="216" y="339"/>
                    <a:pt x="171" y="226"/>
                    <a:pt x="131" y="150"/>
                  </a:cubicBezTo>
                  <a:cubicBezTo>
                    <a:pt x="95" y="69"/>
                    <a:pt x="63" y="15"/>
                    <a:pt x="63" y="15"/>
                  </a:cubicBezTo>
                  <a:cubicBezTo>
                    <a:pt x="60" y="8"/>
                    <a:pt x="47" y="0"/>
                    <a:pt x="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3"/>
            <p:cNvSpPr/>
            <p:nvPr/>
          </p:nvSpPr>
          <p:spPr>
            <a:xfrm>
              <a:off x="3610750" y="1041800"/>
              <a:ext cx="25900" cy="5975"/>
            </a:xfrm>
            <a:custGeom>
              <a:avLst/>
              <a:gdLst/>
              <a:ahLst/>
              <a:cxnLst/>
              <a:rect l="l" t="t" r="r" b="b"/>
              <a:pathLst>
                <a:path w="1036" h="239" extrusionOk="0">
                  <a:moveTo>
                    <a:pt x="46" y="0"/>
                  </a:moveTo>
                  <a:cubicBezTo>
                    <a:pt x="14" y="0"/>
                    <a:pt x="1" y="41"/>
                    <a:pt x="28" y="59"/>
                  </a:cubicBezTo>
                  <a:cubicBezTo>
                    <a:pt x="28" y="59"/>
                    <a:pt x="82" y="86"/>
                    <a:pt x="172" y="117"/>
                  </a:cubicBezTo>
                  <a:lnTo>
                    <a:pt x="244" y="149"/>
                  </a:lnTo>
                  <a:cubicBezTo>
                    <a:pt x="271" y="158"/>
                    <a:pt x="298" y="167"/>
                    <a:pt x="325" y="176"/>
                  </a:cubicBezTo>
                  <a:lnTo>
                    <a:pt x="500" y="212"/>
                  </a:lnTo>
                  <a:lnTo>
                    <a:pt x="545" y="221"/>
                  </a:lnTo>
                  <a:cubicBezTo>
                    <a:pt x="563" y="221"/>
                    <a:pt x="577" y="225"/>
                    <a:pt x="595" y="225"/>
                  </a:cubicBezTo>
                  <a:lnTo>
                    <a:pt x="685" y="230"/>
                  </a:lnTo>
                  <a:cubicBezTo>
                    <a:pt x="743" y="239"/>
                    <a:pt x="797" y="239"/>
                    <a:pt x="846" y="239"/>
                  </a:cubicBezTo>
                  <a:cubicBezTo>
                    <a:pt x="882" y="239"/>
                    <a:pt x="918" y="234"/>
                    <a:pt x="959" y="230"/>
                  </a:cubicBezTo>
                  <a:lnTo>
                    <a:pt x="999" y="225"/>
                  </a:lnTo>
                  <a:cubicBezTo>
                    <a:pt x="1035" y="221"/>
                    <a:pt x="1035" y="167"/>
                    <a:pt x="999" y="162"/>
                  </a:cubicBezTo>
                  <a:lnTo>
                    <a:pt x="959" y="158"/>
                  </a:lnTo>
                  <a:cubicBezTo>
                    <a:pt x="932" y="153"/>
                    <a:pt x="891" y="149"/>
                    <a:pt x="846" y="144"/>
                  </a:cubicBezTo>
                  <a:cubicBezTo>
                    <a:pt x="801" y="140"/>
                    <a:pt x="752" y="126"/>
                    <a:pt x="694" y="122"/>
                  </a:cubicBezTo>
                  <a:lnTo>
                    <a:pt x="608" y="113"/>
                  </a:lnTo>
                  <a:cubicBezTo>
                    <a:pt x="595" y="113"/>
                    <a:pt x="581" y="108"/>
                    <a:pt x="568" y="108"/>
                  </a:cubicBezTo>
                  <a:cubicBezTo>
                    <a:pt x="554" y="104"/>
                    <a:pt x="536" y="99"/>
                    <a:pt x="523" y="99"/>
                  </a:cubicBezTo>
                  <a:lnTo>
                    <a:pt x="347" y="68"/>
                  </a:lnTo>
                  <a:cubicBezTo>
                    <a:pt x="316" y="63"/>
                    <a:pt x="293" y="54"/>
                    <a:pt x="266" y="50"/>
                  </a:cubicBezTo>
                  <a:lnTo>
                    <a:pt x="199" y="32"/>
                  </a:lnTo>
                  <a:cubicBezTo>
                    <a:pt x="109" y="9"/>
                    <a:pt x="50" y="0"/>
                    <a:pt x="5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3"/>
            <p:cNvSpPr/>
            <p:nvPr/>
          </p:nvSpPr>
          <p:spPr>
            <a:xfrm>
              <a:off x="3667550" y="1022650"/>
              <a:ext cx="45800" cy="29825"/>
            </a:xfrm>
            <a:custGeom>
              <a:avLst/>
              <a:gdLst/>
              <a:ahLst/>
              <a:cxnLst/>
              <a:rect l="l" t="t" r="r" b="b"/>
              <a:pathLst>
                <a:path w="1832" h="1193" extrusionOk="0">
                  <a:moveTo>
                    <a:pt x="32" y="0"/>
                  </a:moveTo>
                  <a:cubicBezTo>
                    <a:pt x="17" y="0"/>
                    <a:pt x="1" y="13"/>
                    <a:pt x="1" y="33"/>
                  </a:cubicBezTo>
                  <a:cubicBezTo>
                    <a:pt x="10" y="64"/>
                    <a:pt x="19" y="96"/>
                    <a:pt x="32" y="127"/>
                  </a:cubicBezTo>
                  <a:cubicBezTo>
                    <a:pt x="64" y="208"/>
                    <a:pt x="100" y="289"/>
                    <a:pt x="144" y="361"/>
                  </a:cubicBezTo>
                  <a:cubicBezTo>
                    <a:pt x="171" y="415"/>
                    <a:pt x="203" y="465"/>
                    <a:pt x="239" y="510"/>
                  </a:cubicBezTo>
                  <a:cubicBezTo>
                    <a:pt x="275" y="564"/>
                    <a:pt x="315" y="618"/>
                    <a:pt x="356" y="667"/>
                  </a:cubicBezTo>
                  <a:cubicBezTo>
                    <a:pt x="405" y="717"/>
                    <a:pt x="455" y="766"/>
                    <a:pt x="509" y="816"/>
                  </a:cubicBezTo>
                  <a:cubicBezTo>
                    <a:pt x="563" y="861"/>
                    <a:pt x="617" y="906"/>
                    <a:pt x="680" y="946"/>
                  </a:cubicBezTo>
                  <a:cubicBezTo>
                    <a:pt x="738" y="987"/>
                    <a:pt x="806" y="1023"/>
                    <a:pt x="869" y="1054"/>
                  </a:cubicBezTo>
                  <a:cubicBezTo>
                    <a:pt x="936" y="1081"/>
                    <a:pt x="999" y="1108"/>
                    <a:pt x="1067" y="1126"/>
                  </a:cubicBezTo>
                  <a:cubicBezTo>
                    <a:pt x="1130" y="1148"/>
                    <a:pt x="1193" y="1162"/>
                    <a:pt x="1260" y="1171"/>
                  </a:cubicBezTo>
                  <a:cubicBezTo>
                    <a:pt x="1319" y="1180"/>
                    <a:pt x="1377" y="1189"/>
                    <a:pt x="1436" y="1189"/>
                  </a:cubicBezTo>
                  <a:cubicBezTo>
                    <a:pt x="1460" y="1191"/>
                    <a:pt x="1485" y="1192"/>
                    <a:pt x="1509" y="1192"/>
                  </a:cubicBezTo>
                  <a:cubicBezTo>
                    <a:pt x="1533" y="1192"/>
                    <a:pt x="1557" y="1191"/>
                    <a:pt x="1580" y="1189"/>
                  </a:cubicBezTo>
                  <a:lnTo>
                    <a:pt x="1692" y="1175"/>
                  </a:lnTo>
                  <a:lnTo>
                    <a:pt x="1791" y="1166"/>
                  </a:lnTo>
                  <a:cubicBezTo>
                    <a:pt x="1831" y="1166"/>
                    <a:pt x="1831" y="1108"/>
                    <a:pt x="1791" y="1108"/>
                  </a:cubicBezTo>
                  <a:lnTo>
                    <a:pt x="1584" y="1108"/>
                  </a:lnTo>
                  <a:cubicBezTo>
                    <a:pt x="1535" y="1104"/>
                    <a:pt x="1490" y="1099"/>
                    <a:pt x="1445" y="1095"/>
                  </a:cubicBezTo>
                  <a:cubicBezTo>
                    <a:pt x="1386" y="1090"/>
                    <a:pt x="1332" y="1081"/>
                    <a:pt x="1278" y="1068"/>
                  </a:cubicBezTo>
                  <a:cubicBezTo>
                    <a:pt x="1220" y="1059"/>
                    <a:pt x="1161" y="1041"/>
                    <a:pt x="1103" y="1023"/>
                  </a:cubicBezTo>
                  <a:cubicBezTo>
                    <a:pt x="1040" y="1000"/>
                    <a:pt x="981" y="978"/>
                    <a:pt x="923" y="946"/>
                  </a:cubicBezTo>
                  <a:cubicBezTo>
                    <a:pt x="860" y="919"/>
                    <a:pt x="801" y="888"/>
                    <a:pt x="747" y="847"/>
                  </a:cubicBezTo>
                  <a:cubicBezTo>
                    <a:pt x="689" y="811"/>
                    <a:pt x="635" y="771"/>
                    <a:pt x="585" y="726"/>
                  </a:cubicBezTo>
                  <a:cubicBezTo>
                    <a:pt x="531" y="685"/>
                    <a:pt x="482" y="640"/>
                    <a:pt x="441" y="591"/>
                  </a:cubicBezTo>
                  <a:cubicBezTo>
                    <a:pt x="401" y="541"/>
                    <a:pt x="356" y="496"/>
                    <a:pt x="320" y="447"/>
                  </a:cubicBezTo>
                  <a:cubicBezTo>
                    <a:pt x="288" y="406"/>
                    <a:pt x="257" y="361"/>
                    <a:pt x="225" y="312"/>
                  </a:cubicBezTo>
                  <a:cubicBezTo>
                    <a:pt x="180" y="244"/>
                    <a:pt x="140" y="172"/>
                    <a:pt x="100" y="96"/>
                  </a:cubicBezTo>
                  <a:cubicBezTo>
                    <a:pt x="73" y="42"/>
                    <a:pt x="59" y="10"/>
                    <a:pt x="59" y="10"/>
                  </a:cubicBezTo>
                  <a:lnTo>
                    <a:pt x="55" y="15"/>
                  </a:lnTo>
                  <a:cubicBezTo>
                    <a:pt x="50" y="5"/>
                    <a:pt x="41" y="0"/>
                    <a:pt x="3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3"/>
            <p:cNvSpPr/>
            <p:nvPr/>
          </p:nvSpPr>
          <p:spPr>
            <a:xfrm>
              <a:off x="3547900" y="1010125"/>
              <a:ext cx="10775" cy="11400"/>
            </a:xfrm>
            <a:custGeom>
              <a:avLst/>
              <a:gdLst/>
              <a:ahLst/>
              <a:cxnLst/>
              <a:rect l="l" t="t" r="r" b="b"/>
              <a:pathLst>
                <a:path w="431" h="456" extrusionOk="0">
                  <a:moveTo>
                    <a:pt x="407" y="21"/>
                  </a:moveTo>
                  <a:lnTo>
                    <a:pt x="407" y="21"/>
                  </a:lnTo>
                  <a:cubicBezTo>
                    <a:pt x="410" y="22"/>
                    <a:pt x="414" y="23"/>
                    <a:pt x="416" y="26"/>
                  </a:cubicBezTo>
                  <a:lnTo>
                    <a:pt x="416" y="26"/>
                  </a:lnTo>
                  <a:cubicBezTo>
                    <a:pt x="413" y="25"/>
                    <a:pt x="410" y="23"/>
                    <a:pt x="405" y="21"/>
                  </a:cubicBezTo>
                  <a:lnTo>
                    <a:pt x="405" y="21"/>
                  </a:lnTo>
                  <a:cubicBezTo>
                    <a:pt x="406" y="21"/>
                    <a:pt x="406" y="21"/>
                    <a:pt x="407" y="21"/>
                  </a:cubicBezTo>
                  <a:close/>
                  <a:moveTo>
                    <a:pt x="396" y="30"/>
                  </a:moveTo>
                  <a:cubicBezTo>
                    <a:pt x="393" y="32"/>
                    <a:pt x="392" y="36"/>
                    <a:pt x="393" y="40"/>
                  </a:cubicBezTo>
                  <a:lnTo>
                    <a:pt x="393" y="40"/>
                  </a:lnTo>
                  <a:lnTo>
                    <a:pt x="396" y="30"/>
                  </a:lnTo>
                  <a:close/>
                  <a:moveTo>
                    <a:pt x="405" y="21"/>
                  </a:moveTo>
                  <a:cubicBezTo>
                    <a:pt x="398" y="21"/>
                    <a:pt x="391" y="25"/>
                    <a:pt x="391" y="34"/>
                  </a:cubicBezTo>
                  <a:cubicBezTo>
                    <a:pt x="391" y="27"/>
                    <a:pt x="398" y="23"/>
                    <a:pt x="405" y="21"/>
                  </a:cubicBezTo>
                  <a:lnTo>
                    <a:pt x="405" y="21"/>
                  </a:lnTo>
                  <a:lnTo>
                    <a:pt x="418" y="43"/>
                  </a:lnTo>
                  <a:cubicBezTo>
                    <a:pt x="418" y="43"/>
                    <a:pt x="418" y="39"/>
                    <a:pt x="418" y="34"/>
                  </a:cubicBezTo>
                  <a:cubicBezTo>
                    <a:pt x="418" y="31"/>
                    <a:pt x="417" y="28"/>
                    <a:pt x="416" y="26"/>
                  </a:cubicBezTo>
                  <a:lnTo>
                    <a:pt x="416" y="26"/>
                  </a:lnTo>
                  <a:cubicBezTo>
                    <a:pt x="419" y="28"/>
                    <a:pt x="421" y="30"/>
                    <a:pt x="423" y="34"/>
                  </a:cubicBezTo>
                  <a:cubicBezTo>
                    <a:pt x="423" y="37"/>
                    <a:pt x="423" y="41"/>
                    <a:pt x="422" y="45"/>
                  </a:cubicBezTo>
                  <a:lnTo>
                    <a:pt x="422" y="45"/>
                  </a:lnTo>
                  <a:lnTo>
                    <a:pt x="423" y="43"/>
                  </a:lnTo>
                  <a:cubicBezTo>
                    <a:pt x="423" y="46"/>
                    <a:pt x="423" y="48"/>
                    <a:pt x="423" y="50"/>
                  </a:cubicBezTo>
                  <a:lnTo>
                    <a:pt x="423" y="50"/>
                  </a:lnTo>
                  <a:cubicBezTo>
                    <a:pt x="430" y="40"/>
                    <a:pt x="426" y="21"/>
                    <a:pt x="409" y="21"/>
                  </a:cubicBezTo>
                  <a:cubicBezTo>
                    <a:pt x="409" y="21"/>
                    <a:pt x="408" y="21"/>
                    <a:pt x="407" y="21"/>
                  </a:cubicBezTo>
                  <a:lnTo>
                    <a:pt x="407" y="21"/>
                  </a:lnTo>
                  <a:cubicBezTo>
                    <a:pt x="406" y="21"/>
                    <a:pt x="406" y="21"/>
                    <a:pt x="405" y="21"/>
                  </a:cubicBezTo>
                  <a:close/>
                  <a:moveTo>
                    <a:pt x="422" y="45"/>
                  </a:moveTo>
                  <a:lnTo>
                    <a:pt x="418" y="52"/>
                  </a:lnTo>
                  <a:cubicBezTo>
                    <a:pt x="420" y="51"/>
                    <a:pt x="421" y="48"/>
                    <a:pt x="422" y="45"/>
                  </a:cubicBezTo>
                  <a:close/>
                  <a:moveTo>
                    <a:pt x="25" y="1"/>
                  </a:moveTo>
                  <a:cubicBezTo>
                    <a:pt x="17" y="1"/>
                    <a:pt x="7" y="6"/>
                    <a:pt x="5" y="16"/>
                  </a:cubicBezTo>
                  <a:cubicBezTo>
                    <a:pt x="0" y="57"/>
                    <a:pt x="0" y="97"/>
                    <a:pt x="5" y="138"/>
                  </a:cubicBezTo>
                  <a:cubicBezTo>
                    <a:pt x="5" y="178"/>
                    <a:pt x="14" y="219"/>
                    <a:pt x="27" y="259"/>
                  </a:cubicBezTo>
                  <a:cubicBezTo>
                    <a:pt x="41" y="300"/>
                    <a:pt x="63" y="340"/>
                    <a:pt x="90" y="376"/>
                  </a:cubicBezTo>
                  <a:cubicBezTo>
                    <a:pt x="126" y="417"/>
                    <a:pt x="171" y="444"/>
                    <a:pt x="220" y="453"/>
                  </a:cubicBezTo>
                  <a:lnTo>
                    <a:pt x="211" y="448"/>
                  </a:lnTo>
                  <a:lnTo>
                    <a:pt x="211" y="448"/>
                  </a:lnTo>
                  <a:cubicBezTo>
                    <a:pt x="225" y="453"/>
                    <a:pt x="238" y="456"/>
                    <a:pt x="252" y="456"/>
                  </a:cubicBezTo>
                  <a:cubicBezTo>
                    <a:pt x="274" y="456"/>
                    <a:pt x="295" y="449"/>
                    <a:pt x="315" y="435"/>
                  </a:cubicBezTo>
                  <a:cubicBezTo>
                    <a:pt x="333" y="421"/>
                    <a:pt x="351" y="399"/>
                    <a:pt x="364" y="381"/>
                  </a:cubicBezTo>
                  <a:cubicBezTo>
                    <a:pt x="382" y="345"/>
                    <a:pt x="396" y="304"/>
                    <a:pt x="405" y="268"/>
                  </a:cubicBezTo>
                  <a:lnTo>
                    <a:pt x="414" y="210"/>
                  </a:lnTo>
                  <a:cubicBezTo>
                    <a:pt x="418" y="192"/>
                    <a:pt x="423" y="174"/>
                    <a:pt x="423" y="156"/>
                  </a:cubicBezTo>
                  <a:cubicBezTo>
                    <a:pt x="423" y="118"/>
                    <a:pt x="423" y="84"/>
                    <a:pt x="423" y="50"/>
                  </a:cubicBezTo>
                  <a:lnTo>
                    <a:pt x="423" y="50"/>
                  </a:lnTo>
                  <a:cubicBezTo>
                    <a:pt x="420" y="54"/>
                    <a:pt x="416" y="57"/>
                    <a:pt x="409" y="57"/>
                  </a:cubicBezTo>
                  <a:cubicBezTo>
                    <a:pt x="400" y="57"/>
                    <a:pt x="396" y="52"/>
                    <a:pt x="396" y="48"/>
                  </a:cubicBezTo>
                  <a:cubicBezTo>
                    <a:pt x="394" y="46"/>
                    <a:pt x="393" y="43"/>
                    <a:pt x="393" y="40"/>
                  </a:cubicBezTo>
                  <a:lnTo>
                    <a:pt x="393" y="40"/>
                  </a:lnTo>
                  <a:lnTo>
                    <a:pt x="391" y="43"/>
                  </a:lnTo>
                  <a:cubicBezTo>
                    <a:pt x="378" y="75"/>
                    <a:pt x="364" y="111"/>
                    <a:pt x="351" y="142"/>
                  </a:cubicBezTo>
                  <a:cubicBezTo>
                    <a:pt x="346" y="156"/>
                    <a:pt x="342" y="174"/>
                    <a:pt x="333" y="192"/>
                  </a:cubicBezTo>
                  <a:lnTo>
                    <a:pt x="315" y="241"/>
                  </a:lnTo>
                  <a:cubicBezTo>
                    <a:pt x="301" y="268"/>
                    <a:pt x="288" y="295"/>
                    <a:pt x="270" y="322"/>
                  </a:cubicBezTo>
                  <a:cubicBezTo>
                    <a:pt x="265" y="331"/>
                    <a:pt x="256" y="340"/>
                    <a:pt x="252" y="345"/>
                  </a:cubicBezTo>
                  <a:lnTo>
                    <a:pt x="243" y="345"/>
                  </a:lnTo>
                  <a:cubicBezTo>
                    <a:pt x="216" y="340"/>
                    <a:pt x="193" y="327"/>
                    <a:pt x="175" y="309"/>
                  </a:cubicBezTo>
                  <a:cubicBezTo>
                    <a:pt x="153" y="282"/>
                    <a:pt x="130" y="259"/>
                    <a:pt x="117" y="228"/>
                  </a:cubicBezTo>
                  <a:cubicBezTo>
                    <a:pt x="90" y="160"/>
                    <a:pt x="63" y="93"/>
                    <a:pt x="41" y="21"/>
                  </a:cubicBezTo>
                  <a:lnTo>
                    <a:pt x="41" y="12"/>
                  </a:lnTo>
                  <a:cubicBezTo>
                    <a:pt x="39" y="4"/>
                    <a:pt x="32" y="1"/>
                    <a:pt x="2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3"/>
            <p:cNvSpPr/>
            <p:nvPr/>
          </p:nvSpPr>
          <p:spPr>
            <a:xfrm>
              <a:off x="3537550" y="1001950"/>
              <a:ext cx="12050" cy="21425"/>
            </a:xfrm>
            <a:custGeom>
              <a:avLst/>
              <a:gdLst/>
              <a:ahLst/>
              <a:cxnLst/>
              <a:rect l="l" t="t" r="r" b="b"/>
              <a:pathLst>
                <a:path w="482" h="857" extrusionOk="0">
                  <a:moveTo>
                    <a:pt x="35" y="0"/>
                  </a:moveTo>
                  <a:cubicBezTo>
                    <a:pt x="27" y="0"/>
                    <a:pt x="18" y="8"/>
                    <a:pt x="18" y="15"/>
                  </a:cubicBezTo>
                  <a:cubicBezTo>
                    <a:pt x="5" y="101"/>
                    <a:pt x="0" y="191"/>
                    <a:pt x="5" y="276"/>
                  </a:cubicBezTo>
                  <a:cubicBezTo>
                    <a:pt x="5" y="366"/>
                    <a:pt x="14" y="456"/>
                    <a:pt x="32" y="541"/>
                  </a:cubicBezTo>
                  <a:cubicBezTo>
                    <a:pt x="41" y="595"/>
                    <a:pt x="54" y="645"/>
                    <a:pt x="77" y="694"/>
                  </a:cubicBezTo>
                  <a:cubicBezTo>
                    <a:pt x="99" y="753"/>
                    <a:pt x="140" y="807"/>
                    <a:pt x="194" y="838"/>
                  </a:cubicBezTo>
                  <a:cubicBezTo>
                    <a:pt x="216" y="847"/>
                    <a:pt x="234" y="856"/>
                    <a:pt x="257" y="856"/>
                  </a:cubicBezTo>
                  <a:cubicBezTo>
                    <a:pt x="279" y="856"/>
                    <a:pt x="302" y="852"/>
                    <a:pt x="320" y="838"/>
                  </a:cubicBezTo>
                  <a:cubicBezTo>
                    <a:pt x="351" y="820"/>
                    <a:pt x="374" y="793"/>
                    <a:pt x="392" y="762"/>
                  </a:cubicBezTo>
                  <a:cubicBezTo>
                    <a:pt x="414" y="717"/>
                    <a:pt x="432" y="663"/>
                    <a:pt x="441" y="613"/>
                  </a:cubicBezTo>
                  <a:cubicBezTo>
                    <a:pt x="459" y="523"/>
                    <a:pt x="473" y="433"/>
                    <a:pt x="477" y="348"/>
                  </a:cubicBezTo>
                  <a:cubicBezTo>
                    <a:pt x="482" y="258"/>
                    <a:pt x="482" y="173"/>
                    <a:pt x="477" y="87"/>
                  </a:cubicBezTo>
                  <a:cubicBezTo>
                    <a:pt x="477" y="83"/>
                    <a:pt x="473" y="74"/>
                    <a:pt x="464" y="74"/>
                  </a:cubicBezTo>
                  <a:cubicBezTo>
                    <a:pt x="459" y="74"/>
                    <a:pt x="450" y="78"/>
                    <a:pt x="450" y="87"/>
                  </a:cubicBezTo>
                  <a:cubicBezTo>
                    <a:pt x="450" y="87"/>
                    <a:pt x="446" y="114"/>
                    <a:pt x="437" y="155"/>
                  </a:cubicBezTo>
                  <a:cubicBezTo>
                    <a:pt x="432" y="200"/>
                    <a:pt x="423" y="263"/>
                    <a:pt x="405" y="339"/>
                  </a:cubicBezTo>
                  <a:cubicBezTo>
                    <a:pt x="392" y="420"/>
                    <a:pt x="374" y="505"/>
                    <a:pt x="351" y="586"/>
                  </a:cubicBezTo>
                  <a:cubicBezTo>
                    <a:pt x="338" y="631"/>
                    <a:pt x="320" y="672"/>
                    <a:pt x="297" y="712"/>
                  </a:cubicBezTo>
                  <a:cubicBezTo>
                    <a:pt x="293" y="726"/>
                    <a:pt x="279" y="735"/>
                    <a:pt x="270" y="744"/>
                  </a:cubicBezTo>
                  <a:lnTo>
                    <a:pt x="257" y="744"/>
                  </a:lnTo>
                  <a:cubicBezTo>
                    <a:pt x="266" y="744"/>
                    <a:pt x="252" y="739"/>
                    <a:pt x="248" y="739"/>
                  </a:cubicBezTo>
                  <a:cubicBezTo>
                    <a:pt x="216" y="717"/>
                    <a:pt x="194" y="685"/>
                    <a:pt x="185" y="649"/>
                  </a:cubicBezTo>
                  <a:cubicBezTo>
                    <a:pt x="167" y="604"/>
                    <a:pt x="153" y="559"/>
                    <a:pt x="144" y="519"/>
                  </a:cubicBezTo>
                  <a:cubicBezTo>
                    <a:pt x="122" y="429"/>
                    <a:pt x="108" y="343"/>
                    <a:pt x="95" y="267"/>
                  </a:cubicBezTo>
                  <a:cubicBezTo>
                    <a:pt x="72" y="119"/>
                    <a:pt x="59" y="15"/>
                    <a:pt x="59" y="15"/>
                  </a:cubicBezTo>
                  <a:cubicBezTo>
                    <a:pt x="59" y="6"/>
                    <a:pt x="50" y="2"/>
                    <a:pt x="41" y="2"/>
                  </a:cubicBezTo>
                  <a:cubicBezTo>
                    <a:pt x="39" y="1"/>
                    <a:pt x="37" y="0"/>
                    <a:pt x="3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3"/>
            <p:cNvSpPr/>
            <p:nvPr/>
          </p:nvSpPr>
          <p:spPr>
            <a:xfrm>
              <a:off x="3533200" y="1003175"/>
              <a:ext cx="6400" cy="18350"/>
            </a:xfrm>
            <a:custGeom>
              <a:avLst/>
              <a:gdLst/>
              <a:ahLst/>
              <a:cxnLst/>
              <a:rect l="l" t="t" r="r" b="b"/>
              <a:pathLst>
                <a:path w="256" h="734" extrusionOk="0">
                  <a:moveTo>
                    <a:pt x="212" y="0"/>
                  </a:moveTo>
                  <a:cubicBezTo>
                    <a:pt x="206" y="0"/>
                    <a:pt x="200" y="4"/>
                    <a:pt x="197" y="11"/>
                  </a:cubicBezTo>
                  <a:cubicBezTo>
                    <a:pt x="197" y="11"/>
                    <a:pt x="183" y="61"/>
                    <a:pt x="170" y="133"/>
                  </a:cubicBezTo>
                  <a:cubicBezTo>
                    <a:pt x="156" y="205"/>
                    <a:pt x="143" y="299"/>
                    <a:pt x="129" y="393"/>
                  </a:cubicBezTo>
                  <a:cubicBezTo>
                    <a:pt x="120" y="474"/>
                    <a:pt x="107" y="560"/>
                    <a:pt x="84" y="641"/>
                  </a:cubicBezTo>
                  <a:cubicBezTo>
                    <a:pt x="71" y="668"/>
                    <a:pt x="71" y="677"/>
                    <a:pt x="57" y="677"/>
                  </a:cubicBezTo>
                  <a:lnTo>
                    <a:pt x="35" y="677"/>
                  </a:lnTo>
                  <a:lnTo>
                    <a:pt x="35" y="672"/>
                  </a:lnTo>
                  <a:cubicBezTo>
                    <a:pt x="33" y="672"/>
                    <a:pt x="32" y="672"/>
                    <a:pt x="30" y="672"/>
                  </a:cubicBezTo>
                  <a:cubicBezTo>
                    <a:pt x="14" y="672"/>
                    <a:pt x="0" y="692"/>
                    <a:pt x="17" y="704"/>
                  </a:cubicBezTo>
                  <a:lnTo>
                    <a:pt x="21" y="713"/>
                  </a:lnTo>
                  <a:cubicBezTo>
                    <a:pt x="30" y="722"/>
                    <a:pt x="39" y="726"/>
                    <a:pt x="48" y="731"/>
                  </a:cubicBezTo>
                  <a:cubicBezTo>
                    <a:pt x="58" y="733"/>
                    <a:pt x="66" y="734"/>
                    <a:pt x="74" y="734"/>
                  </a:cubicBezTo>
                  <a:cubicBezTo>
                    <a:pt x="86" y="734"/>
                    <a:pt x="98" y="732"/>
                    <a:pt x="111" y="726"/>
                  </a:cubicBezTo>
                  <a:cubicBezTo>
                    <a:pt x="129" y="717"/>
                    <a:pt x="147" y="699"/>
                    <a:pt x="161" y="681"/>
                  </a:cubicBezTo>
                  <a:cubicBezTo>
                    <a:pt x="210" y="600"/>
                    <a:pt x="242" y="506"/>
                    <a:pt x="246" y="407"/>
                  </a:cubicBezTo>
                  <a:cubicBezTo>
                    <a:pt x="255" y="317"/>
                    <a:pt x="255" y="227"/>
                    <a:pt x="246" y="137"/>
                  </a:cubicBezTo>
                  <a:cubicBezTo>
                    <a:pt x="242" y="92"/>
                    <a:pt x="237" y="52"/>
                    <a:pt x="228" y="11"/>
                  </a:cubicBezTo>
                  <a:cubicBezTo>
                    <a:pt x="228" y="7"/>
                    <a:pt x="224" y="2"/>
                    <a:pt x="219" y="2"/>
                  </a:cubicBezTo>
                  <a:cubicBezTo>
                    <a:pt x="217" y="1"/>
                    <a:pt x="214" y="0"/>
                    <a:pt x="21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3"/>
            <p:cNvSpPr/>
            <p:nvPr/>
          </p:nvSpPr>
          <p:spPr>
            <a:xfrm>
              <a:off x="3525275" y="980350"/>
              <a:ext cx="8800" cy="40625"/>
            </a:xfrm>
            <a:custGeom>
              <a:avLst/>
              <a:gdLst/>
              <a:ahLst/>
              <a:cxnLst/>
              <a:rect l="l" t="t" r="r" b="b"/>
              <a:pathLst>
                <a:path w="352" h="1625" extrusionOk="0">
                  <a:moveTo>
                    <a:pt x="66" y="1"/>
                  </a:moveTo>
                  <a:cubicBezTo>
                    <a:pt x="56" y="1"/>
                    <a:pt x="49" y="8"/>
                    <a:pt x="46" y="15"/>
                  </a:cubicBezTo>
                  <a:cubicBezTo>
                    <a:pt x="32" y="101"/>
                    <a:pt x="19" y="186"/>
                    <a:pt x="14" y="272"/>
                  </a:cubicBezTo>
                  <a:cubicBezTo>
                    <a:pt x="1" y="465"/>
                    <a:pt x="5" y="654"/>
                    <a:pt x="28" y="843"/>
                  </a:cubicBezTo>
                  <a:cubicBezTo>
                    <a:pt x="50" y="1037"/>
                    <a:pt x="95" y="1225"/>
                    <a:pt x="167" y="1405"/>
                  </a:cubicBezTo>
                  <a:cubicBezTo>
                    <a:pt x="185" y="1437"/>
                    <a:pt x="199" y="1468"/>
                    <a:pt x="221" y="1500"/>
                  </a:cubicBezTo>
                  <a:cubicBezTo>
                    <a:pt x="235" y="1527"/>
                    <a:pt x="253" y="1549"/>
                    <a:pt x="271" y="1572"/>
                  </a:cubicBezTo>
                  <a:cubicBezTo>
                    <a:pt x="284" y="1585"/>
                    <a:pt x="298" y="1599"/>
                    <a:pt x="311" y="1608"/>
                  </a:cubicBezTo>
                  <a:lnTo>
                    <a:pt x="329" y="1621"/>
                  </a:lnTo>
                  <a:cubicBezTo>
                    <a:pt x="331" y="1623"/>
                    <a:pt x="334" y="1624"/>
                    <a:pt x="336" y="1624"/>
                  </a:cubicBezTo>
                  <a:cubicBezTo>
                    <a:pt x="340" y="1624"/>
                    <a:pt x="345" y="1622"/>
                    <a:pt x="347" y="1617"/>
                  </a:cubicBezTo>
                  <a:cubicBezTo>
                    <a:pt x="352" y="1612"/>
                    <a:pt x="352" y="1603"/>
                    <a:pt x="347" y="1599"/>
                  </a:cubicBezTo>
                  <a:cubicBezTo>
                    <a:pt x="334" y="1581"/>
                    <a:pt x="320" y="1563"/>
                    <a:pt x="311" y="1540"/>
                  </a:cubicBezTo>
                  <a:cubicBezTo>
                    <a:pt x="298" y="1518"/>
                    <a:pt x="284" y="1495"/>
                    <a:pt x="275" y="1473"/>
                  </a:cubicBezTo>
                  <a:cubicBezTo>
                    <a:pt x="266" y="1446"/>
                    <a:pt x="257" y="1410"/>
                    <a:pt x="244" y="1374"/>
                  </a:cubicBezTo>
                  <a:cubicBezTo>
                    <a:pt x="199" y="1194"/>
                    <a:pt x="167" y="1014"/>
                    <a:pt x="149" y="830"/>
                  </a:cubicBezTo>
                  <a:cubicBezTo>
                    <a:pt x="122" y="627"/>
                    <a:pt x="109" y="425"/>
                    <a:pt x="100" y="272"/>
                  </a:cubicBezTo>
                  <a:cubicBezTo>
                    <a:pt x="95" y="119"/>
                    <a:pt x="91" y="15"/>
                    <a:pt x="91" y="15"/>
                  </a:cubicBezTo>
                  <a:cubicBezTo>
                    <a:pt x="86" y="6"/>
                    <a:pt x="77" y="2"/>
                    <a:pt x="73" y="2"/>
                  </a:cubicBezTo>
                  <a:cubicBezTo>
                    <a:pt x="70" y="1"/>
                    <a:pt x="68" y="1"/>
                    <a:pt x="6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3"/>
            <p:cNvSpPr/>
            <p:nvPr/>
          </p:nvSpPr>
          <p:spPr>
            <a:xfrm>
              <a:off x="3691775" y="712825"/>
              <a:ext cx="19100" cy="17400"/>
            </a:xfrm>
            <a:custGeom>
              <a:avLst/>
              <a:gdLst/>
              <a:ahLst/>
              <a:cxnLst/>
              <a:rect l="l" t="t" r="r" b="b"/>
              <a:pathLst>
                <a:path w="764" h="696" extrusionOk="0">
                  <a:moveTo>
                    <a:pt x="566" y="1"/>
                  </a:moveTo>
                  <a:cubicBezTo>
                    <a:pt x="539" y="5"/>
                    <a:pt x="507" y="5"/>
                    <a:pt x="476" y="10"/>
                  </a:cubicBezTo>
                  <a:cubicBezTo>
                    <a:pt x="444" y="19"/>
                    <a:pt x="413" y="28"/>
                    <a:pt x="386" y="41"/>
                  </a:cubicBezTo>
                  <a:cubicBezTo>
                    <a:pt x="350" y="59"/>
                    <a:pt x="323" y="77"/>
                    <a:pt x="296" y="100"/>
                  </a:cubicBezTo>
                  <a:cubicBezTo>
                    <a:pt x="264" y="118"/>
                    <a:pt x="237" y="145"/>
                    <a:pt x="215" y="172"/>
                  </a:cubicBezTo>
                  <a:cubicBezTo>
                    <a:pt x="170" y="221"/>
                    <a:pt x="134" y="280"/>
                    <a:pt x="102" y="338"/>
                  </a:cubicBezTo>
                  <a:cubicBezTo>
                    <a:pt x="75" y="392"/>
                    <a:pt x="57" y="446"/>
                    <a:pt x="39" y="500"/>
                  </a:cubicBezTo>
                  <a:cubicBezTo>
                    <a:pt x="30" y="522"/>
                    <a:pt x="26" y="545"/>
                    <a:pt x="21" y="567"/>
                  </a:cubicBezTo>
                  <a:cubicBezTo>
                    <a:pt x="17" y="585"/>
                    <a:pt x="12" y="603"/>
                    <a:pt x="8" y="621"/>
                  </a:cubicBezTo>
                  <a:cubicBezTo>
                    <a:pt x="3" y="648"/>
                    <a:pt x="3" y="666"/>
                    <a:pt x="3" y="666"/>
                  </a:cubicBezTo>
                  <a:cubicBezTo>
                    <a:pt x="0" y="684"/>
                    <a:pt x="16" y="696"/>
                    <a:pt x="33" y="696"/>
                  </a:cubicBezTo>
                  <a:cubicBezTo>
                    <a:pt x="42" y="696"/>
                    <a:pt x="51" y="692"/>
                    <a:pt x="57" y="684"/>
                  </a:cubicBezTo>
                  <a:cubicBezTo>
                    <a:pt x="57" y="684"/>
                    <a:pt x="84" y="621"/>
                    <a:pt x="120" y="536"/>
                  </a:cubicBezTo>
                  <a:lnTo>
                    <a:pt x="156" y="469"/>
                  </a:lnTo>
                  <a:cubicBezTo>
                    <a:pt x="165" y="442"/>
                    <a:pt x="183" y="419"/>
                    <a:pt x="197" y="392"/>
                  </a:cubicBezTo>
                  <a:cubicBezTo>
                    <a:pt x="224" y="343"/>
                    <a:pt x="255" y="293"/>
                    <a:pt x="300" y="248"/>
                  </a:cubicBezTo>
                  <a:cubicBezTo>
                    <a:pt x="318" y="226"/>
                    <a:pt x="336" y="208"/>
                    <a:pt x="363" y="190"/>
                  </a:cubicBezTo>
                  <a:cubicBezTo>
                    <a:pt x="381" y="172"/>
                    <a:pt x="404" y="154"/>
                    <a:pt x="431" y="140"/>
                  </a:cubicBezTo>
                  <a:cubicBezTo>
                    <a:pt x="453" y="131"/>
                    <a:pt x="476" y="122"/>
                    <a:pt x="503" y="113"/>
                  </a:cubicBezTo>
                  <a:cubicBezTo>
                    <a:pt x="521" y="104"/>
                    <a:pt x="543" y="100"/>
                    <a:pt x="570" y="95"/>
                  </a:cubicBezTo>
                  <a:cubicBezTo>
                    <a:pt x="586" y="93"/>
                    <a:pt x="603" y="92"/>
                    <a:pt x="620" y="92"/>
                  </a:cubicBezTo>
                  <a:cubicBezTo>
                    <a:pt x="638" y="92"/>
                    <a:pt x="656" y="93"/>
                    <a:pt x="674" y="95"/>
                  </a:cubicBezTo>
                  <a:lnTo>
                    <a:pt x="714" y="104"/>
                  </a:lnTo>
                  <a:cubicBezTo>
                    <a:pt x="719" y="107"/>
                    <a:pt x="724" y="108"/>
                    <a:pt x="728" y="108"/>
                  </a:cubicBezTo>
                  <a:cubicBezTo>
                    <a:pt x="741" y="108"/>
                    <a:pt x="752" y="99"/>
                    <a:pt x="759" y="86"/>
                  </a:cubicBezTo>
                  <a:cubicBezTo>
                    <a:pt x="763" y="73"/>
                    <a:pt x="754" y="50"/>
                    <a:pt x="741" y="46"/>
                  </a:cubicBezTo>
                  <a:cubicBezTo>
                    <a:pt x="728" y="37"/>
                    <a:pt x="710" y="32"/>
                    <a:pt x="696" y="23"/>
                  </a:cubicBezTo>
                  <a:cubicBezTo>
                    <a:pt x="651" y="10"/>
                    <a:pt x="611" y="5"/>
                    <a:pt x="566"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3"/>
            <p:cNvSpPr/>
            <p:nvPr/>
          </p:nvSpPr>
          <p:spPr>
            <a:xfrm>
              <a:off x="3686675" y="669775"/>
              <a:ext cx="25950" cy="7875"/>
            </a:xfrm>
            <a:custGeom>
              <a:avLst/>
              <a:gdLst/>
              <a:ahLst/>
              <a:cxnLst/>
              <a:rect l="l" t="t" r="r" b="b"/>
              <a:pathLst>
                <a:path w="1038" h="315" extrusionOk="0">
                  <a:moveTo>
                    <a:pt x="996" y="1"/>
                  </a:moveTo>
                  <a:cubicBezTo>
                    <a:pt x="990" y="1"/>
                    <a:pt x="983" y="3"/>
                    <a:pt x="976" y="9"/>
                  </a:cubicBezTo>
                  <a:lnTo>
                    <a:pt x="972" y="9"/>
                  </a:lnTo>
                  <a:lnTo>
                    <a:pt x="936" y="27"/>
                  </a:lnTo>
                  <a:cubicBezTo>
                    <a:pt x="905" y="45"/>
                    <a:pt x="873" y="63"/>
                    <a:pt x="837" y="76"/>
                  </a:cubicBezTo>
                  <a:cubicBezTo>
                    <a:pt x="819" y="90"/>
                    <a:pt x="792" y="94"/>
                    <a:pt x="770" y="103"/>
                  </a:cubicBezTo>
                  <a:cubicBezTo>
                    <a:pt x="747" y="117"/>
                    <a:pt x="720" y="121"/>
                    <a:pt x="693" y="130"/>
                  </a:cubicBezTo>
                  <a:cubicBezTo>
                    <a:pt x="639" y="148"/>
                    <a:pt x="581" y="162"/>
                    <a:pt x="522" y="171"/>
                  </a:cubicBezTo>
                  <a:cubicBezTo>
                    <a:pt x="464" y="184"/>
                    <a:pt x="401" y="193"/>
                    <a:pt x="342" y="198"/>
                  </a:cubicBezTo>
                  <a:cubicBezTo>
                    <a:pt x="288" y="202"/>
                    <a:pt x="234" y="211"/>
                    <a:pt x="189" y="211"/>
                  </a:cubicBezTo>
                  <a:lnTo>
                    <a:pt x="32" y="225"/>
                  </a:lnTo>
                  <a:cubicBezTo>
                    <a:pt x="18" y="225"/>
                    <a:pt x="5" y="238"/>
                    <a:pt x="5" y="252"/>
                  </a:cubicBezTo>
                  <a:cubicBezTo>
                    <a:pt x="0" y="270"/>
                    <a:pt x="9" y="288"/>
                    <a:pt x="27" y="288"/>
                  </a:cubicBezTo>
                  <a:cubicBezTo>
                    <a:pt x="81" y="301"/>
                    <a:pt x="135" y="310"/>
                    <a:pt x="189" y="315"/>
                  </a:cubicBezTo>
                  <a:lnTo>
                    <a:pt x="351" y="315"/>
                  </a:lnTo>
                  <a:cubicBezTo>
                    <a:pt x="419" y="310"/>
                    <a:pt x="482" y="301"/>
                    <a:pt x="545" y="292"/>
                  </a:cubicBezTo>
                  <a:cubicBezTo>
                    <a:pt x="608" y="279"/>
                    <a:pt x="671" y="256"/>
                    <a:pt x="729" y="234"/>
                  </a:cubicBezTo>
                  <a:cubicBezTo>
                    <a:pt x="783" y="216"/>
                    <a:pt x="833" y="189"/>
                    <a:pt x="882" y="162"/>
                  </a:cubicBezTo>
                  <a:cubicBezTo>
                    <a:pt x="918" y="139"/>
                    <a:pt x="949" y="117"/>
                    <a:pt x="976" y="85"/>
                  </a:cubicBezTo>
                  <a:lnTo>
                    <a:pt x="1012" y="54"/>
                  </a:lnTo>
                  <a:cubicBezTo>
                    <a:pt x="1038" y="36"/>
                    <a:pt x="1020" y="1"/>
                    <a:pt x="99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3"/>
            <p:cNvSpPr/>
            <p:nvPr/>
          </p:nvSpPr>
          <p:spPr>
            <a:xfrm>
              <a:off x="3687575" y="678925"/>
              <a:ext cx="25425" cy="8400"/>
            </a:xfrm>
            <a:custGeom>
              <a:avLst/>
              <a:gdLst/>
              <a:ahLst/>
              <a:cxnLst/>
              <a:rect l="l" t="t" r="r" b="b"/>
              <a:pathLst>
                <a:path w="1017" h="336" extrusionOk="0">
                  <a:moveTo>
                    <a:pt x="983" y="1"/>
                  </a:moveTo>
                  <a:cubicBezTo>
                    <a:pt x="976" y="1"/>
                    <a:pt x="969" y="3"/>
                    <a:pt x="963" y="7"/>
                  </a:cubicBezTo>
                  <a:lnTo>
                    <a:pt x="958" y="12"/>
                  </a:lnTo>
                  <a:lnTo>
                    <a:pt x="927" y="34"/>
                  </a:lnTo>
                  <a:cubicBezTo>
                    <a:pt x="900" y="57"/>
                    <a:pt x="869" y="75"/>
                    <a:pt x="837" y="88"/>
                  </a:cubicBezTo>
                  <a:cubicBezTo>
                    <a:pt x="792" y="111"/>
                    <a:pt x="743" y="129"/>
                    <a:pt x="693" y="147"/>
                  </a:cubicBezTo>
                  <a:cubicBezTo>
                    <a:pt x="639" y="165"/>
                    <a:pt x="585" y="178"/>
                    <a:pt x="527" y="192"/>
                  </a:cubicBezTo>
                  <a:cubicBezTo>
                    <a:pt x="410" y="214"/>
                    <a:pt x="284" y="232"/>
                    <a:pt x="194" y="241"/>
                  </a:cubicBezTo>
                  <a:lnTo>
                    <a:pt x="41" y="259"/>
                  </a:lnTo>
                  <a:lnTo>
                    <a:pt x="32" y="259"/>
                  </a:lnTo>
                  <a:cubicBezTo>
                    <a:pt x="0" y="263"/>
                    <a:pt x="0" y="313"/>
                    <a:pt x="32" y="322"/>
                  </a:cubicBezTo>
                  <a:cubicBezTo>
                    <a:pt x="86" y="331"/>
                    <a:pt x="140" y="335"/>
                    <a:pt x="194" y="335"/>
                  </a:cubicBezTo>
                  <a:cubicBezTo>
                    <a:pt x="311" y="335"/>
                    <a:pt x="432" y="326"/>
                    <a:pt x="545" y="304"/>
                  </a:cubicBezTo>
                  <a:cubicBezTo>
                    <a:pt x="608" y="290"/>
                    <a:pt x="671" y="268"/>
                    <a:pt x="729" y="245"/>
                  </a:cubicBezTo>
                  <a:cubicBezTo>
                    <a:pt x="783" y="228"/>
                    <a:pt x="837" y="201"/>
                    <a:pt x="882" y="169"/>
                  </a:cubicBezTo>
                  <a:cubicBezTo>
                    <a:pt x="905" y="156"/>
                    <a:pt x="922" y="142"/>
                    <a:pt x="940" y="124"/>
                  </a:cubicBezTo>
                  <a:cubicBezTo>
                    <a:pt x="954" y="115"/>
                    <a:pt x="967" y="102"/>
                    <a:pt x="976" y="88"/>
                  </a:cubicBezTo>
                  <a:lnTo>
                    <a:pt x="1008" y="52"/>
                  </a:lnTo>
                  <a:cubicBezTo>
                    <a:pt x="1017" y="39"/>
                    <a:pt x="1017" y="25"/>
                    <a:pt x="1008" y="12"/>
                  </a:cubicBezTo>
                  <a:cubicBezTo>
                    <a:pt x="1001" y="4"/>
                    <a:pt x="992" y="1"/>
                    <a:pt x="98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3"/>
            <p:cNvSpPr/>
            <p:nvPr/>
          </p:nvSpPr>
          <p:spPr>
            <a:xfrm>
              <a:off x="3690600" y="688300"/>
              <a:ext cx="23650" cy="7575"/>
            </a:xfrm>
            <a:custGeom>
              <a:avLst/>
              <a:gdLst/>
              <a:ahLst/>
              <a:cxnLst/>
              <a:rect l="l" t="t" r="r" b="b"/>
              <a:pathLst>
                <a:path w="946" h="303" extrusionOk="0">
                  <a:moveTo>
                    <a:pt x="912" y="1"/>
                  </a:moveTo>
                  <a:cubicBezTo>
                    <a:pt x="906" y="1"/>
                    <a:pt x="901" y="2"/>
                    <a:pt x="896" y="5"/>
                  </a:cubicBezTo>
                  <a:lnTo>
                    <a:pt x="891" y="10"/>
                  </a:lnTo>
                  <a:lnTo>
                    <a:pt x="860" y="32"/>
                  </a:lnTo>
                  <a:cubicBezTo>
                    <a:pt x="833" y="50"/>
                    <a:pt x="806" y="68"/>
                    <a:pt x="775" y="82"/>
                  </a:cubicBezTo>
                  <a:lnTo>
                    <a:pt x="716" y="109"/>
                  </a:lnTo>
                  <a:lnTo>
                    <a:pt x="644" y="131"/>
                  </a:lnTo>
                  <a:cubicBezTo>
                    <a:pt x="595" y="149"/>
                    <a:pt x="541" y="158"/>
                    <a:pt x="487" y="167"/>
                  </a:cubicBezTo>
                  <a:cubicBezTo>
                    <a:pt x="383" y="185"/>
                    <a:pt x="280" y="199"/>
                    <a:pt x="176" y="203"/>
                  </a:cubicBezTo>
                  <a:lnTo>
                    <a:pt x="32" y="217"/>
                  </a:lnTo>
                  <a:cubicBezTo>
                    <a:pt x="19" y="217"/>
                    <a:pt x="5" y="226"/>
                    <a:pt x="5" y="239"/>
                  </a:cubicBezTo>
                  <a:cubicBezTo>
                    <a:pt x="1" y="257"/>
                    <a:pt x="10" y="271"/>
                    <a:pt x="28" y="275"/>
                  </a:cubicBezTo>
                  <a:cubicBezTo>
                    <a:pt x="77" y="289"/>
                    <a:pt x="127" y="293"/>
                    <a:pt x="176" y="298"/>
                  </a:cubicBezTo>
                  <a:cubicBezTo>
                    <a:pt x="226" y="302"/>
                    <a:pt x="280" y="302"/>
                    <a:pt x="329" y="302"/>
                  </a:cubicBezTo>
                  <a:cubicBezTo>
                    <a:pt x="388" y="298"/>
                    <a:pt x="451" y="293"/>
                    <a:pt x="509" y="284"/>
                  </a:cubicBezTo>
                  <a:cubicBezTo>
                    <a:pt x="568" y="271"/>
                    <a:pt x="626" y="253"/>
                    <a:pt x="685" y="235"/>
                  </a:cubicBezTo>
                  <a:cubicBezTo>
                    <a:pt x="734" y="217"/>
                    <a:pt x="779" y="190"/>
                    <a:pt x="824" y="163"/>
                  </a:cubicBezTo>
                  <a:cubicBezTo>
                    <a:pt x="855" y="140"/>
                    <a:pt x="887" y="113"/>
                    <a:pt x="914" y="82"/>
                  </a:cubicBezTo>
                  <a:lnTo>
                    <a:pt x="941" y="50"/>
                  </a:lnTo>
                  <a:cubicBezTo>
                    <a:pt x="945" y="41"/>
                    <a:pt x="945" y="23"/>
                    <a:pt x="941" y="14"/>
                  </a:cubicBezTo>
                  <a:cubicBezTo>
                    <a:pt x="932" y="6"/>
                    <a:pt x="922" y="1"/>
                    <a:pt x="91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3"/>
            <p:cNvSpPr/>
            <p:nvPr/>
          </p:nvSpPr>
          <p:spPr>
            <a:xfrm>
              <a:off x="3603450" y="685525"/>
              <a:ext cx="22750" cy="46600"/>
            </a:xfrm>
            <a:custGeom>
              <a:avLst/>
              <a:gdLst/>
              <a:ahLst/>
              <a:cxnLst/>
              <a:rect l="l" t="t" r="r" b="b"/>
              <a:pathLst>
                <a:path w="910" h="1864" extrusionOk="0">
                  <a:moveTo>
                    <a:pt x="640" y="0"/>
                  </a:moveTo>
                  <a:cubicBezTo>
                    <a:pt x="610" y="0"/>
                    <a:pt x="583" y="8"/>
                    <a:pt x="563" y="26"/>
                  </a:cubicBezTo>
                  <a:cubicBezTo>
                    <a:pt x="563" y="26"/>
                    <a:pt x="0" y="971"/>
                    <a:pt x="27" y="1471"/>
                  </a:cubicBezTo>
                  <a:cubicBezTo>
                    <a:pt x="50" y="1832"/>
                    <a:pt x="459" y="1863"/>
                    <a:pt x="598" y="1863"/>
                  </a:cubicBezTo>
                  <a:cubicBezTo>
                    <a:pt x="626" y="1863"/>
                    <a:pt x="644" y="1862"/>
                    <a:pt x="644" y="1862"/>
                  </a:cubicBezTo>
                  <a:cubicBezTo>
                    <a:pt x="909" y="1830"/>
                    <a:pt x="905" y="1673"/>
                    <a:pt x="905" y="1556"/>
                  </a:cubicBezTo>
                  <a:cubicBezTo>
                    <a:pt x="909" y="1439"/>
                    <a:pt x="855" y="278"/>
                    <a:pt x="833" y="143"/>
                  </a:cubicBezTo>
                  <a:cubicBezTo>
                    <a:pt x="816" y="61"/>
                    <a:pt x="720" y="0"/>
                    <a:pt x="640"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3"/>
            <p:cNvSpPr/>
            <p:nvPr/>
          </p:nvSpPr>
          <p:spPr>
            <a:xfrm>
              <a:off x="3602775" y="685500"/>
              <a:ext cx="17575" cy="47375"/>
            </a:xfrm>
            <a:custGeom>
              <a:avLst/>
              <a:gdLst/>
              <a:ahLst/>
              <a:cxnLst/>
              <a:rect l="l" t="t" r="r" b="b"/>
              <a:pathLst>
                <a:path w="703" h="1895" extrusionOk="0">
                  <a:moveTo>
                    <a:pt x="591" y="0"/>
                  </a:moveTo>
                  <a:cubicBezTo>
                    <a:pt x="580" y="0"/>
                    <a:pt x="568" y="5"/>
                    <a:pt x="563" y="14"/>
                  </a:cubicBezTo>
                  <a:cubicBezTo>
                    <a:pt x="563" y="14"/>
                    <a:pt x="482" y="140"/>
                    <a:pt x="374" y="333"/>
                  </a:cubicBezTo>
                  <a:cubicBezTo>
                    <a:pt x="320" y="432"/>
                    <a:pt x="261" y="549"/>
                    <a:pt x="203" y="675"/>
                  </a:cubicBezTo>
                  <a:cubicBezTo>
                    <a:pt x="144" y="810"/>
                    <a:pt x="90" y="950"/>
                    <a:pt x="54" y="1094"/>
                  </a:cubicBezTo>
                  <a:cubicBezTo>
                    <a:pt x="32" y="1166"/>
                    <a:pt x="18" y="1242"/>
                    <a:pt x="9" y="1319"/>
                  </a:cubicBezTo>
                  <a:cubicBezTo>
                    <a:pt x="5" y="1355"/>
                    <a:pt x="0" y="1395"/>
                    <a:pt x="0" y="1431"/>
                  </a:cubicBezTo>
                  <a:lnTo>
                    <a:pt x="0" y="1458"/>
                  </a:lnTo>
                  <a:cubicBezTo>
                    <a:pt x="0" y="1467"/>
                    <a:pt x="0" y="1472"/>
                    <a:pt x="0" y="1481"/>
                  </a:cubicBezTo>
                  <a:lnTo>
                    <a:pt x="0" y="1490"/>
                  </a:lnTo>
                  <a:lnTo>
                    <a:pt x="9" y="1544"/>
                  </a:lnTo>
                  <a:cubicBezTo>
                    <a:pt x="27" y="1620"/>
                    <a:pt x="68" y="1692"/>
                    <a:pt x="122" y="1746"/>
                  </a:cubicBezTo>
                  <a:cubicBezTo>
                    <a:pt x="171" y="1791"/>
                    <a:pt x="230" y="1827"/>
                    <a:pt x="293" y="1849"/>
                  </a:cubicBezTo>
                  <a:cubicBezTo>
                    <a:pt x="378" y="1881"/>
                    <a:pt x="473" y="1894"/>
                    <a:pt x="567" y="1894"/>
                  </a:cubicBezTo>
                  <a:cubicBezTo>
                    <a:pt x="603" y="1894"/>
                    <a:pt x="639" y="1894"/>
                    <a:pt x="675" y="1890"/>
                  </a:cubicBezTo>
                  <a:cubicBezTo>
                    <a:pt x="689" y="1890"/>
                    <a:pt x="702" y="1876"/>
                    <a:pt x="702" y="1858"/>
                  </a:cubicBezTo>
                  <a:cubicBezTo>
                    <a:pt x="702" y="1843"/>
                    <a:pt x="689" y="1831"/>
                    <a:pt x="676" y="1831"/>
                  </a:cubicBezTo>
                  <a:cubicBezTo>
                    <a:pt x="674" y="1831"/>
                    <a:pt x="672" y="1831"/>
                    <a:pt x="671" y="1831"/>
                  </a:cubicBezTo>
                  <a:cubicBezTo>
                    <a:pt x="639" y="1827"/>
                    <a:pt x="603" y="1827"/>
                    <a:pt x="572" y="1822"/>
                  </a:cubicBezTo>
                  <a:cubicBezTo>
                    <a:pt x="486" y="1818"/>
                    <a:pt x="405" y="1795"/>
                    <a:pt x="324" y="1764"/>
                  </a:cubicBezTo>
                  <a:cubicBezTo>
                    <a:pt x="275" y="1741"/>
                    <a:pt x="234" y="1710"/>
                    <a:pt x="194" y="1674"/>
                  </a:cubicBezTo>
                  <a:cubicBezTo>
                    <a:pt x="158" y="1633"/>
                    <a:pt x="131" y="1584"/>
                    <a:pt x="122" y="1526"/>
                  </a:cubicBezTo>
                  <a:lnTo>
                    <a:pt x="113" y="1476"/>
                  </a:lnTo>
                  <a:lnTo>
                    <a:pt x="113" y="1463"/>
                  </a:lnTo>
                  <a:lnTo>
                    <a:pt x="113" y="1431"/>
                  </a:lnTo>
                  <a:cubicBezTo>
                    <a:pt x="113" y="1395"/>
                    <a:pt x="117" y="1364"/>
                    <a:pt x="122" y="1328"/>
                  </a:cubicBezTo>
                  <a:cubicBezTo>
                    <a:pt x="131" y="1260"/>
                    <a:pt x="144" y="1188"/>
                    <a:pt x="167" y="1121"/>
                  </a:cubicBezTo>
                  <a:cubicBezTo>
                    <a:pt x="203" y="986"/>
                    <a:pt x="248" y="851"/>
                    <a:pt x="306" y="720"/>
                  </a:cubicBezTo>
                  <a:cubicBezTo>
                    <a:pt x="360" y="590"/>
                    <a:pt x="410" y="473"/>
                    <a:pt x="459" y="374"/>
                  </a:cubicBezTo>
                  <a:cubicBezTo>
                    <a:pt x="554" y="176"/>
                    <a:pt x="621" y="45"/>
                    <a:pt x="621" y="45"/>
                  </a:cubicBezTo>
                  <a:cubicBezTo>
                    <a:pt x="626" y="27"/>
                    <a:pt x="621" y="14"/>
                    <a:pt x="608" y="5"/>
                  </a:cubicBezTo>
                  <a:cubicBezTo>
                    <a:pt x="603" y="2"/>
                    <a:pt x="597" y="0"/>
                    <a:pt x="59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3"/>
            <p:cNvSpPr/>
            <p:nvPr/>
          </p:nvSpPr>
          <p:spPr>
            <a:xfrm>
              <a:off x="3644050" y="668025"/>
              <a:ext cx="24650" cy="12500"/>
            </a:xfrm>
            <a:custGeom>
              <a:avLst/>
              <a:gdLst/>
              <a:ahLst/>
              <a:cxnLst/>
              <a:rect l="l" t="t" r="r" b="b"/>
              <a:pathLst>
                <a:path w="986" h="500" extrusionOk="0">
                  <a:moveTo>
                    <a:pt x="330" y="0"/>
                  </a:moveTo>
                  <a:cubicBezTo>
                    <a:pt x="192" y="0"/>
                    <a:pt x="76" y="51"/>
                    <a:pt x="41" y="178"/>
                  </a:cubicBezTo>
                  <a:cubicBezTo>
                    <a:pt x="0" y="322"/>
                    <a:pt x="194" y="367"/>
                    <a:pt x="405" y="425"/>
                  </a:cubicBezTo>
                  <a:cubicBezTo>
                    <a:pt x="539" y="461"/>
                    <a:pt x="685" y="500"/>
                    <a:pt x="792" y="500"/>
                  </a:cubicBezTo>
                  <a:cubicBezTo>
                    <a:pt x="872" y="500"/>
                    <a:pt x="929" y="478"/>
                    <a:pt x="941" y="416"/>
                  </a:cubicBezTo>
                  <a:cubicBezTo>
                    <a:pt x="986" y="213"/>
                    <a:pt x="612" y="0"/>
                    <a:pt x="33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3"/>
            <p:cNvSpPr/>
            <p:nvPr/>
          </p:nvSpPr>
          <p:spPr>
            <a:xfrm>
              <a:off x="3577150" y="666850"/>
              <a:ext cx="24525" cy="12075"/>
            </a:xfrm>
            <a:custGeom>
              <a:avLst/>
              <a:gdLst/>
              <a:ahLst/>
              <a:cxnLst/>
              <a:rect l="l" t="t" r="r" b="b"/>
              <a:pathLst>
                <a:path w="981" h="483" extrusionOk="0">
                  <a:moveTo>
                    <a:pt x="640" y="0"/>
                  </a:moveTo>
                  <a:cubicBezTo>
                    <a:pt x="361" y="0"/>
                    <a:pt x="0" y="194"/>
                    <a:pt x="36" y="391"/>
                  </a:cubicBezTo>
                  <a:cubicBezTo>
                    <a:pt x="46" y="459"/>
                    <a:pt x="114" y="483"/>
                    <a:pt x="208" y="483"/>
                  </a:cubicBezTo>
                  <a:cubicBezTo>
                    <a:pt x="312" y="483"/>
                    <a:pt x="448" y="453"/>
                    <a:pt x="571" y="423"/>
                  </a:cubicBezTo>
                  <a:cubicBezTo>
                    <a:pt x="782" y="373"/>
                    <a:pt x="980" y="333"/>
                    <a:pt x="944" y="189"/>
                  </a:cubicBezTo>
                  <a:cubicBezTo>
                    <a:pt x="912" y="54"/>
                    <a:pt x="787" y="0"/>
                    <a:pt x="64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3"/>
            <p:cNvSpPr/>
            <p:nvPr/>
          </p:nvSpPr>
          <p:spPr>
            <a:xfrm>
              <a:off x="3604225" y="648225"/>
              <a:ext cx="39275" cy="9850"/>
            </a:xfrm>
            <a:custGeom>
              <a:avLst/>
              <a:gdLst/>
              <a:ahLst/>
              <a:cxnLst/>
              <a:rect l="l" t="t" r="r" b="b"/>
              <a:pathLst>
                <a:path w="1571" h="394" extrusionOk="0">
                  <a:moveTo>
                    <a:pt x="37" y="0"/>
                  </a:moveTo>
                  <a:cubicBezTo>
                    <a:pt x="29" y="0"/>
                    <a:pt x="21" y="2"/>
                    <a:pt x="14" y="7"/>
                  </a:cubicBezTo>
                  <a:cubicBezTo>
                    <a:pt x="1" y="20"/>
                    <a:pt x="1" y="38"/>
                    <a:pt x="10" y="52"/>
                  </a:cubicBezTo>
                  <a:cubicBezTo>
                    <a:pt x="10" y="52"/>
                    <a:pt x="28" y="70"/>
                    <a:pt x="59" y="106"/>
                  </a:cubicBezTo>
                  <a:cubicBezTo>
                    <a:pt x="109" y="146"/>
                    <a:pt x="158" y="182"/>
                    <a:pt x="212" y="218"/>
                  </a:cubicBezTo>
                  <a:cubicBezTo>
                    <a:pt x="244" y="236"/>
                    <a:pt x="280" y="259"/>
                    <a:pt x="320" y="281"/>
                  </a:cubicBezTo>
                  <a:cubicBezTo>
                    <a:pt x="361" y="299"/>
                    <a:pt x="406" y="322"/>
                    <a:pt x="451" y="335"/>
                  </a:cubicBezTo>
                  <a:cubicBezTo>
                    <a:pt x="500" y="349"/>
                    <a:pt x="545" y="367"/>
                    <a:pt x="599" y="376"/>
                  </a:cubicBezTo>
                  <a:cubicBezTo>
                    <a:pt x="653" y="380"/>
                    <a:pt x="703" y="389"/>
                    <a:pt x="757" y="394"/>
                  </a:cubicBezTo>
                  <a:lnTo>
                    <a:pt x="910" y="394"/>
                  </a:lnTo>
                  <a:cubicBezTo>
                    <a:pt x="959" y="389"/>
                    <a:pt x="1009" y="380"/>
                    <a:pt x="1058" y="376"/>
                  </a:cubicBezTo>
                  <a:cubicBezTo>
                    <a:pt x="1143" y="362"/>
                    <a:pt x="1233" y="344"/>
                    <a:pt x="1314" y="317"/>
                  </a:cubicBezTo>
                  <a:cubicBezTo>
                    <a:pt x="1400" y="290"/>
                    <a:pt x="1476" y="254"/>
                    <a:pt x="1553" y="214"/>
                  </a:cubicBezTo>
                  <a:cubicBezTo>
                    <a:pt x="1566" y="205"/>
                    <a:pt x="1571" y="191"/>
                    <a:pt x="1566" y="178"/>
                  </a:cubicBezTo>
                  <a:cubicBezTo>
                    <a:pt x="1563" y="164"/>
                    <a:pt x="1552" y="158"/>
                    <a:pt x="1538" y="158"/>
                  </a:cubicBezTo>
                  <a:cubicBezTo>
                    <a:pt x="1534" y="158"/>
                    <a:pt x="1530" y="159"/>
                    <a:pt x="1526" y="160"/>
                  </a:cubicBezTo>
                  <a:lnTo>
                    <a:pt x="1463" y="178"/>
                  </a:lnTo>
                  <a:cubicBezTo>
                    <a:pt x="1427" y="191"/>
                    <a:pt x="1368" y="209"/>
                    <a:pt x="1296" y="227"/>
                  </a:cubicBezTo>
                  <a:cubicBezTo>
                    <a:pt x="1215" y="245"/>
                    <a:pt x="1130" y="259"/>
                    <a:pt x="1049" y="268"/>
                  </a:cubicBezTo>
                  <a:cubicBezTo>
                    <a:pt x="1004" y="272"/>
                    <a:pt x="959" y="277"/>
                    <a:pt x="910" y="277"/>
                  </a:cubicBezTo>
                  <a:lnTo>
                    <a:pt x="761" y="277"/>
                  </a:lnTo>
                  <a:cubicBezTo>
                    <a:pt x="721" y="272"/>
                    <a:pt x="671" y="272"/>
                    <a:pt x="622" y="263"/>
                  </a:cubicBezTo>
                  <a:cubicBezTo>
                    <a:pt x="577" y="254"/>
                    <a:pt x="532" y="241"/>
                    <a:pt x="491" y="232"/>
                  </a:cubicBezTo>
                  <a:lnTo>
                    <a:pt x="365" y="187"/>
                  </a:lnTo>
                  <a:cubicBezTo>
                    <a:pt x="329" y="173"/>
                    <a:pt x="293" y="155"/>
                    <a:pt x="262" y="137"/>
                  </a:cubicBezTo>
                  <a:lnTo>
                    <a:pt x="176" y="88"/>
                  </a:lnTo>
                  <a:lnTo>
                    <a:pt x="113" y="47"/>
                  </a:lnTo>
                  <a:cubicBezTo>
                    <a:pt x="77" y="25"/>
                    <a:pt x="59" y="7"/>
                    <a:pt x="59" y="7"/>
                  </a:cubicBezTo>
                  <a:cubicBezTo>
                    <a:pt x="53" y="2"/>
                    <a:pt x="45" y="0"/>
                    <a:pt x="37"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3"/>
            <p:cNvSpPr/>
            <p:nvPr/>
          </p:nvSpPr>
          <p:spPr>
            <a:xfrm>
              <a:off x="3605575" y="637875"/>
              <a:ext cx="43675" cy="9075"/>
            </a:xfrm>
            <a:custGeom>
              <a:avLst/>
              <a:gdLst/>
              <a:ahLst/>
              <a:cxnLst/>
              <a:rect l="l" t="t" r="r" b="b"/>
              <a:pathLst>
                <a:path w="1747" h="363" extrusionOk="0">
                  <a:moveTo>
                    <a:pt x="40" y="1"/>
                  </a:moveTo>
                  <a:cubicBezTo>
                    <a:pt x="30" y="1"/>
                    <a:pt x="21" y="5"/>
                    <a:pt x="14" y="12"/>
                  </a:cubicBezTo>
                  <a:cubicBezTo>
                    <a:pt x="1" y="21"/>
                    <a:pt x="1" y="43"/>
                    <a:pt x="14" y="52"/>
                  </a:cubicBezTo>
                  <a:cubicBezTo>
                    <a:pt x="14" y="52"/>
                    <a:pt x="32" y="75"/>
                    <a:pt x="73" y="106"/>
                  </a:cubicBezTo>
                  <a:cubicBezTo>
                    <a:pt x="127" y="147"/>
                    <a:pt x="185" y="187"/>
                    <a:pt x="244" y="223"/>
                  </a:cubicBezTo>
                  <a:cubicBezTo>
                    <a:pt x="280" y="241"/>
                    <a:pt x="320" y="268"/>
                    <a:pt x="365" y="286"/>
                  </a:cubicBezTo>
                  <a:cubicBezTo>
                    <a:pt x="415" y="308"/>
                    <a:pt x="464" y="326"/>
                    <a:pt x="518" y="340"/>
                  </a:cubicBezTo>
                  <a:cubicBezTo>
                    <a:pt x="572" y="353"/>
                    <a:pt x="626" y="362"/>
                    <a:pt x="685" y="362"/>
                  </a:cubicBezTo>
                  <a:lnTo>
                    <a:pt x="775" y="362"/>
                  </a:lnTo>
                  <a:cubicBezTo>
                    <a:pt x="806" y="358"/>
                    <a:pt x="833" y="353"/>
                    <a:pt x="860" y="349"/>
                  </a:cubicBezTo>
                  <a:cubicBezTo>
                    <a:pt x="973" y="326"/>
                    <a:pt x="1076" y="290"/>
                    <a:pt x="1184" y="255"/>
                  </a:cubicBezTo>
                  <a:cubicBezTo>
                    <a:pt x="1269" y="219"/>
                    <a:pt x="1355" y="192"/>
                    <a:pt x="1445" y="169"/>
                  </a:cubicBezTo>
                  <a:cubicBezTo>
                    <a:pt x="1481" y="165"/>
                    <a:pt x="1517" y="160"/>
                    <a:pt x="1553" y="160"/>
                  </a:cubicBezTo>
                  <a:cubicBezTo>
                    <a:pt x="1580" y="160"/>
                    <a:pt x="1602" y="165"/>
                    <a:pt x="1629" y="169"/>
                  </a:cubicBezTo>
                  <a:cubicBezTo>
                    <a:pt x="1647" y="169"/>
                    <a:pt x="1665" y="178"/>
                    <a:pt x="1679" y="183"/>
                  </a:cubicBezTo>
                  <a:lnTo>
                    <a:pt x="1697" y="187"/>
                  </a:lnTo>
                  <a:lnTo>
                    <a:pt x="1701" y="187"/>
                  </a:lnTo>
                  <a:cubicBezTo>
                    <a:pt x="1705" y="188"/>
                    <a:pt x="1708" y="189"/>
                    <a:pt x="1712" y="189"/>
                  </a:cubicBezTo>
                  <a:cubicBezTo>
                    <a:pt x="1723" y="189"/>
                    <a:pt x="1734" y="184"/>
                    <a:pt x="1737" y="174"/>
                  </a:cubicBezTo>
                  <a:cubicBezTo>
                    <a:pt x="1746" y="160"/>
                    <a:pt x="1742" y="138"/>
                    <a:pt x="1724" y="133"/>
                  </a:cubicBezTo>
                  <a:lnTo>
                    <a:pt x="1706" y="124"/>
                  </a:lnTo>
                  <a:cubicBezTo>
                    <a:pt x="1688" y="111"/>
                    <a:pt x="1670" y="102"/>
                    <a:pt x="1647" y="97"/>
                  </a:cubicBezTo>
                  <a:cubicBezTo>
                    <a:pt x="1620" y="88"/>
                    <a:pt x="1589" y="79"/>
                    <a:pt x="1557" y="75"/>
                  </a:cubicBezTo>
                  <a:lnTo>
                    <a:pt x="1431" y="75"/>
                  </a:lnTo>
                  <a:cubicBezTo>
                    <a:pt x="1337" y="93"/>
                    <a:pt x="1242" y="115"/>
                    <a:pt x="1148" y="147"/>
                  </a:cubicBezTo>
                  <a:cubicBezTo>
                    <a:pt x="1049" y="183"/>
                    <a:pt x="946" y="210"/>
                    <a:pt x="842" y="232"/>
                  </a:cubicBezTo>
                  <a:cubicBezTo>
                    <a:pt x="820" y="237"/>
                    <a:pt x="788" y="241"/>
                    <a:pt x="761" y="246"/>
                  </a:cubicBezTo>
                  <a:cubicBezTo>
                    <a:pt x="744" y="247"/>
                    <a:pt x="727" y="247"/>
                    <a:pt x="709" y="247"/>
                  </a:cubicBezTo>
                  <a:cubicBezTo>
                    <a:pt x="653" y="247"/>
                    <a:pt x="596" y="241"/>
                    <a:pt x="541" y="228"/>
                  </a:cubicBezTo>
                  <a:cubicBezTo>
                    <a:pt x="496" y="219"/>
                    <a:pt x="451" y="205"/>
                    <a:pt x="406" y="187"/>
                  </a:cubicBezTo>
                  <a:cubicBezTo>
                    <a:pt x="361" y="174"/>
                    <a:pt x="320" y="151"/>
                    <a:pt x="284" y="138"/>
                  </a:cubicBezTo>
                  <a:cubicBezTo>
                    <a:pt x="212" y="102"/>
                    <a:pt x="154" y="70"/>
                    <a:pt x="113" y="43"/>
                  </a:cubicBezTo>
                  <a:lnTo>
                    <a:pt x="50" y="3"/>
                  </a:lnTo>
                  <a:cubicBezTo>
                    <a:pt x="47" y="1"/>
                    <a:pt x="43" y="1"/>
                    <a:pt x="40"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3"/>
            <p:cNvSpPr/>
            <p:nvPr/>
          </p:nvSpPr>
          <p:spPr>
            <a:xfrm>
              <a:off x="3572750" y="710525"/>
              <a:ext cx="16100" cy="5275"/>
            </a:xfrm>
            <a:custGeom>
              <a:avLst/>
              <a:gdLst/>
              <a:ahLst/>
              <a:cxnLst/>
              <a:rect l="l" t="t" r="r" b="b"/>
              <a:pathLst>
                <a:path w="644" h="211" extrusionOk="0">
                  <a:moveTo>
                    <a:pt x="626" y="1"/>
                  </a:moveTo>
                  <a:cubicBezTo>
                    <a:pt x="624" y="1"/>
                    <a:pt x="622" y="1"/>
                    <a:pt x="621" y="3"/>
                  </a:cubicBezTo>
                  <a:lnTo>
                    <a:pt x="594" y="16"/>
                  </a:lnTo>
                  <a:cubicBezTo>
                    <a:pt x="572" y="30"/>
                    <a:pt x="554" y="39"/>
                    <a:pt x="531" y="48"/>
                  </a:cubicBezTo>
                  <a:cubicBezTo>
                    <a:pt x="500" y="61"/>
                    <a:pt x="473" y="70"/>
                    <a:pt x="441" y="75"/>
                  </a:cubicBezTo>
                  <a:cubicBezTo>
                    <a:pt x="405" y="84"/>
                    <a:pt x="369" y="88"/>
                    <a:pt x="333" y="93"/>
                  </a:cubicBezTo>
                  <a:cubicBezTo>
                    <a:pt x="266" y="93"/>
                    <a:pt x="194" y="93"/>
                    <a:pt x="126" y="84"/>
                  </a:cubicBezTo>
                  <a:lnTo>
                    <a:pt x="23" y="70"/>
                  </a:lnTo>
                  <a:cubicBezTo>
                    <a:pt x="18" y="70"/>
                    <a:pt x="9" y="75"/>
                    <a:pt x="5" y="79"/>
                  </a:cubicBezTo>
                  <a:cubicBezTo>
                    <a:pt x="0" y="88"/>
                    <a:pt x="0" y="102"/>
                    <a:pt x="5" y="106"/>
                  </a:cubicBezTo>
                  <a:cubicBezTo>
                    <a:pt x="36" y="133"/>
                    <a:pt x="68" y="151"/>
                    <a:pt x="99" y="165"/>
                  </a:cubicBezTo>
                  <a:cubicBezTo>
                    <a:pt x="166" y="196"/>
                    <a:pt x="237" y="210"/>
                    <a:pt x="311" y="210"/>
                  </a:cubicBezTo>
                  <a:cubicBezTo>
                    <a:pt x="321" y="210"/>
                    <a:pt x="332" y="210"/>
                    <a:pt x="342" y="210"/>
                  </a:cubicBezTo>
                  <a:cubicBezTo>
                    <a:pt x="387" y="205"/>
                    <a:pt x="432" y="196"/>
                    <a:pt x="473" y="178"/>
                  </a:cubicBezTo>
                  <a:cubicBezTo>
                    <a:pt x="509" y="160"/>
                    <a:pt x="545" y="138"/>
                    <a:pt x="572" y="115"/>
                  </a:cubicBezTo>
                  <a:cubicBezTo>
                    <a:pt x="594" y="93"/>
                    <a:pt x="612" y="75"/>
                    <a:pt x="626" y="52"/>
                  </a:cubicBezTo>
                  <a:cubicBezTo>
                    <a:pt x="630" y="43"/>
                    <a:pt x="635" y="34"/>
                    <a:pt x="639" y="25"/>
                  </a:cubicBezTo>
                  <a:cubicBezTo>
                    <a:pt x="644" y="21"/>
                    <a:pt x="644" y="16"/>
                    <a:pt x="639" y="12"/>
                  </a:cubicBezTo>
                  <a:cubicBezTo>
                    <a:pt x="639" y="5"/>
                    <a:pt x="632" y="1"/>
                    <a:pt x="626"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3"/>
            <p:cNvSpPr/>
            <p:nvPr/>
          </p:nvSpPr>
          <p:spPr>
            <a:xfrm>
              <a:off x="3576900" y="715150"/>
              <a:ext cx="12400" cy="6375"/>
            </a:xfrm>
            <a:custGeom>
              <a:avLst/>
              <a:gdLst/>
              <a:ahLst/>
              <a:cxnLst/>
              <a:rect l="l" t="t" r="r" b="b"/>
              <a:pathLst>
                <a:path w="496" h="255" extrusionOk="0">
                  <a:moveTo>
                    <a:pt x="481" y="0"/>
                  </a:moveTo>
                  <a:cubicBezTo>
                    <a:pt x="478" y="0"/>
                    <a:pt x="476" y="1"/>
                    <a:pt x="473" y="2"/>
                  </a:cubicBezTo>
                  <a:lnTo>
                    <a:pt x="469" y="2"/>
                  </a:lnTo>
                  <a:cubicBezTo>
                    <a:pt x="469" y="2"/>
                    <a:pt x="437" y="20"/>
                    <a:pt x="401" y="43"/>
                  </a:cubicBezTo>
                  <a:cubicBezTo>
                    <a:pt x="379" y="52"/>
                    <a:pt x="356" y="65"/>
                    <a:pt x="334" y="74"/>
                  </a:cubicBezTo>
                  <a:cubicBezTo>
                    <a:pt x="307" y="83"/>
                    <a:pt x="280" y="97"/>
                    <a:pt x="253" y="106"/>
                  </a:cubicBezTo>
                  <a:cubicBezTo>
                    <a:pt x="194" y="128"/>
                    <a:pt x="136" y="146"/>
                    <a:pt x="91" y="169"/>
                  </a:cubicBezTo>
                  <a:cubicBezTo>
                    <a:pt x="50" y="187"/>
                    <a:pt x="19" y="200"/>
                    <a:pt x="19" y="200"/>
                  </a:cubicBezTo>
                  <a:cubicBezTo>
                    <a:pt x="10" y="205"/>
                    <a:pt x="5" y="209"/>
                    <a:pt x="5" y="218"/>
                  </a:cubicBezTo>
                  <a:cubicBezTo>
                    <a:pt x="1" y="227"/>
                    <a:pt x="10" y="241"/>
                    <a:pt x="19" y="241"/>
                  </a:cubicBezTo>
                  <a:cubicBezTo>
                    <a:pt x="46" y="250"/>
                    <a:pt x="77" y="254"/>
                    <a:pt x="104" y="254"/>
                  </a:cubicBezTo>
                  <a:cubicBezTo>
                    <a:pt x="136" y="254"/>
                    <a:pt x="163" y="250"/>
                    <a:pt x="194" y="245"/>
                  </a:cubicBezTo>
                  <a:cubicBezTo>
                    <a:pt x="226" y="241"/>
                    <a:pt x="262" y="232"/>
                    <a:pt x="293" y="218"/>
                  </a:cubicBezTo>
                  <a:cubicBezTo>
                    <a:pt x="325" y="205"/>
                    <a:pt x="356" y="187"/>
                    <a:pt x="383" y="169"/>
                  </a:cubicBezTo>
                  <a:cubicBezTo>
                    <a:pt x="410" y="146"/>
                    <a:pt x="433" y="128"/>
                    <a:pt x="455" y="101"/>
                  </a:cubicBezTo>
                  <a:cubicBezTo>
                    <a:pt x="464" y="83"/>
                    <a:pt x="478" y="65"/>
                    <a:pt x="487" y="43"/>
                  </a:cubicBezTo>
                  <a:cubicBezTo>
                    <a:pt x="491" y="29"/>
                    <a:pt x="496" y="20"/>
                    <a:pt x="496" y="20"/>
                  </a:cubicBezTo>
                  <a:cubicBezTo>
                    <a:pt x="496" y="16"/>
                    <a:pt x="496" y="11"/>
                    <a:pt x="496" y="7"/>
                  </a:cubicBezTo>
                  <a:cubicBezTo>
                    <a:pt x="492" y="3"/>
                    <a:pt x="487" y="0"/>
                    <a:pt x="481"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3"/>
            <p:cNvSpPr/>
            <p:nvPr/>
          </p:nvSpPr>
          <p:spPr>
            <a:xfrm>
              <a:off x="3640325" y="711475"/>
              <a:ext cx="16525" cy="4350"/>
            </a:xfrm>
            <a:custGeom>
              <a:avLst/>
              <a:gdLst/>
              <a:ahLst/>
              <a:cxnLst/>
              <a:rect l="l" t="t" r="r" b="b"/>
              <a:pathLst>
                <a:path w="661" h="174" extrusionOk="0">
                  <a:moveTo>
                    <a:pt x="631" y="0"/>
                  </a:moveTo>
                  <a:cubicBezTo>
                    <a:pt x="629" y="0"/>
                    <a:pt x="628" y="0"/>
                    <a:pt x="626" y="1"/>
                  </a:cubicBezTo>
                  <a:lnTo>
                    <a:pt x="527" y="28"/>
                  </a:lnTo>
                  <a:cubicBezTo>
                    <a:pt x="460" y="41"/>
                    <a:pt x="392" y="55"/>
                    <a:pt x="320" y="59"/>
                  </a:cubicBezTo>
                  <a:cubicBezTo>
                    <a:pt x="284" y="59"/>
                    <a:pt x="248" y="59"/>
                    <a:pt x="212" y="55"/>
                  </a:cubicBezTo>
                  <a:cubicBezTo>
                    <a:pt x="181" y="55"/>
                    <a:pt x="149" y="46"/>
                    <a:pt x="122" y="37"/>
                  </a:cubicBezTo>
                  <a:cubicBezTo>
                    <a:pt x="95" y="32"/>
                    <a:pt x="73" y="23"/>
                    <a:pt x="55" y="14"/>
                  </a:cubicBezTo>
                  <a:lnTo>
                    <a:pt x="28" y="5"/>
                  </a:lnTo>
                  <a:cubicBezTo>
                    <a:pt x="23" y="3"/>
                    <a:pt x="19" y="2"/>
                    <a:pt x="15" y="2"/>
                  </a:cubicBezTo>
                  <a:cubicBezTo>
                    <a:pt x="11" y="2"/>
                    <a:pt x="8" y="3"/>
                    <a:pt x="5" y="5"/>
                  </a:cubicBezTo>
                  <a:cubicBezTo>
                    <a:pt x="1" y="10"/>
                    <a:pt x="1" y="19"/>
                    <a:pt x="5" y="23"/>
                  </a:cubicBezTo>
                  <a:cubicBezTo>
                    <a:pt x="50" y="91"/>
                    <a:pt x="113" y="136"/>
                    <a:pt x="190" y="158"/>
                  </a:cubicBezTo>
                  <a:cubicBezTo>
                    <a:pt x="224" y="168"/>
                    <a:pt x="257" y="173"/>
                    <a:pt x="291" y="173"/>
                  </a:cubicBezTo>
                  <a:cubicBezTo>
                    <a:pt x="302" y="173"/>
                    <a:pt x="314" y="173"/>
                    <a:pt x="325" y="172"/>
                  </a:cubicBezTo>
                  <a:cubicBezTo>
                    <a:pt x="406" y="172"/>
                    <a:pt x="487" y="145"/>
                    <a:pt x="559" y="104"/>
                  </a:cubicBezTo>
                  <a:cubicBezTo>
                    <a:pt x="590" y="86"/>
                    <a:pt x="622" y="59"/>
                    <a:pt x="644" y="32"/>
                  </a:cubicBezTo>
                  <a:lnTo>
                    <a:pt x="649" y="37"/>
                  </a:lnTo>
                  <a:cubicBezTo>
                    <a:pt x="661" y="20"/>
                    <a:pt x="647" y="0"/>
                    <a:pt x="631"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3"/>
            <p:cNvSpPr/>
            <p:nvPr/>
          </p:nvSpPr>
          <p:spPr>
            <a:xfrm>
              <a:off x="3640450" y="716875"/>
              <a:ext cx="12850" cy="5625"/>
            </a:xfrm>
            <a:custGeom>
              <a:avLst/>
              <a:gdLst/>
              <a:ahLst/>
              <a:cxnLst/>
              <a:rect l="l" t="t" r="r" b="b"/>
              <a:pathLst>
                <a:path w="514" h="225" extrusionOk="0">
                  <a:moveTo>
                    <a:pt x="14" y="1"/>
                  </a:moveTo>
                  <a:cubicBezTo>
                    <a:pt x="5" y="5"/>
                    <a:pt x="0" y="14"/>
                    <a:pt x="5" y="23"/>
                  </a:cubicBezTo>
                  <a:cubicBezTo>
                    <a:pt x="9" y="28"/>
                    <a:pt x="14" y="37"/>
                    <a:pt x="18" y="46"/>
                  </a:cubicBezTo>
                  <a:cubicBezTo>
                    <a:pt x="27" y="64"/>
                    <a:pt x="41" y="82"/>
                    <a:pt x="50" y="100"/>
                  </a:cubicBezTo>
                  <a:cubicBezTo>
                    <a:pt x="77" y="122"/>
                    <a:pt x="99" y="140"/>
                    <a:pt x="126" y="158"/>
                  </a:cubicBezTo>
                  <a:cubicBezTo>
                    <a:pt x="158" y="176"/>
                    <a:pt x="189" y="190"/>
                    <a:pt x="221" y="203"/>
                  </a:cubicBezTo>
                  <a:cubicBezTo>
                    <a:pt x="252" y="212"/>
                    <a:pt x="288" y="217"/>
                    <a:pt x="320" y="221"/>
                  </a:cubicBezTo>
                  <a:cubicBezTo>
                    <a:pt x="336" y="223"/>
                    <a:pt x="350" y="224"/>
                    <a:pt x="365" y="224"/>
                  </a:cubicBezTo>
                  <a:cubicBezTo>
                    <a:pt x="379" y="224"/>
                    <a:pt x="394" y="223"/>
                    <a:pt x="410" y="221"/>
                  </a:cubicBezTo>
                  <a:cubicBezTo>
                    <a:pt x="437" y="221"/>
                    <a:pt x="468" y="212"/>
                    <a:pt x="495" y="203"/>
                  </a:cubicBezTo>
                  <a:cubicBezTo>
                    <a:pt x="500" y="203"/>
                    <a:pt x="504" y="199"/>
                    <a:pt x="509" y="194"/>
                  </a:cubicBezTo>
                  <a:cubicBezTo>
                    <a:pt x="513" y="181"/>
                    <a:pt x="509" y="172"/>
                    <a:pt x="495" y="167"/>
                  </a:cubicBezTo>
                  <a:cubicBezTo>
                    <a:pt x="495" y="167"/>
                    <a:pt x="464" y="149"/>
                    <a:pt x="419" y="136"/>
                  </a:cubicBezTo>
                  <a:cubicBezTo>
                    <a:pt x="374" y="122"/>
                    <a:pt x="311" y="104"/>
                    <a:pt x="252" y="91"/>
                  </a:cubicBezTo>
                  <a:cubicBezTo>
                    <a:pt x="225" y="82"/>
                    <a:pt x="198" y="73"/>
                    <a:pt x="171" y="64"/>
                  </a:cubicBezTo>
                  <a:cubicBezTo>
                    <a:pt x="149" y="55"/>
                    <a:pt x="122" y="46"/>
                    <a:pt x="99" y="37"/>
                  </a:cubicBezTo>
                  <a:cubicBezTo>
                    <a:pt x="63" y="19"/>
                    <a:pt x="27" y="1"/>
                    <a:pt x="27"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3"/>
            <p:cNvSpPr/>
            <p:nvPr/>
          </p:nvSpPr>
          <p:spPr>
            <a:xfrm>
              <a:off x="3602775" y="750125"/>
              <a:ext cx="28125" cy="9400"/>
            </a:xfrm>
            <a:custGeom>
              <a:avLst/>
              <a:gdLst/>
              <a:ahLst/>
              <a:cxnLst/>
              <a:rect l="l" t="t" r="r" b="b"/>
              <a:pathLst>
                <a:path w="1125" h="376" extrusionOk="0">
                  <a:moveTo>
                    <a:pt x="626" y="1"/>
                  </a:moveTo>
                  <a:cubicBezTo>
                    <a:pt x="275" y="1"/>
                    <a:pt x="9" y="245"/>
                    <a:pt x="9" y="245"/>
                  </a:cubicBezTo>
                  <a:lnTo>
                    <a:pt x="0" y="259"/>
                  </a:lnTo>
                  <a:cubicBezTo>
                    <a:pt x="108" y="326"/>
                    <a:pt x="234" y="362"/>
                    <a:pt x="360" y="371"/>
                  </a:cubicBezTo>
                  <a:cubicBezTo>
                    <a:pt x="399" y="374"/>
                    <a:pt x="436" y="375"/>
                    <a:pt x="472" y="375"/>
                  </a:cubicBezTo>
                  <a:cubicBezTo>
                    <a:pt x="776" y="375"/>
                    <a:pt x="988" y="279"/>
                    <a:pt x="1125" y="187"/>
                  </a:cubicBezTo>
                  <a:cubicBezTo>
                    <a:pt x="952" y="49"/>
                    <a:pt x="781" y="1"/>
                    <a:pt x="626"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3"/>
            <p:cNvSpPr/>
            <p:nvPr/>
          </p:nvSpPr>
          <p:spPr>
            <a:xfrm>
              <a:off x="3593100" y="738600"/>
              <a:ext cx="42650" cy="17900"/>
            </a:xfrm>
            <a:custGeom>
              <a:avLst/>
              <a:gdLst/>
              <a:ahLst/>
              <a:cxnLst/>
              <a:rect l="l" t="t" r="r" b="b"/>
              <a:pathLst>
                <a:path w="1706" h="716" extrusionOk="0">
                  <a:moveTo>
                    <a:pt x="285" y="1"/>
                  </a:moveTo>
                  <a:cubicBezTo>
                    <a:pt x="241" y="1"/>
                    <a:pt x="197" y="17"/>
                    <a:pt x="144" y="63"/>
                  </a:cubicBezTo>
                  <a:cubicBezTo>
                    <a:pt x="0" y="184"/>
                    <a:pt x="90" y="531"/>
                    <a:pt x="387" y="715"/>
                  </a:cubicBezTo>
                  <a:lnTo>
                    <a:pt x="396" y="702"/>
                  </a:lnTo>
                  <a:cubicBezTo>
                    <a:pt x="396" y="702"/>
                    <a:pt x="661" y="461"/>
                    <a:pt x="1010" y="461"/>
                  </a:cubicBezTo>
                  <a:cubicBezTo>
                    <a:pt x="1166" y="461"/>
                    <a:pt x="1338" y="509"/>
                    <a:pt x="1512" y="648"/>
                  </a:cubicBezTo>
                  <a:cubicBezTo>
                    <a:pt x="1588" y="598"/>
                    <a:pt x="1651" y="535"/>
                    <a:pt x="1705" y="463"/>
                  </a:cubicBezTo>
                  <a:cubicBezTo>
                    <a:pt x="1665" y="409"/>
                    <a:pt x="1701" y="265"/>
                    <a:pt x="1656" y="90"/>
                  </a:cubicBezTo>
                  <a:cubicBezTo>
                    <a:pt x="1641" y="28"/>
                    <a:pt x="1591" y="6"/>
                    <a:pt x="1519" y="6"/>
                  </a:cubicBezTo>
                  <a:cubicBezTo>
                    <a:pt x="1354" y="6"/>
                    <a:pt x="1071" y="118"/>
                    <a:pt x="806" y="121"/>
                  </a:cubicBezTo>
                  <a:cubicBezTo>
                    <a:pt x="799" y="121"/>
                    <a:pt x="792" y="122"/>
                    <a:pt x="785" y="122"/>
                  </a:cubicBezTo>
                  <a:cubicBezTo>
                    <a:pt x="519" y="122"/>
                    <a:pt x="403" y="1"/>
                    <a:pt x="28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3"/>
            <p:cNvSpPr/>
            <p:nvPr/>
          </p:nvSpPr>
          <p:spPr>
            <a:xfrm>
              <a:off x="3634025" y="861775"/>
              <a:ext cx="43850" cy="33175"/>
            </a:xfrm>
            <a:custGeom>
              <a:avLst/>
              <a:gdLst/>
              <a:ahLst/>
              <a:cxnLst/>
              <a:rect l="l" t="t" r="r" b="b"/>
              <a:pathLst>
                <a:path w="1754" h="1327" extrusionOk="0">
                  <a:moveTo>
                    <a:pt x="766" y="1"/>
                  </a:moveTo>
                  <a:cubicBezTo>
                    <a:pt x="485" y="1"/>
                    <a:pt x="210" y="31"/>
                    <a:pt x="127" y="120"/>
                  </a:cubicBezTo>
                  <a:cubicBezTo>
                    <a:pt x="1" y="251"/>
                    <a:pt x="100" y="1308"/>
                    <a:pt x="860" y="1326"/>
                  </a:cubicBezTo>
                  <a:cubicBezTo>
                    <a:pt x="865" y="1326"/>
                    <a:pt x="870" y="1326"/>
                    <a:pt x="875" y="1326"/>
                  </a:cubicBezTo>
                  <a:cubicBezTo>
                    <a:pt x="1754" y="1326"/>
                    <a:pt x="1602" y="129"/>
                    <a:pt x="1467" y="71"/>
                  </a:cubicBezTo>
                  <a:cubicBezTo>
                    <a:pt x="1397" y="38"/>
                    <a:pt x="1078" y="1"/>
                    <a:pt x="7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3"/>
            <p:cNvSpPr/>
            <p:nvPr/>
          </p:nvSpPr>
          <p:spPr>
            <a:xfrm>
              <a:off x="3711300" y="885650"/>
              <a:ext cx="25550" cy="9175"/>
            </a:xfrm>
            <a:custGeom>
              <a:avLst/>
              <a:gdLst/>
              <a:ahLst/>
              <a:cxnLst/>
              <a:rect l="l" t="t" r="r" b="b"/>
              <a:pathLst>
                <a:path w="1022" h="367" extrusionOk="0">
                  <a:moveTo>
                    <a:pt x="984" y="1"/>
                  </a:moveTo>
                  <a:cubicBezTo>
                    <a:pt x="982" y="1"/>
                    <a:pt x="979" y="1"/>
                    <a:pt x="977" y="2"/>
                  </a:cubicBezTo>
                  <a:lnTo>
                    <a:pt x="972" y="7"/>
                  </a:lnTo>
                  <a:lnTo>
                    <a:pt x="932" y="25"/>
                  </a:lnTo>
                  <a:lnTo>
                    <a:pt x="887" y="43"/>
                  </a:lnTo>
                  <a:cubicBezTo>
                    <a:pt x="869" y="56"/>
                    <a:pt x="851" y="61"/>
                    <a:pt x="833" y="70"/>
                  </a:cubicBezTo>
                  <a:cubicBezTo>
                    <a:pt x="788" y="83"/>
                    <a:pt x="738" y="105"/>
                    <a:pt x="684" y="123"/>
                  </a:cubicBezTo>
                  <a:cubicBezTo>
                    <a:pt x="630" y="137"/>
                    <a:pt x="572" y="159"/>
                    <a:pt x="509" y="173"/>
                  </a:cubicBezTo>
                  <a:cubicBezTo>
                    <a:pt x="450" y="191"/>
                    <a:pt x="387" y="209"/>
                    <a:pt x="333" y="222"/>
                  </a:cubicBezTo>
                  <a:lnTo>
                    <a:pt x="176" y="263"/>
                  </a:lnTo>
                  <a:lnTo>
                    <a:pt x="23" y="303"/>
                  </a:lnTo>
                  <a:cubicBezTo>
                    <a:pt x="14" y="308"/>
                    <a:pt x="5" y="321"/>
                    <a:pt x="0" y="335"/>
                  </a:cubicBezTo>
                  <a:cubicBezTo>
                    <a:pt x="0" y="348"/>
                    <a:pt x="18" y="366"/>
                    <a:pt x="32" y="366"/>
                  </a:cubicBezTo>
                  <a:cubicBezTo>
                    <a:pt x="86" y="362"/>
                    <a:pt x="140" y="362"/>
                    <a:pt x="194" y="353"/>
                  </a:cubicBezTo>
                  <a:cubicBezTo>
                    <a:pt x="311" y="339"/>
                    <a:pt x="428" y="317"/>
                    <a:pt x="540" y="285"/>
                  </a:cubicBezTo>
                  <a:cubicBezTo>
                    <a:pt x="603" y="267"/>
                    <a:pt x="666" y="245"/>
                    <a:pt x="720" y="222"/>
                  </a:cubicBezTo>
                  <a:cubicBezTo>
                    <a:pt x="747" y="213"/>
                    <a:pt x="774" y="204"/>
                    <a:pt x="801" y="186"/>
                  </a:cubicBezTo>
                  <a:lnTo>
                    <a:pt x="873" y="150"/>
                  </a:lnTo>
                  <a:cubicBezTo>
                    <a:pt x="891" y="141"/>
                    <a:pt x="909" y="128"/>
                    <a:pt x="927" y="114"/>
                  </a:cubicBezTo>
                  <a:lnTo>
                    <a:pt x="972" y="83"/>
                  </a:lnTo>
                  <a:lnTo>
                    <a:pt x="1008" y="56"/>
                  </a:lnTo>
                  <a:cubicBezTo>
                    <a:pt x="1017" y="47"/>
                    <a:pt x="1022" y="34"/>
                    <a:pt x="1017" y="20"/>
                  </a:cubicBezTo>
                  <a:cubicBezTo>
                    <a:pt x="1010" y="9"/>
                    <a:pt x="996" y="1"/>
                    <a:pt x="98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3"/>
            <p:cNvSpPr/>
            <p:nvPr/>
          </p:nvSpPr>
          <p:spPr>
            <a:xfrm>
              <a:off x="3714100" y="894600"/>
              <a:ext cx="24775" cy="10125"/>
            </a:xfrm>
            <a:custGeom>
              <a:avLst/>
              <a:gdLst/>
              <a:ahLst/>
              <a:cxnLst/>
              <a:rect l="l" t="t" r="r" b="b"/>
              <a:pathLst>
                <a:path w="991" h="405" extrusionOk="0">
                  <a:moveTo>
                    <a:pt x="958" y="0"/>
                  </a:moveTo>
                  <a:cubicBezTo>
                    <a:pt x="954" y="0"/>
                    <a:pt x="949" y="1"/>
                    <a:pt x="946" y="4"/>
                  </a:cubicBezTo>
                  <a:lnTo>
                    <a:pt x="941" y="4"/>
                  </a:lnTo>
                  <a:cubicBezTo>
                    <a:pt x="941" y="4"/>
                    <a:pt x="883" y="35"/>
                    <a:pt x="806" y="80"/>
                  </a:cubicBezTo>
                  <a:cubicBezTo>
                    <a:pt x="788" y="94"/>
                    <a:pt x="766" y="103"/>
                    <a:pt x="743" y="112"/>
                  </a:cubicBezTo>
                  <a:cubicBezTo>
                    <a:pt x="716" y="125"/>
                    <a:pt x="694" y="134"/>
                    <a:pt x="667" y="148"/>
                  </a:cubicBezTo>
                  <a:cubicBezTo>
                    <a:pt x="613" y="170"/>
                    <a:pt x="559" y="193"/>
                    <a:pt x="500" y="211"/>
                  </a:cubicBezTo>
                  <a:cubicBezTo>
                    <a:pt x="437" y="229"/>
                    <a:pt x="383" y="251"/>
                    <a:pt x="325" y="265"/>
                  </a:cubicBezTo>
                  <a:cubicBezTo>
                    <a:pt x="271" y="278"/>
                    <a:pt x="221" y="296"/>
                    <a:pt x="172" y="305"/>
                  </a:cubicBezTo>
                  <a:lnTo>
                    <a:pt x="64" y="328"/>
                  </a:lnTo>
                  <a:lnTo>
                    <a:pt x="23" y="341"/>
                  </a:lnTo>
                  <a:cubicBezTo>
                    <a:pt x="10" y="346"/>
                    <a:pt x="5" y="355"/>
                    <a:pt x="5" y="368"/>
                  </a:cubicBezTo>
                  <a:cubicBezTo>
                    <a:pt x="1" y="386"/>
                    <a:pt x="14" y="400"/>
                    <a:pt x="32" y="404"/>
                  </a:cubicBezTo>
                  <a:lnTo>
                    <a:pt x="73" y="404"/>
                  </a:lnTo>
                  <a:cubicBezTo>
                    <a:pt x="113" y="404"/>
                    <a:pt x="154" y="400"/>
                    <a:pt x="190" y="400"/>
                  </a:cubicBezTo>
                  <a:cubicBezTo>
                    <a:pt x="248" y="391"/>
                    <a:pt x="302" y="386"/>
                    <a:pt x="356" y="373"/>
                  </a:cubicBezTo>
                  <a:cubicBezTo>
                    <a:pt x="383" y="368"/>
                    <a:pt x="415" y="359"/>
                    <a:pt x="446" y="350"/>
                  </a:cubicBezTo>
                  <a:cubicBezTo>
                    <a:pt x="478" y="341"/>
                    <a:pt x="509" y="332"/>
                    <a:pt x="536" y="323"/>
                  </a:cubicBezTo>
                  <a:cubicBezTo>
                    <a:pt x="599" y="296"/>
                    <a:pt x="658" y="278"/>
                    <a:pt x="712" y="247"/>
                  </a:cubicBezTo>
                  <a:cubicBezTo>
                    <a:pt x="739" y="233"/>
                    <a:pt x="766" y="220"/>
                    <a:pt x="788" y="202"/>
                  </a:cubicBezTo>
                  <a:cubicBezTo>
                    <a:pt x="815" y="193"/>
                    <a:pt x="838" y="175"/>
                    <a:pt x="856" y="161"/>
                  </a:cubicBezTo>
                  <a:cubicBezTo>
                    <a:pt x="932" y="98"/>
                    <a:pt x="982" y="53"/>
                    <a:pt x="982" y="53"/>
                  </a:cubicBezTo>
                  <a:cubicBezTo>
                    <a:pt x="991" y="44"/>
                    <a:pt x="991" y="31"/>
                    <a:pt x="986" y="17"/>
                  </a:cubicBezTo>
                  <a:cubicBezTo>
                    <a:pt x="980" y="8"/>
                    <a:pt x="969" y="0"/>
                    <a:pt x="95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3"/>
            <p:cNvSpPr/>
            <p:nvPr/>
          </p:nvSpPr>
          <p:spPr>
            <a:xfrm>
              <a:off x="3715000" y="907450"/>
              <a:ext cx="27025" cy="8750"/>
            </a:xfrm>
            <a:custGeom>
              <a:avLst/>
              <a:gdLst/>
              <a:ahLst/>
              <a:cxnLst/>
              <a:rect l="l" t="t" r="r" b="b"/>
              <a:pathLst>
                <a:path w="1081" h="350" extrusionOk="0">
                  <a:moveTo>
                    <a:pt x="1039" y="1"/>
                  </a:moveTo>
                  <a:cubicBezTo>
                    <a:pt x="1033" y="1"/>
                    <a:pt x="1028" y="3"/>
                    <a:pt x="1022" y="7"/>
                  </a:cubicBezTo>
                  <a:lnTo>
                    <a:pt x="1018" y="12"/>
                  </a:lnTo>
                  <a:lnTo>
                    <a:pt x="982" y="39"/>
                  </a:lnTo>
                  <a:cubicBezTo>
                    <a:pt x="950" y="57"/>
                    <a:pt x="919" y="79"/>
                    <a:pt x="887" y="97"/>
                  </a:cubicBezTo>
                  <a:cubicBezTo>
                    <a:pt x="838" y="120"/>
                    <a:pt x="788" y="138"/>
                    <a:pt x="739" y="156"/>
                  </a:cubicBezTo>
                  <a:cubicBezTo>
                    <a:pt x="676" y="174"/>
                    <a:pt x="617" y="192"/>
                    <a:pt x="554" y="201"/>
                  </a:cubicBezTo>
                  <a:cubicBezTo>
                    <a:pt x="437" y="228"/>
                    <a:pt x="320" y="246"/>
                    <a:pt x="203" y="259"/>
                  </a:cubicBezTo>
                  <a:lnTo>
                    <a:pt x="41" y="277"/>
                  </a:lnTo>
                  <a:lnTo>
                    <a:pt x="41" y="273"/>
                  </a:lnTo>
                  <a:cubicBezTo>
                    <a:pt x="5" y="273"/>
                    <a:pt x="1" y="327"/>
                    <a:pt x="37" y="331"/>
                  </a:cubicBezTo>
                  <a:cubicBezTo>
                    <a:pt x="95" y="340"/>
                    <a:pt x="149" y="345"/>
                    <a:pt x="208" y="349"/>
                  </a:cubicBezTo>
                  <a:cubicBezTo>
                    <a:pt x="334" y="349"/>
                    <a:pt x="455" y="340"/>
                    <a:pt x="581" y="313"/>
                  </a:cubicBezTo>
                  <a:cubicBezTo>
                    <a:pt x="644" y="300"/>
                    <a:pt x="712" y="282"/>
                    <a:pt x="775" y="259"/>
                  </a:cubicBezTo>
                  <a:cubicBezTo>
                    <a:pt x="829" y="237"/>
                    <a:pt x="883" y="205"/>
                    <a:pt x="932" y="174"/>
                  </a:cubicBezTo>
                  <a:cubicBezTo>
                    <a:pt x="968" y="151"/>
                    <a:pt x="1000" y="120"/>
                    <a:pt x="1031" y="88"/>
                  </a:cubicBezTo>
                  <a:lnTo>
                    <a:pt x="1063" y="52"/>
                  </a:lnTo>
                  <a:cubicBezTo>
                    <a:pt x="1081" y="31"/>
                    <a:pt x="1061" y="1"/>
                    <a:pt x="103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3"/>
            <p:cNvSpPr/>
            <p:nvPr/>
          </p:nvSpPr>
          <p:spPr>
            <a:xfrm>
              <a:off x="3526850" y="979700"/>
              <a:ext cx="20175" cy="20400"/>
            </a:xfrm>
            <a:custGeom>
              <a:avLst/>
              <a:gdLst/>
              <a:ahLst/>
              <a:cxnLst/>
              <a:rect l="l" t="t" r="r" b="b"/>
              <a:pathLst>
                <a:path w="807" h="816" extrusionOk="0">
                  <a:moveTo>
                    <a:pt x="19" y="1"/>
                  </a:moveTo>
                  <a:cubicBezTo>
                    <a:pt x="10" y="5"/>
                    <a:pt x="1" y="14"/>
                    <a:pt x="1" y="23"/>
                  </a:cubicBezTo>
                  <a:cubicBezTo>
                    <a:pt x="5" y="59"/>
                    <a:pt x="10" y="91"/>
                    <a:pt x="19" y="127"/>
                  </a:cubicBezTo>
                  <a:cubicBezTo>
                    <a:pt x="28" y="158"/>
                    <a:pt x="32" y="194"/>
                    <a:pt x="41" y="226"/>
                  </a:cubicBezTo>
                  <a:cubicBezTo>
                    <a:pt x="55" y="293"/>
                    <a:pt x="77" y="361"/>
                    <a:pt x="104" y="428"/>
                  </a:cubicBezTo>
                  <a:lnTo>
                    <a:pt x="145" y="527"/>
                  </a:lnTo>
                  <a:cubicBezTo>
                    <a:pt x="163" y="559"/>
                    <a:pt x="185" y="590"/>
                    <a:pt x="208" y="617"/>
                  </a:cubicBezTo>
                  <a:cubicBezTo>
                    <a:pt x="257" y="676"/>
                    <a:pt x="316" y="725"/>
                    <a:pt x="383" y="757"/>
                  </a:cubicBezTo>
                  <a:cubicBezTo>
                    <a:pt x="451" y="793"/>
                    <a:pt x="527" y="811"/>
                    <a:pt x="604" y="815"/>
                  </a:cubicBezTo>
                  <a:cubicBezTo>
                    <a:pt x="649" y="815"/>
                    <a:pt x="694" y="806"/>
                    <a:pt x="734" y="784"/>
                  </a:cubicBezTo>
                  <a:cubicBezTo>
                    <a:pt x="757" y="770"/>
                    <a:pt x="775" y="752"/>
                    <a:pt x="788" y="725"/>
                  </a:cubicBezTo>
                  <a:lnTo>
                    <a:pt x="793" y="721"/>
                  </a:lnTo>
                  <a:lnTo>
                    <a:pt x="797" y="712"/>
                  </a:lnTo>
                  <a:lnTo>
                    <a:pt x="797" y="707"/>
                  </a:lnTo>
                  <a:lnTo>
                    <a:pt x="802" y="694"/>
                  </a:lnTo>
                  <a:cubicBezTo>
                    <a:pt x="802" y="685"/>
                    <a:pt x="806" y="671"/>
                    <a:pt x="806" y="658"/>
                  </a:cubicBezTo>
                  <a:cubicBezTo>
                    <a:pt x="806" y="617"/>
                    <a:pt x="793" y="577"/>
                    <a:pt x="779" y="536"/>
                  </a:cubicBezTo>
                  <a:cubicBezTo>
                    <a:pt x="761" y="505"/>
                    <a:pt x="748" y="469"/>
                    <a:pt x="725" y="442"/>
                  </a:cubicBezTo>
                  <a:cubicBezTo>
                    <a:pt x="691" y="382"/>
                    <a:pt x="649" y="331"/>
                    <a:pt x="606" y="279"/>
                  </a:cubicBezTo>
                  <a:lnTo>
                    <a:pt x="606" y="279"/>
                  </a:lnTo>
                  <a:cubicBezTo>
                    <a:pt x="608" y="260"/>
                    <a:pt x="607" y="241"/>
                    <a:pt x="604" y="221"/>
                  </a:cubicBezTo>
                  <a:cubicBezTo>
                    <a:pt x="604" y="199"/>
                    <a:pt x="599" y="172"/>
                    <a:pt x="590" y="145"/>
                  </a:cubicBezTo>
                  <a:cubicBezTo>
                    <a:pt x="586" y="122"/>
                    <a:pt x="572" y="95"/>
                    <a:pt x="559" y="73"/>
                  </a:cubicBezTo>
                  <a:cubicBezTo>
                    <a:pt x="545" y="50"/>
                    <a:pt x="532" y="32"/>
                    <a:pt x="514" y="14"/>
                  </a:cubicBezTo>
                  <a:cubicBezTo>
                    <a:pt x="510" y="11"/>
                    <a:pt x="505" y="8"/>
                    <a:pt x="501" y="8"/>
                  </a:cubicBezTo>
                  <a:cubicBezTo>
                    <a:pt x="499" y="8"/>
                    <a:pt x="497" y="9"/>
                    <a:pt x="496" y="10"/>
                  </a:cubicBezTo>
                  <a:cubicBezTo>
                    <a:pt x="487" y="14"/>
                    <a:pt x="487" y="19"/>
                    <a:pt x="487" y="28"/>
                  </a:cubicBezTo>
                  <a:lnTo>
                    <a:pt x="487" y="32"/>
                  </a:lnTo>
                  <a:cubicBezTo>
                    <a:pt x="500" y="50"/>
                    <a:pt x="509" y="73"/>
                    <a:pt x="518" y="95"/>
                  </a:cubicBezTo>
                  <a:cubicBezTo>
                    <a:pt x="527" y="113"/>
                    <a:pt x="532" y="136"/>
                    <a:pt x="536" y="158"/>
                  </a:cubicBezTo>
                  <a:cubicBezTo>
                    <a:pt x="536" y="181"/>
                    <a:pt x="536" y="203"/>
                    <a:pt x="536" y="226"/>
                  </a:cubicBezTo>
                  <a:cubicBezTo>
                    <a:pt x="532" y="244"/>
                    <a:pt x="532" y="266"/>
                    <a:pt x="527" y="289"/>
                  </a:cubicBezTo>
                  <a:cubicBezTo>
                    <a:pt x="523" y="298"/>
                    <a:pt x="527" y="307"/>
                    <a:pt x="532" y="316"/>
                  </a:cubicBezTo>
                  <a:cubicBezTo>
                    <a:pt x="572" y="370"/>
                    <a:pt x="604" y="428"/>
                    <a:pt x="635" y="487"/>
                  </a:cubicBezTo>
                  <a:cubicBezTo>
                    <a:pt x="653" y="518"/>
                    <a:pt x="662" y="545"/>
                    <a:pt x="676" y="572"/>
                  </a:cubicBezTo>
                  <a:cubicBezTo>
                    <a:pt x="685" y="599"/>
                    <a:pt x="689" y="622"/>
                    <a:pt x="689" y="649"/>
                  </a:cubicBezTo>
                  <a:cubicBezTo>
                    <a:pt x="689" y="653"/>
                    <a:pt x="698" y="653"/>
                    <a:pt x="689" y="662"/>
                  </a:cubicBezTo>
                  <a:lnTo>
                    <a:pt x="685" y="676"/>
                  </a:lnTo>
                  <a:lnTo>
                    <a:pt x="685" y="671"/>
                  </a:lnTo>
                  <a:cubicBezTo>
                    <a:pt x="685" y="676"/>
                    <a:pt x="676" y="680"/>
                    <a:pt x="671" y="685"/>
                  </a:cubicBezTo>
                  <a:cubicBezTo>
                    <a:pt x="649" y="694"/>
                    <a:pt x="626" y="698"/>
                    <a:pt x="599" y="698"/>
                  </a:cubicBezTo>
                  <a:cubicBezTo>
                    <a:pt x="572" y="694"/>
                    <a:pt x="541" y="689"/>
                    <a:pt x="514" y="680"/>
                  </a:cubicBezTo>
                  <a:cubicBezTo>
                    <a:pt x="487" y="671"/>
                    <a:pt x="455" y="662"/>
                    <a:pt x="428" y="649"/>
                  </a:cubicBezTo>
                  <a:cubicBezTo>
                    <a:pt x="374" y="622"/>
                    <a:pt x="325" y="586"/>
                    <a:pt x="284" y="541"/>
                  </a:cubicBezTo>
                  <a:cubicBezTo>
                    <a:pt x="275" y="527"/>
                    <a:pt x="266" y="518"/>
                    <a:pt x="257" y="505"/>
                  </a:cubicBezTo>
                  <a:cubicBezTo>
                    <a:pt x="248" y="491"/>
                    <a:pt x="235" y="478"/>
                    <a:pt x="230" y="469"/>
                  </a:cubicBezTo>
                  <a:lnTo>
                    <a:pt x="185" y="383"/>
                  </a:lnTo>
                  <a:cubicBezTo>
                    <a:pt x="167" y="352"/>
                    <a:pt x="154" y="320"/>
                    <a:pt x="140" y="293"/>
                  </a:cubicBezTo>
                  <a:cubicBezTo>
                    <a:pt x="131" y="262"/>
                    <a:pt x="118" y="230"/>
                    <a:pt x="104" y="199"/>
                  </a:cubicBezTo>
                  <a:cubicBezTo>
                    <a:pt x="77" y="136"/>
                    <a:pt x="55" y="73"/>
                    <a:pt x="32" y="10"/>
                  </a:cubicBezTo>
                  <a:cubicBezTo>
                    <a:pt x="28" y="5"/>
                    <a:pt x="23" y="1"/>
                    <a:pt x="1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3"/>
            <p:cNvSpPr/>
            <p:nvPr/>
          </p:nvSpPr>
          <p:spPr>
            <a:xfrm>
              <a:off x="3632350" y="732925"/>
              <a:ext cx="5200" cy="23475"/>
            </a:xfrm>
            <a:custGeom>
              <a:avLst/>
              <a:gdLst/>
              <a:ahLst/>
              <a:cxnLst/>
              <a:rect l="l" t="t" r="r" b="b"/>
              <a:pathLst>
                <a:path w="208" h="939" extrusionOk="0">
                  <a:moveTo>
                    <a:pt x="81" y="1"/>
                  </a:moveTo>
                  <a:cubicBezTo>
                    <a:pt x="67" y="1"/>
                    <a:pt x="54" y="9"/>
                    <a:pt x="50" y="24"/>
                  </a:cubicBezTo>
                  <a:cubicBezTo>
                    <a:pt x="36" y="69"/>
                    <a:pt x="27" y="114"/>
                    <a:pt x="18" y="164"/>
                  </a:cubicBezTo>
                  <a:cubicBezTo>
                    <a:pt x="14" y="213"/>
                    <a:pt x="9" y="263"/>
                    <a:pt x="5" y="312"/>
                  </a:cubicBezTo>
                  <a:cubicBezTo>
                    <a:pt x="0" y="362"/>
                    <a:pt x="0" y="425"/>
                    <a:pt x="5" y="479"/>
                  </a:cubicBezTo>
                  <a:cubicBezTo>
                    <a:pt x="14" y="537"/>
                    <a:pt x="14" y="596"/>
                    <a:pt x="32" y="650"/>
                  </a:cubicBezTo>
                  <a:cubicBezTo>
                    <a:pt x="45" y="704"/>
                    <a:pt x="63" y="753"/>
                    <a:pt x="77" y="794"/>
                  </a:cubicBezTo>
                  <a:cubicBezTo>
                    <a:pt x="117" y="875"/>
                    <a:pt x="149" y="924"/>
                    <a:pt x="149" y="924"/>
                  </a:cubicBezTo>
                  <a:cubicBezTo>
                    <a:pt x="156" y="931"/>
                    <a:pt x="167" y="939"/>
                    <a:pt x="175" y="939"/>
                  </a:cubicBezTo>
                  <a:cubicBezTo>
                    <a:pt x="177" y="939"/>
                    <a:pt x="179" y="938"/>
                    <a:pt x="180" y="938"/>
                  </a:cubicBezTo>
                  <a:cubicBezTo>
                    <a:pt x="198" y="933"/>
                    <a:pt x="207" y="915"/>
                    <a:pt x="203" y="902"/>
                  </a:cubicBezTo>
                  <a:lnTo>
                    <a:pt x="203" y="893"/>
                  </a:lnTo>
                  <a:cubicBezTo>
                    <a:pt x="203" y="893"/>
                    <a:pt x="189" y="839"/>
                    <a:pt x="167" y="767"/>
                  </a:cubicBezTo>
                  <a:cubicBezTo>
                    <a:pt x="158" y="726"/>
                    <a:pt x="144" y="681"/>
                    <a:pt x="140" y="627"/>
                  </a:cubicBezTo>
                  <a:cubicBezTo>
                    <a:pt x="135" y="578"/>
                    <a:pt x="126" y="524"/>
                    <a:pt x="122" y="470"/>
                  </a:cubicBezTo>
                  <a:cubicBezTo>
                    <a:pt x="122" y="416"/>
                    <a:pt x="113" y="362"/>
                    <a:pt x="117" y="308"/>
                  </a:cubicBezTo>
                  <a:cubicBezTo>
                    <a:pt x="122" y="258"/>
                    <a:pt x="117" y="209"/>
                    <a:pt x="117" y="168"/>
                  </a:cubicBezTo>
                  <a:lnTo>
                    <a:pt x="117" y="29"/>
                  </a:lnTo>
                  <a:cubicBezTo>
                    <a:pt x="113" y="15"/>
                    <a:pt x="104" y="2"/>
                    <a:pt x="90" y="2"/>
                  </a:cubicBezTo>
                  <a:cubicBezTo>
                    <a:pt x="87" y="1"/>
                    <a:pt x="84" y="1"/>
                    <a:pt x="8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3"/>
            <p:cNvSpPr/>
            <p:nvPr/>
          </p:nvSpPr>
          <p:spPr>
            <a:xfrm>
              <a:off x="3575475" y="699225"/>
              <a:ext cx="15725" cy="13425"/>
            </a:xfrm>
            <a:custGeom>
              <a:avLst/>
              <a:gdLst/>
              <a:ahLst/>
              <a:cxnLst/>
              <a:rect l="l" t="t" r="r" b="b"/>
              <a:pathLst>
                <a:path w="629" h="537" extrusionOk="0">
                  <a:moveTo>
                    <a:pt x="358" y="0"/>
                  </a:moveTo>
                  <a:cubicBezTo>
                    <a:pt x="123" y="0"/>
                    <a:pt x="0" y="285"/>
                    <a:pt x="166" y="455"/>
                  </a:cubicBezTo>
                  <a:cubicBezTo>
                    <a:pt x="220" y="511"/>
                    <a:pt x="288" y="536"/>
                    <a:pt x="355" y="536"/>
                  </a:cubicBezTo>
                  <a:cubicBezTo>
                    <a:pt x="491" y="536"/>
                    <a:pt x="621" y="432"/>
                    <a:pt x="624" y="275"/>
                  </a:cubicBezTo>
                  <a:cubicBezTo>
                    <a:pt x="629" y="126"/>
                    <a:pt x="508" y="0"/>
                    <a:pt x="364" y="0"/>
                  </a:cubicBezTo>
                  <a:cubicBezTo>
                    <a:pt x="362" y="0"/>
                    <a:pt x="360" y="0"/>
                    <a:pt x="35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3"/>
            <p:cNvSpPr/>
            <p:nvPr/>
          </p:nvSpPr>
          <p:spPr>
            <a:xfrm>
              <a:off x="3638900" y="700450"/>
              <a:ext cx="15750" cy="13400"/>
            </a:xfrm>
            <a:custGeom>
              <a:avLst/>
              <a:gdLst/>
              <a:ahLst/>
              <a:cxnLst/>
              <a:rect l="l" t="t" r="r" b="b"/>
              <a:pathLst>
                <a:path w="630" h="536" extrusionOk="0">
                  <a:moveTo>
                    <a:pt x="270" y="1"/>
                  </a:moveTo>
                  <a:cubicBezTo>
                    <a:pt x="125" y="1"/>
                    <a:pt x="8" y="116"/>
                    <a:pt x="4" y="262"/>
                  </a:cubicBezTo>
                  <a:cubicBezTo>
                    <a:pt x="1" y="425"/>
                    <a:pt x="135" y="536"/>
                    <a:pt x="275" y="536"/>
                  </a:cubicBezTo>
                  <a:cubicBezTo>
                    <a:pt x="339" y="536"/>
                    <a:pt x="404" y="512"/>
                    <a:pt x="458" y="460"/>
                  </a:cubicBezTo>
                  <a:cubicBezTo>
                    <a:pt x="629" y="293"/>
                    <a:pt x="517" y="5"/>
                    <a:pt x="278" y="1"/>
                  </a:cubicBezTo>
                  <a:cubicBezTo>
                    <a:pt x="276" y="1"/>
                    <a:pt x="273" y="1"/>
                    <a:pt x="27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3"/>
            <p:cNvSpPr/>
            <p:nvPr/>
          </p:nvSpPr>
          <p:spPr>
            <a:xfrm>
              <a:off x="3718500" y="994475"/>
              <a:ext cx="15500" cy="20875"/>
            </a:xfrm>
            <a:custGeom>
              <a:avLst/>
              <a:gdLst/>
              <a:ahLst/>
              <a:cxnLst/>
              <a:rect l="l" t="t" r="r" b="b"/>
              <a:pathLst>
                <a:path w="620" h="835" extrusionOk="0">
                  <a:moveTo>
                    <a:pt x="159" y="0"/>
                  </a:moveTo>
                  <a:cubicBezTo>
                    <a:pt x="149" y="0"/>
                    <a:pt x="137" y="7"/>
                    <a:pt x="131" y="17"/>
                  </a:cubicBezTo>
                  <a:lnTo>
                    <a:pt x="131" y="22"/>
                  </a:lnTo>
                  <a:cubicBezTo>
                    <a:pt x="81" y="148"/>
                    <a:pt x="45" y="274"/>
                    <a:pt x="18" y="409"/>
                  </a:cubicBezTo>
                  <a:cubicBezTo>
                    <a:pt x="5" y="476"/>
                    <a:pt x="0" y="544"/>
                    <a:pt x="5" y="616"/>
                  </a:cubicBezTo>
                  <a:cubicBezTo>
                    <a:pt x="5" y="651"/>
                    <a:pt x="14" y="692"/>
                    <a:pt x="27" y="728"/>
                  </a:cubicBezTo>
                  <a:cubicBezTo>
                    <a:pt x="41" y="773"/>
                    <a:pt x="81" y="813"/>
                    <a:pt x="126" y="827"/>
                  </a:cubicBezTo>
                  <a:cubicBezTo>
                    <a:pt x="142" y="832"/>
                    <a:pt x="158" y="834"/>
                    <a:pt x="174" y="834"/>
                  </a:cubicBezTo>
                  <a:cubicBezTo>
                    <a:pt x="185" y="834"/>
                    <a:pt x="196" y="833"/>
                    <a:pt x="207" y="831"/>
                  </a:cubicBezTo>
                  <a:cubicBezTo>
                    <a:pt x="225" y="827"/>
                    <a:pt x="248" y="818"/>
                    <a:pt x="266" y="809"/>
                  </a:cubicBezTo>
                  <a:cubicBezTo>
                    <a:pt x="302" y="791"/>
                    <a:pt x="329" y="764"/>
                    <a:pt x="356" y="737"/>
                  </a:cubicBezTo>
                  <a:cubicBezTo>
                    <a:pt x="378" y="710"/>
                    <a:pt x="401" y="683"/>
                    <a:pt x="423" y="656"/>
                  </a:cubicBezTo>
                  <a:cubicBezTo>
                    <a:pt x="446" y="624"/>
                    <a:pt x="464" y="598"/>
                    <a:pt x="482" y="566"/>
                  </a:cubicBezTo>
                  <a:cubicBezTo>
                    <a:pt x="549" y="449"/>
                    <a:pt x="594" y="319"/>
                    <a:pt x="617" y="184"/>
                  </a:cubicBezTo>
                  <a:cubicBezTo>
                    <a:pt x="619" y="160"/>
                    <a:pt x="601" y="146"/>
                    <a:pt x="583" y="146"/>
                  </a:cubicBezTo>
                  <a:cubicBezTo>
                    <a:pt x="570" y="146"/>
                    <a:pt x="557" y="153"/>
                    <a:pt x="554" y="170"/>
                  </a:cubicBezTo>
                  <a:cubicBezTo>
                    <a:pt x="536" y="233"/>
                    <a:pt x="513" y="292"/>
                    <a:pt x="486" y="346"/>
                  </a:cubicBezTo>
                  <a:cubicBezTo>
                    <a:pt x="459" y="404"/>
                    <a:pt x="428" y="458"/>
                    <a:pt x="392" y="512"/>
                  </a:cubicBezTo>
                  <a:cubicBezTo>
                    <a:pt x="374" y="539"/>
                    <a:pt x="356" y="562"/>
                    <a:pt x="338" y="589"/>
                  </a:cubicBezTo>
                  <a:cubicBezTo>
                    <a:pt x="320" y="611"/>
                    <a:pt x="302" y="633"/>
                    <a:pt x="279" y="656"/>
                  </a:cubicBezTo>
                  <a:cubicBezTo>
                    <a:pt x="261" y="674"/>
                    <a:pt x="239" y="692"/>
                    <a:pt x="216" y="705"/>
                  </a:cubicBezTo>
                  <a:cubicBezTo>
                    <a:pt x="207" y="710"/>
                    <a:pt x="198" y="714"/>
                    <a:pt x="185" y="719"/>
                  </a:cubicBezTo>
                  <a:lnTo>
                    <a:pt x="171" y="714"/>
                  </a:lnTo>
                  <a:cubicBezTo>
                    <a:pt x="158" y="710"/>
                    <a:pt x="149" y="701"/>
                    <a:pt x="140" y="678"/>
                  </a:cubicBezTo>
                  <a:cubicBezTo>
                    <a:pt x="131" y="656"/>
                    <a:pt x="122" y="629"/>
                    <a:pt x="122" y="602"/>
                  </a:cubicBezTo>
                  <a:cubicBezTo>
                    <a:pt x="117" y="539"/>
                    <a:pt x="122" y="476"/>
                    <a:pt x="131" y="418"/>
                  </a:cubicBezTo>
                  <a:cubicBezTo>
                    <a:pt x="144" y="292"/>
                    <a:pt x="171" y="161"/>
                    <a:pt x="194" y="35"/>
                  </a:cubicBezTo>
                  <a:lnTo>
                    <a:pt x="194" y="35"/>
                  </a:lnTo>
                  <a:lnTo>
                    <a:pt x="189" y="40"/>
                  </a:lnTo>
                  <a:cubicBezTo>
                    <a:pt x="194" y="26"/>
                    <a:pt x="185" y="8"/>
                    <a:pt x="171" y="4"/>
                  </a:cubicBezTo>
                  <a:cubicBezTo>
                    <a:pt x="168" y="1"/>
                    <a:pt x="163" y="0"/>
                    <a:pt x="15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3"/>
            <p:cNvSpPr/>
            <p:nvPr/>
          </p:nvSpPr>
          <p:spPr>
            <a:xfrm>
              <a:off x="3600125" y="698325"/>
              <a:ext cx="29575" cy="7825"/>
            </a:xfrm>
            <a:custGeom>
              <a:avLst/>
              <a:gdLst/>
              <a:ahLst/>
              <a:cxnLst/>
              <a:rect l="l" t="t" r="r" b="b"/>
              <a:pathLst>
                <a:path w="1183" h="313" extrusionOk="0">
                  <a:moveTo>
                    <a:pt x="610" y="0"/>
                  </a:moveTo>
                  <a:cubicBezTo>
                    <a:pt x="538" y="0"/>
                    <a:pt x="471" y="5"/>
                    <a:pt x="399" y="18"/>
                  </a:cubicBezTo>
                  <a:cubicBezTo>
                    <a:pt x="340" y="27"/>
                    <a:pt x="282" y="45"/>
                    <a:pt x="228" y="68"/>
                  </a:cubicBezTo>
                  <a:cubicBezTo>
                    <a:pt x="187" y="86"/>
                    <a:pt x="147" y="108"/>
                    <a:pt x="115" y="131"/>
                  </a:cubicBezTo>
                  <a:cubicBezTo>
                    <a:pt x="88" y="149"/>
                    <a:pt x="70" y="158"/>
                    <a:pt x="70" y="158"/>
                  </a:cubicBezTo>
                  <a:lnTo>
                    <a:pt x="66" y="158"/>
                  </a:lnTo>
                  <a:cubicBezTo>
                    <a:pt x="1" y="192"/>
                    <a:pt x="33" y="279"/>
                    <a:pt x="89" y="279"/>
                  </a:cubicBezTo>
                  <a:cubicBezTo>
                    <a:pt x="99" y="279"/>
                    <a:pt x="109" y="276"/>
                    <a:pt x="120" y="270"/>
                  </a:cubicBezTo>
                  <a:lnTo>
                    <a:pt x="165" y="266"/>
                  </a:lnTo>
                  <a:lnTo>
                    <a:pt x="277" y="252"/>
                  </a:lnTo>
                  <a:cubicBezTo>
                    <a:pt x="366" y="241"/>
                    <a:pt x="455" y="233"/>
                    <a:pt x="546" y="233"/>
                  </a:cubicBezTo>
                  <a:cubicBezTo>
                    <a:pt x="566" y="233"/>
                    <a:pt x="586" y="233"/>
                    <a:pt x="606" y="234"/>
                  </a:cubicBezTo>
                  <a:cubicBezTo>
                    <a:pt x="660" y="234"/>
                    <a:pt x="718" y="239"/>
                    <a:pt x="777" y="248"/>
                  </a:cubicBezTo>
                  <a:cubicBezTo>
                    <a:pt x="831" y="257"/>
                    <a:pt x="880" y="266"/>
                    <a:pt x="925" y="275"/>
                  </a:cubicBezTo>
                  <a:cubicBezTo>
                    <a:pt x="970" y="284"/>
                    <a:pt x="1011" y="293"/>
                    <a:pt x="1033" y="302"/>
                  </a:cubicBezTo>
                  <a:cubicBezTo>
                    <a:pt x="1060" y="311"/>
                    <a:pt x="1078" y="311"/>
                    <a:pt x="1078" y="311"/>
                  </a:cubicBezTo>
                  <a:lnTo>
                    <a:pt x="1087" y="311"/>
                  </a:lnTo>
                  <a:cubicBezTo>
                    <a:pt x="1092" y="312"/>
                    <a:pt x="1096" y="312"/>
                    <a:pt x="1101" y="312"/>
                  </a:cubicBezTo>
                  <a:cubicBezTo>
                    <a:pt x="1155" y="312"/>
                    <a:pt x="1182" y="240"/>
                    <a:pt x="1137" y="203"/>
                  </a:cubicBezTo>
                  <a:cubicBezTo>
                    <a:pt x="1137" y="203"/>
                    <a:pt x="1128" y="189"/>
                    <a:pt x="1101" y="171"/>
                  </a:cubicBezTo>
                  <a:cubicBezTo>
                    <a:pt x="1069" y="144"/>
                    <a:pt x="1029" y="117"/>
                    <a:pt x="993" y="99"/>
                  </a:cubicBezTo>
                  <a:cubicBezTo>
                    <a:pt x="966" y="86"/>
                    <a:pt x="939" y="72"/>
                    <a:pt x="912" y="63"/>
                  </a:cubicBezTo>
                  <a:cubicBezTo>
                    <a:pt x="885" y="50"/>
                    <a:pt x="853" y="41"/>
                    <a:pt x="822" y="32"/>
                  </a:cubicBezTo>
                  <a:cubicBezTo>
                    <a:pt x="786" y="23"/>
                    <a:pt x="754" y="14"/>
                    <a:pt x="718" y="9"/>
                  </a:cubicBezTo>
                  <a:cubicBezTo>
                    <a:pt x="682" y="5"/>
                    <a:pt x="646" y="0"/>
                    <a:pt x="61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p:cNvSpPr/>
            <p:nvPr/>
          </p:nvSpPr>
          <p:spPr>
            <a:xfrm>
              <a:off x="3562050" y="685700"/>
              <a:ext cx="46025" cy="43575"/>
            </a:xfrm>
            <a:custGeom>
              <a:avLst/>
              <a:gdLst/>
              <a:ahLst/>
              <a:cxnLst/>
              <a:rect l="l" t="t" r="r" b="b"/>
              <a:pathLst>
                <a:path w="1841" h="1743" extrusionOk="0">
                  <a:moveTo>
                    <a:pt x="869" y="118"/>
                  </a:moveTo>
                  <a:cubicBezTo>
                    <a:pt x="1047" y="118"/>
                    <a:pt x="1221" y="154"/>
                    <a:pt x="1386" y="226"/>
                  </a:cubicBezTo>
                  <a:cubicBezTo>
                    <a:pt x="1674" y="379"/>
                    <a:pt x="1512" y="1311"/>
                    <a:pt x="1427" y="1509"/>
                  </a:cubicBezTo>
                  <a:cubicBezTo>
                    <a:pt x="1409" y="1558"/>
                    <a:pt x="1215" y="1630"/>
                    <a:pt x="865" y="1630"/>
                  </a:cubicBezTo>
                  <a:cubicBezTo>
                    <a:pt x="613" y="1630"/>
                    <a:pt x="379" y="1585"/>
                    <a:pt x="289" y="1527"/>
                  </a:cubicBezTo>
                  <a:cubicBezTo>
                    <a:pt x="226" y="1482"/>
                    <a:pt x="172" y="1333"/>
                    <a:pt x="154" y="1131"/>
                  </a:cubicBezTo>
                  <a:cubicBezTo>
                    <a:pt x="118" y="780"/>
                    <a:pt x="176" y="352"/>
                    <a:pt x="275" y="253"/>
                  </a:cubicBezTo>
                  <a:cubicBezTo>
                    <a:pt x="352" y="177"/>
                    <a:pt x="581" y="118"/>
                    <a:pt x="838" y="118"/>
                  </a:cubicBezTo>
                  <a:cubicBezTo>
                    <a:pt x="848" y="118"/>
                    <a:pt x="859" y="118"/>
                    <a:pt x="869" y="118"/>
                  </a:cubicBezTo>
                  <a:close/>
                  <a:moveTo>
                    <a:pt x="890" y="0"/>
                  </a:moveTo>
                  <a:cubicBezTo>
                    <a:pt x="872" y="0"/>
                    <a:pt x="855" y="1"/>
                    <a:pt x="838" y="1"/>
                  </a:cubicBezTo>
                  <a:cubicBezTo>
                    <a:pt x="617" y="1"/>
                    <a:pt x="311" y="46"/>
                    <a:pt x="190" y="168"/>
                  </a:cubicBezTo>
                  <a:cubicBezTo>
                    <a:pt x="55" y="307"/>
                    <a:pt x="1" y="784"/>
                    <a:pt x="37" y="1140"/>
                  </a:cubicBezTo>
                  <a:cubicBezTo>
                    <a:pt x="55" y="1315"/>
                    <a:pt x="100" y="1540"/>
                    <a:pt x="221" y="1621"/>
                  </a:cubicBezTo>
                  <a:cubicBezTo>
                    <a:pt x="356" y="1711"/>
                    <a:pt x="640" y="1742"/>
                    <a:pt x="865" y="1742"/>
                  </a:cubicBezTo>
                  <a:cubicBezTo>
                    <a:pt x="1004" y="1742"/>
                    <a:pt x="1463" y="1729"/>
                    <a:pt x="1535" y="1554"/>
                  </a:cubicBezTo>
                  <a:cubicBezTo>
                    <a:pt x="1602" y="1396"/>
                    <a:pt x="1841" y="334"/>
                    <a:pt x="1440" y="123"/>
                  </a:cubicBezTo>
                  <a:cubicBezTo>
                    <a:pt x="1267" y="45"/>
                    <a:pt x="1079" y="0"/>
                    <a:pt x="89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a:off x="3625950" y="685275"/>
              <a:ext cx="42750" cy="43325"/>
            </a:xfrm>
            <a:custGeom>
              <a:avLst/>
              <a:gdLst/>
              <a:ahLst/>
              <a:cxnLst/>
              <a:rect l="l" t="t" r="r" b="b"/>
              <a:pathLst>
                <a:path w="1710" h="1733" extrusionOk="0">
                  <a:moveTo>
                    <a:pt x="810" y="117"/>
                  </a:moveTo>
                  <a:cubicBezTo>
                    <a:pt x="1053" y="117"/>
                    <a:pt x="1278" y="162"/>
                    <a:pt x="1422" y="234"/>
                  </a:cubicBezTo>
                  <a:cubicBezTo>
                    <a:pt x="1435" y="239"/>
                    <a:pt x="1471" y="270"/>
                    <a:pt x="1503" y="392"/>
                  </a:cubicBezTo>
                  <a:cubicBezTo>
                    <a:pt x="1597" y="734"/>
                    <a:pt x="1539" y="1400"/>
                    <a:pt x="1476" y="1503"/>
                  </a:cubicBezTo>
                  <a:cubicBezTo>
                    <a:pt x="1440" y="1557"/>
                    <a:pt x="1224" y="1615"/>
                    <a:pt x="895" y="1615"/>
                  </a:cubicBezTo>
                  <a:cubicBezTo>
                    <a:pt x="621" y="1615"/>
                    <a:pt x="378" y="1571"/>
                    <a:pt x="283" y="1508"/>
                  </a:cubicBezTo>
                  <a:cubicBezTo>
                    <a:pt x="220" y="1467"/>
                    <a:pt x="171" y="1319"/>
                    <a:pt x="149" y="1116"/>
                  </a:cubicBezTo>
                  <a:cubicBezTo>
                    <a:pt x="113" y="765"/>
                    <a:pt x="175" y="338"/>
                    <a:pt x="270" y="234"/>
                  </a:cubicBezTo>
                  <a:cubicBezTo>
                    <a:pt x="342" y="167"/>
                    <a:pt x="558" y="117"/>
                    <a:pt x="810" y="117"/>
                  </a:cubicBezTo>
                  <a:close/>
                  <a:moveTo>
                    <a:pt x="814" y="0"/>
                  </a:moveTo>
                  <a:cubicBezTo>
                    <a:pt x="585" y="0"/>
                    <a:pt x="306" y="41"/>
                    <a:pt x="193" y="153"/>
                  </a:cubicBezTo>
                  <a:cubicBezTo>
                    <a:pt x="54" y="293"/>
                    <a:pt x="0" y="770"/>
                    <a:pt x="36" y="1125"/>
                  </a:cubicBezTo>
                  <a:cubicBezTo>
                    <a:pt x="54" y="1301"/>
                    <a:pt x="99" y="1526"/>
                    <a:pt x="220" y="1607"/>
                  </a:cubicBezTo>
                  <a:cubicBezTo>
                    <a:pt x="355" y="1701"/>
                    <a:pt x="661" y="1732"/>
                    <a:pt x="895" y="1732"/>
                  </a:cubicBezTo>
                  <a:cubicBezTo>
                    <a:pt x="1030" y="1732"/>
                    <a:pt x="1480" y="1714"/>
                    <a:pt x="1575" y="1566"/>
                  </a:cubicBezTo>
                  <a:cubicBezTo>
                    <a:pt x="1669" y="1418"/>
                    <a:pt x="1710" y="711"/>
                    <a:pt x="1620" y="360"/>
                  </a:cubicBezTo>
                  <a:cubicBezTo>
                    <a:pt x="1588" y="239"/>
                    <a:pt x="1539" y="162"/>
                    <a:pt x="1476" y="131"/>
                  </a:cubicBezTo>
                  <a:cubicBezTo>
                    <a:pt x="1318" y="45"/>
                    <a:pt x="1075" y="0"/>
                    <a:pt x="814"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3663950" y="697400"/>
              <a:ext cx="29125" cy="7025"/>
            </a:xfrm>
            <a:custGeom>
              <a:avLst/>
              <a:gdLst/>
              <a:ahLst/>
              <a:cxnLst/>
              <a:rect l="l" t="t" r="r" b="b"/>
              <a:pathLst>
                <a:path w="1165" h="281" extrusionOk="0">
                  <a:moveTo>
                    <a:pt x="83" y="0"/>
                  </a:moveTo>
                  <a:cubicBezTo>
                    <a:pt x="16" y="0"/>
                    <a:pt x="0" y="106"/>
                    <a:pt x="77" y="118"/>
                  </a:cubicBezTo>
                  <a:lnTo>
                    <a:pt x="1067" y="280"/>
                  </a:lnTo>
                  <a:lnTo>
                    <a:pt x="1076" y="280"/>
                  </a:lnTo>
                  <a:cubicBezTo>
                    <a:pt x="1077" y="280"/>
                    <a:pt x="1079" y="280"/>
                    <a:pt x="1080" y="280"/>
                  </a:cubicBezTo>
                  <a:cubicBezTo>
                    <a:pt x="1157" y="280"/>
                    <a:pt x="1164" y="168"/>
                    <a:pt x="1085" y="163"/>
                  </a:cubicBezTo>
                  <a:lnTo>
                    <a:pt x="95" y="1"/>
                  </a:lnTo>
                  <a:cubicBezTo>
                    <a:pt x="91" y="1"/>
                    <a:pt x="87" y="0"/>
                    <a:pt x="83"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3"/>
            <p:cNvSpPr/>
            <p:nvPr/>
          </p:nvSpPr>
          <p:spPr>
            <a:xfrm>
              <a:off x="3687825" y="697375"/>
              <a:ext cx="33400" cy="54175"/>
            </a:xfrm>
            <a:custGeom>
              <a:avLst/>
              <a:gdLst/>
              <a:ahLst/>
              <a:cxnLst/>
              <a:rect l="l" t="t" r="r" b="b"/>
              <a:pathLst>
                <a:path w="1336" h="2167" extrusionOk="0">
                  <a:moveTo>
                    <a:pt x="561" y="0"/>
                  </a:moveTo>
                  <a:cubicBezTo>
                    <a:pt x="546" y="0"/>
                    <a:pt x="531" y="1"/>
                    <a:pt x="517" y="2"/>
                  </a:cubicBezTo>
                  <a:cubicBezTo>
                    <a:pt x="427" y="11"/>
                    <a:pt x="341" y="43"/>
                    <a:pt x="265" y="92"/>
                  </a:cubicBezTo>
                  <a:cubicBezTo>
                    <a:pt x="206" y="128"/>
                    <a:pt x="152" y="173"/>
                    <a:pt x="112" y="223"/>
                  </a:cubicBezTo>
                  <a:cubicBezTo>
                    <a:pt x="71" y="268"/>
                    <a:pt x="40" y="317"/>
                    <a:pt x="13" y="371"/>
                  </a:cubicBezTo>
                  <a:cubicBezTo>
                    <a:pt x="1" y="395"/>
                    <a:pt x="23" y="415"/>
                    <a:pt x="43" y="415"/>
                  </a:cubicBezTo>
                  <a:cubicBezTo>
                    <a:pt x="53" y="415"/>
                    <a:pt x="62" y="410"/>
                    <a:pt x="67" y="398"/>
                  </a:cubicBezTo>
                  <a:cubicBezTo>
                    <a:pt x="67" y="398"/>
                    <a:pt x="76" y="385"/>
                    <a:pt x="89" y="362"/>
                  </a:cubicBezTo>
                  <a:cubicBezTo>
                    <a:pt x="112" y="331"/>
                    <a:pt x="134" y="299"/>
                    <a:pt x="166" y="268"/>
                  </a:cubicBezTo>
                  <a:cubicBezTo>
                    <a:pt x="256" y="169"/>
                    <a:pt x="386" y="106"/>
                    <a:pt x="526" y="97"/>
                  </a:cubicBezTo>
                  <a:cubicBezTo>
                    <a:pt x="537" y="95"/>
                    <a:pt x="550" y="95"/>
                    <a:pt x="562" y="95"/>
                  </a:cubicBezTo>
                  <a:cubicBezTo>
                    <a:pt x="592" y="95"/>
                    <a:pt x="623" y="98"/>
                    <a:pt x="652" y="101"/>
                  </a:cubicBezTo>
                  <a:lnTo>
                    <a:pt x="728" y="119"/>
                  </a:lnTo>
                  <a:cubicBezTo>
                    <a:pt x="751" y="124"/>
                    <a:pt x="773" y="133"/>
                    <a:pt x="796" y="142"/>
                  </a:cubicBezTo>
                  <a:lnTo>
                    <a:pt x="827" y="155"/>
                  </a:lnTo>
                  <a:lnTo>
                    <a:pt x="859" y="169"/>
                  </a:lnTo>
                  <a:lnTo>
                    <a:pt x="930" y="209"/>
                  </a:lnTo>
                  <a:lnTo>
                    <a:pt x="984" y="259"/>
                  </a:lnTo>
                  <a:lnTo>
                    <a:pt x="1011" y="286"/>
                  </a:lnTo>
                  <a:lnTo>
                    <a:pt x="1034" y="317"/>
                  </a:lnTo>
                  <a:cubicBezTo>
                    <a:pt x="1101" y="403"/>
                    <a:pt x="1151" y="502"/>
                    <a:pt x="1178" y="610"/>
                  </a:cubicBezTo>
                  <a:cubicBezTo>
                    <a:pt x="1209" y="722"/>
                    <a:pt x="1223" y="835"/>
                    <a:pt x="1223" y="952"/>
                  </a:cubicBezTo>
                  <a:cubicBezTo>
                    <a:pt x="1223" y="1069"/>
                    <a:pt x="1209" y="1185"/>
                    <a:pt x="1182" y="1298"/>
                  </a:cubicBezTo>
                  <a:cubicBezTo>
                    <a:pt x="1155" y="1406"/>
                    <a:pt x="1110" y="1514"/>
                    <a:pt x="1056" y="1613"/>
                  </a:cubicBezTo>
                  <a:cubicBezTo>
                    <a:pt x="1029" y="1658"/>
                    <a:pt x="1002" y="1703"/>
                    <a:pt x="966" y="1743"/>
                  </a:cubicBezTo>
                  <a:lnTo>
                    <a:pt x="921" y="1806"/>
                  </a:lnTo>
                  <a:lnTo>
                    <a:pt x="863" y="1856"/>
                  </a:lnTo>
                  <a:cubicBezTo>
                    <a:pt x="845" y="1874"/>
                    <a:pt x="827" y="1892"/>
                    <a:pt x="809" y="1905"/>
                  </a:cubicBezTo>
                  <a:lnTo>
                    <a:pt x="751" y="1946"/>
                  </a:lnTo>
                  <a:cubicBezTo>
                    <a:pt x="728" y="1955"/>
                    <a:pt x="710" y="1968"/>
                    <a:pt x="692" y="1977"/>
                  </a:cubicBezTo>
                  <a:lnTo>
                    <a:pt x="629" y="2009"/>
                  </a:lnTo>
                  <a:cubicBezTo>
                    <a:pt x="553" y="2040"/>
                    <a:pt x="481" y="2063"/>
                    <a:pt x="400" y="2076"/>
                  </a:cubicBezTo>
                  <a:cubicBezTo>
                    <a:pt x="337" y="2085"/>
                    <a:pt x="278" y="2094"/>
                    <a:pt x="215" y="2094"/>
                  </a:cubicBezTo>
                  <a:cubicBezTo>
                    <a:pt x="199" y="2096"/>
                    <a:pt x="184" y="2096"/>
                    <a:pt x="168" y="2096"/>
                  </a:cubicBezTo>
                  <a:cubicBezTo>
                    <a:pt x="130" y="2096"/>
                    <a:pt x="91" y="2093"/>
                    <a:pt x="53" y="2090"/>
                  </a:cubicBezTo>
                  <a:cubicBezTo>
                    <a:pt x="35" y="2090"/>
                    <a:pt x="22" y="2103"/>
                    <a:pt x="17" y="2117"/>
                  </a:cubicBezTo>
                  <a:cubicBezTo>
                    <a:pt x="13" y="2135"/>
                    <a:pt x="26" y="2148"/>
                    <a:pt x="44" y="2153"/>
                  </a:cubicBezTo>
                  <a:cubicBezTo>
                    <a:pt x="98" y="2162"/>
                    <a:pt x="157" y="2166"/>
                    <a:pt x="215" y="2166"/>
                  </a:cubicBezTo>
                  <a:cubicBezTo>
                    <a:pt x="283" y="2166"/>
                    <a:pt x="346" y="2162"/>
                    <a:pt x="413" y="2153"/>
                  </a:cubicBezTo>
                  <a:cubicBezTo>
                    <a:pt x="499" y="2144"/>
                    <a:pt x="584" y="2126"/>
                    <a:pt x="665" y="2094"/>
                  </a:cubicBezTo>
                  <a:lnTo>
                    <a:pt x="728" y="2067"/>
                  </a:lnTo>
                  <a:cubicBezTo>
                    <a:pt x="755" y="2054"/>
                    <a:pt x="778" y="2040"/>
                    <a:pt x="800" y="2027"/>
                  </a:cubicBezTo>
                  <a:lnTo>
                    <a:pt x="868" y="1982"/>
                  </a:lnTo>
                  <a:cubicBezTo>
                    <a:pt x="886" y="1968"/>
                    <a:pt x="908" y="1950"/>
                    <a:pt x="930" y="1932"/>
                  </a:cubicBezTo>
                  <a:lnTo>
                    <a:pt x="993" y="1874"/>
                  </a:lnTo>
                  <a:lnTo>
                    <a:pt x="1047" y="1811"/>
                  </a:lnTo>
                  <a:cubicBezTo>
                    <a:pt x="1088" y="1766"/>
                    <a:pt x="1119" y="1716"/>
                    <a:pt x="1146" y="1667"/>
                  </a:cubicBezTo>
                  <a:cubicBezTo>
                    <a:pt x="1209" y="1559"/>
                    <a:pt x="1254" y="1446"/>
                    <a:pt x="1286" y="1329"/>
                  </a:cubicBezTo>
                  <a:cubicBezTo>
                    <a:pt x="1317" y="1203"/>
                    <a:pt x="1335" y="1082"/>
                    <a:pt x="1335" y="952"/>
                  </a:cubicBezTo>
                  <a:cubicBezTo>
                    <a:pt x="1335" y="826"/>
                    <a:pt x="1322" y="700"/>
                    <a:pt x="1286" y="578"/>
                  </a:cubicBezTo>
                  <a:cubicBezTo>
                    <a:pt x="1254" y="457"/>
                    <a:pt x="1196" y="344"/>
                    <a:pt x="1119" y="245"/>
                  </a:cubicBezTo>
                  <a:lnTo>
                    <a:pt x="1088" y="209"/>
                  </a:lnTo>
                  <a:cubicBezTo>
                    <a:pt x="1079" y="200"/>
                    <a:pt x="1065" y="191"/>
                    <a:pt x="1052" y="178"/>
                  </a:cubicBezTo>
                  <a:cubicBezTo>
                    <a:pt x="1029" y="160"/>
                    <a:pt x="1002" y="137"/>
                    <a:pt x="980" y="119"/>
                  </a:cubicBezTo>
                  <a:lnTo>
                    <a:pt x="908" y="79"/>
                  </a:lnTo>
                  <a:cubicBezTo>
                    <a:pt x="895" y="74"/>
                    <a:pt x="890" y="70"/>
                    <a:pt x="868" y="61"/>
                  </a:cubicBezTo>
                  <a:lnTo>
                    <a:pt x="827" y="47"/>
                  </a:lnTo>
                  <a:cubicBezTo>
                    <a:pt x="800" y="38"/>
                    <a:pt x="769" y="29"/>
                    <a:pt x="746" y="20"/>
                  </a:cubicBezTo>
                  <a:lnTo>
                    <a:pt x="670" y="7"/>
                  </a:lnTo>
                  <a:cubicBezTo>
                    <a:pt x="635" y="4"/>
                    <a:pt x="597" y="0"/>
                    <a:pt x="561"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3"/>
            <p:cNvSpPr/>
            <p:nvPr/>
          </p:nvSpPr>
          <p:spPr>
            <a:xfrm>
              <a:off x="3556175" y="696700"/>
              <a:ext cx="10375" cy="4800"/>
            </a:xfrm>
            <a:custGeom>
              <a:avLst/>
              <a:gdLst/>
              <a:ahLst/>
              <a:cxnLst/>
              <a:rect l="l" t="t" r="r" b="b"/>
              <a:pathLst>
                <a:path w="415" h="192" extrusionOk="0">
                  <a:moveTo>
                    <a:pt x="328" y="0"/>
                  </a:moveTo>
                  <a:cubicBezTo>
                    <a:pt x="323" y="0"/>
                    <a:pt x="318" y="1"/>
                    <a:pt x="312" y="2"/>
                  </a:cubicBezTo>
                  <a:lnTo>
                    <a:pt x="69" y="79"/>
                  </a:lnTo>
                  <a:cubicBezTo>
                    <a:pt x="0" y="87"/>
                    <a:pt x="10" y="192"/>
                    <a:pt x="79" y="192"/>
                  </a:cubicBezTo>
                  <a:cubicBezTo>
                    <a:pt x="82" y="192"/>
                    <a:pt x="84" y="192"/>
                    <a:pt x="87" y="191"/>
                  </a:cubicBezTo>
                  <a:lnTo>
                    <a:pt x="105" y="191"/>
                  </a:lnTo>
                  <a:lnTo>
                    <a:pt x="344" y="119"/>
                  </a:lnTo>
                  <a:cubicBezTo>
                    <a:pt x="415" y="98"/>
                    <a:pt x="393" y="0"/>
                    <a:pt x="328"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3"/>
            <p:cNvSpPr/>
            <p:nvPr/>
          </p:nvSpPr>
          <p:spPr>
            <a:xfrm>
              <a:off x="3489275" y="624075"/>
              <a:ext cx="6725" cy="12300"/>
            </a:xfrm>
            <a:custGeom>
              <a:avLst/>
              <a:gdLst/>
              <a:ahLst/>
              <a:cxnLst/>
              <a:rect l="l" t="t" r="r" b="b"/>
              <a:pathLst>
                <a:path w="269" h="492" extrusionOk="0">
                  <a:moveTo>
                    <a:pt x="123" y="0"/>
                  </a:moveTo>
                  <a:cubicBezTo>
                    <a:pt x="117" y="0"/>
                    <a:pt x="111" y="2"/>
                    <a:pt x="105" y="6"/>
                  </a:cubicBezTo>
                  <a:cubicBezTo>
                    <a:pt x="1" y="64"/>
                    <a:pt x="108" y="492"/>
                    <a:pt x="203" y="492"/>
                  </a:cubicBezTo>
                  <a:cubicBezTo>
                    <a:pt x="211" y="492"/>
                    <a:pt x="219" y="489"/>
                    <a:pt x="226" y="483"/>
                  </a:cubicBezTo>
                  <a:cubicBezTo>
                    <a:pt x="269" y="449"/>
                    <a:pt x="219" y="0"/>
                    <a:pt x="1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3"/>
            <p:cNvSpPr/>
            <p:nvPr/>
          </p:nvSpPr>
          <p:spPr>
            <a:xfrm>
              <a:off x="3497150" y="634750"/>
              <a:ext cx="13250" cy="4725"/>
            </a:xfrm>
            <a:custGeom>
              <a:avLst/>
              <a:gdLst/>
              <a:ahLst/>
              <a:cxnLst/>
              <a:rect l="l" t="t" r="r" b="b"/>
              <a:pathLst>
                <a:path w="530" h="189" extrusionOk="0">
                  <a:moveTo>
                    <a:pt x="388" y="1"/>
                  </a:moveTo>
                  <a:cubicBezTo>
                    <a:pt x="242" y="1"/>
                    <a:pt x="15" y="92"/>
                    <a:pt x="6" y="146"/>
                  </a:cubicBezTo>
                  <a:cubicBezTo>
                    <a:pt x="1" y="174"/>
                    <a:pt x="74" y="189"/>
                    <a:pt x="166" y="189"/>
                  </a:cubicBezTo>
                  <a:cubicBezTo>
                    <a:pt x="321" y="189"/>
                    <a:pt x="529" y="147"/>
                    <a:pt x="509" y="60"/>
                  </a:cubicBezTo>
                  <a:cubicBezTo>
                    <a:pt x="499" y="17"/>
                    <a:pt x="451" y="1"/>
                    <a:pt x="38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3"/>
            <p:cNvSpPr/>
            <p:nvPr/>
          </p:nvSpPr>
          <p:spPr>
            <a:xfrm>
              <a:off x="3465350" y="786150"/>
              <a:ext cx="24650" cy="16475"/>
            </a:xfrm>
            <a:custGeom>
              <a:avLst/>
              <a:gdLst/>
              <a:ahLst/>
              <a:cxnLst/>
              <a:rect l="l" t="t" r="r" b="b"/>
              <a:pathLst>
                <a:path w="986" h="659" extrusionOk="0">
                  <a:moveTo>
                    <a:pt x="792" y="1"/>
                  </a:moveTo>
                  <a:cubicBezTo>
                    <a:pt x="562" y="185"/>
                    <a:pt x="306" y="334"/>
                    <a:pt x="32" y="437"/>
                  </a:cubicBezTo>
                  <a:cubicBezTo>
                    <a:pt x="23" y="496"/>
                    <a:pt x="14" y="572"/>
                    <a:pt x="0" y="649"/>
                  </a:cubicBezTo>
                  <a:lnTo>
                    <a:pt x="18" y="649"/>
                  </a:lnTo>
                  <a:cubicBezTo>
                    <a:pt x="18" y="649"/>
                    <a:pt x="58" y="659"/>
                    <a:pt x="115" y="659"/>
                  </a:cubicBezTo>
                  <a:cubicBezTo>
                    <a:pt x="231" y="659"/>
                    <a:pt x="418" y="617"/>
                    <a:pt x="490" y="361"/>
                  </a:cubicBezTo>
                  <a:cubicBezTo>
                    <a:pt x="490" y="361"/>
                    <a:pt x="681" y="557"/>
                    <a:pt x="849" y="557"/>
                  </a:cubicBezTo>
                  <a:cubicBezTo>
                    <a:pt x="898" y="557"/>
                    <a:pt x="945" y="540"/>
                    <a:pt x="985" y="496"/>
                  </a:cubicBezTo>
                  <a:lnTo>
                    <a:pt x="945" y="469"/>
                  </a:lnTo>
                  <a:cubicBezTo>
                    <a:pt x="841" y="401"/>
                    <a:pt x="796" y="235"/>
                    <a:pt x="79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3"/>
            <p:cNvSpPr/>
            <p:nvPr/>
          </p:nvSpPr>
          <p:spPr>
            <a:xfrm>
              <a:off x="3349600" y="625225"/>
              <a:ext cx="198875" cy="177175"/>
            </a:xfrm>
            <a:custGeom>
              <a:avLst/>
              <a:gdLst/>
              <a:ahLst/>
              <a:cxnLst/>
              <a:rect l="l" t="t" r="r" b="b"/>
              <a:pathLst>
                <a:path w="7955" h="7087" extrusionOk="0">
                  <a:moveTo>
                    <a:pt x="3905" y="1"/>
                  </a:moveTo>
                  <a:cubicBezTo>
                    <a:pt x="3729" y="1"/>
                    <a:pt x="3540" y="15"/>
                    <a:pt x="3339" y="50"/>
                  </a:cubicBezTo>
                  <a:cubicBezTo>
                    <a:pt x="1778" y="315"/>
                    <a:pt x="860" y="1503"/>
                    <a:pt x="550" y="3199"/>
                  </a:cubicBezTo>
                  <a:cubicBezTo>
                    <a:pt x="239" y="4895"/>
                    <a:pt x="1" y="5997"/>
                    <a:pt x="226" y="6240"/>
                  </a:cubicBezTo>
                  <a:cubicBezTo>
                    <a:pt x="289" y="6310"/>
                    <a:pt x="349" y="6334"/>
                    <a:pt x="402" y="6334"/>
                  </a:cubicBezTo>
                  <a:cubicBezTo>
                    <a:pt x="533" y="6334"/>
                    <a:pt x="622" y="6181"/>
                    <a:pt x="622" y="6181"/>
                  </a:cubicBezTo>
                  <a:cubicBezTo>
                    <a:pt x="622" y="6181"/>
                    <a:pt x="667" y="6640"/>
                    <a:pt x="905" y="6708"/>
                  </a:cubicBezTo>
                  <a:cubicBezTo>
                    <a:pt x="937" y="6717"/>
                    <a:pt x="966" y="6721"/>
                    <a:pt x="992" y="6721"/>
                  </a:cubicBezTo>
                  <a:cubicBezTo>
                    <a:pt x="1216" y="6721"/>
                    <a:pt x="1252" y="6429"/>
                    <a:pt x="1252" y="6429"/>
                  </a:cubicBezTo>
                  <a:cubicBezTo>
                    <a:pt x="1252" y="6429"/>
                    <a:pt x="1319" y="6888"/>
                    <a:pt x="1710" y="6937"/>
                  </a:cubicBezTo>
                  <a:cubicBezTo>
                    <a:pt x="1727" y="6939"/>
                    <a:pt x="1743" y="6940"/>
                    <a:pt x="1759" y="6940"/>
                  </a:cubicBezTo>
                  <a:cubicBezTo>
                    <a:pt x="2005" y="6940"/>
                    <a:pt x="2120" y="6721"/>
                    <a:pt x="2120" y="6721"/>
                  </a:cubicBezTo>
                  <a:cubicBezTo>
                    <a:pt x="2120" y="6721"/>
                    <a:pt x="2219" y="6955"/>
                    <a:pt x="2381" y="7041"/>
                  </a:cubicBezTo>
                  <a:cubicBezTo>
                    <a:pt x="2445" y="7074"/>
                    <a:pt x="2514" y="7086"/>
                    <a:pt x="2581" y="7086"/>
                  </a:cubicBezTo>
                  <a:cubicBezTo>
                    <a:pt x="2768" y="7086"/>
                    <a:pt x="2939" y="6991"/>
                    <a:pt x="2939" y="6991"/>
                  </a:cubicBezTo>
                  <a:lnTo>
                    <a:pt x="2943" y="6964"/>
                  </a:lnTo>
                  <a:cubicBezTo>
                    <a:pt x="1944" y="6699"/>
                    <a:pt x="1013" y="5929"/>
                    <a:pt x="991" y="5444"/>
                  </a:cubicBezTo>
                  <a:cubicBezTo>
                    <a:pt x="973" y="5003"/>
                    <a:pt x="1270" y="4683"/>
                    <a:pt x="1270" y="4683"/>
                  </a:cubicBezTo>
                  <a:cubicBezTo>
                    <a:pt x="1270" y="4467"/>
                    <a:pt x="1423" y="3208"/>
                    <a:pt x="1423" y="3208"/>
                  </a:cubicBezTo>
                  <a:cubicBezTo>
                    <a:pt x="3492" y="3055"/>
                    <a:pt x="4536" y="1558"/>
                    <a:pt x="4540" y="1548"/>
                  </a:cubicBezTo>
                  <a:lnTo>
                    <a:pt x="4540" y="1548"/>
                  </a:lnTo>
                  <a:cubicBezTo>
                    <a:pt x="4441" y="1912"/>
                    <a:pt x="4270" y="2771"/>
                    <a:pt x="4783" y="3145"/>
                  </a:cubicBezTo>
                  <a:cubicBezTo>
                    <a:pt x="4825" y="3175"/>
                    <a:pt x="4862" y="3188"/>
                    <a:pt x="4895" y="3188"/>
                  </a:cubicBezTo>
                  <a:cubicBezTo>
                    <a:pt x="5093" y="3188"/>
                    <a:pt x="5152" y="2740"/>
                    <a:pt x="5152" y="2740"/>
                  </a:cubicBezTo>
                  <a:lnTo>
                    <a:pt x="5152" y="2740"/>
                  </a:lnTo>
                  <a:cubicBezTo>
                    <a:pt x="5152" y="2740"/>
                    <a:pt x="5143" y="3334"/>
                    <a:pt x="5449" y="3563"/>
                  </a:cubicBezTo>
                  <a:cubicBezTo>
                    <a:pt x="5489" y="3594"/>
                    <a:pt x="5524" y="3607"/>
                    <a:pt x="5555" y="3607"/>
                  </a:cubicBezTo>
                  <a:cubicBezTo>
                    <a:pt x="5601" y="3607"/>
                    <a:pt x="5639" y="3579"/>
                    <a:pt x="5674" y="3536"/>
                  </a:cubicBezTo>
                  <a:lnTo>
                    <a:pt x="5674" y="3536"/>
                  </a:lnTo>
                  <a:cubicBezTo>
                    <a:pt x="5633" y="4647"/>
                    <a:pt x="5399" y="5799"/>
                    <a:pt x="5417" y="6433"/>
                  </a:cubicBezTo>
                  <a:cubicBezTo>
                    <a:pt x="5426" y="6672"/>
                    <a:pt x="5471" y="6834"/>
                    <a:pt x="5570" y="6901"/>
                  </a:cubicBezTo>
                  <a:lnTo>
                    <a:pt x="5615" y="6933"/>
                  </a:lnTo>
                  <a:cubicBezTo>
                    <a:pt x="5691" y="6975"/>
                    <a:pt x="5755" y="6993"/>
                    <a:pt x="5809" y="6993"/>
                  </a:cubicBezTo>
                  <a:cubicBezTo>
                    <a:pt x="6079" y="6993"/>
                    <a:pt x="6101" y="6546"/>
                    <a:pt x="6101" y="6546"/>
                  </a:cubicBezTo>
                  <a:cubicBezTo>
                    <a:pt x="6101" y="6546"/>
                    <a:pt x="6397" y="6800"/>
                    <a:pt x="6661" y="6800"/>
                  </a:cubicBezTo>
                  <a:cubicBezTo>
                    <a:pt x="6685" y="6800"/>
                    <a:pt x="6708" y="6798"/>
                    <a:pt x="6731" y="6793"/>
                  </a:cubicBezTo>
                  <a:cubicBezTo>
                    <a:pt x="7055" y="6735"/>
                    <a:pt x="6992" y="6235"/>
                    <a:pt x="6992" y="6235"/>
                  </a:cubicBezTo>
                  <a:lnTo>
                    <a:pt x="6992" y="6235"/>
                  </a:lnTo>
                  <a:cubicBezTo>
                    <a:pt x="6992" y="6235"/>
                    <a:pt x="7194" y="6476"/>
                    <a:pt x="7428" y="6476"/>
                  </a:cubicBezTo>
                  <a:cubicBezTo>
                    <a:pt x="7470" y="6476"/>
                    <a:pt x="7512" y="6469"/>
                    <a:pt x="7554" y="6451"/>
                  </a:cubicBezTo>
                  <a:cubicBezTo>
                    <a:pt x="7955" y="6280"/>
                    <a:pt x="7572" y="5983"/>
                    <a:pt x="7460" y="5277"/>
                  </a:cubicBezTo>
                  <a:cubicBezTo>
                    <a:pt x="7379" y="4760"/>
                    <a:pt x="7437" y="2209"/>
                    <a:pt x="7136" y="1462"/>
                  </a:cubicBezTo>
                  <a:cubicBezTo>
                    <a:pt x="6834" y="716"/>
                    <a:pt x="5692" y="680"/>
                    <a:pt x="5692" y="680"/>
                  </a:cubicBezTo>
                  <a:cubicBezTo>
                    <a:pt x="5692" y="680"/>
                    <a:pt x="5091" y="1"/>
                    <a:pt x="390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3"/>
            <p:cNvSpPr/>
            <p:nvPr/>
          </p:nvSpPr>
          <p:spPr>
            <a:xfrm>
              <a:off x="3373900" y="664025"/>
              <a:ext cx="117550" cy="162000"/>
            </a:xfrm>
            <a:custGeom>
              <a:avLst/>
              <a:gdLst/>
              <a:ahLst/>
              <a:cxnLst/>
              <a:rect l="l" t="t" r="r" b="b"/>
              <a:pathLst>
                <a:path w="4702" h="6480" extrusionOk="0">
                  <a:moveTo>
                    <a:pt x="3568" y="0"/>
                  </a:moveTo>
                  <a:cubicBezTo>
                    <a:pt x="3568" y="1"/>
                    <a:pt x="2524" y="1503"/>
                    <a:pt x="451" y="1656"/>
                  </a:cubicBezTo>
                  <a:cubicBezTo>
                    <a:pt x="451" y="1656"/>
                    <a:pt x="298" y="2915"/>
                    <a:pt x="293" y="3131"/>
                  </a:cubicBezTo>
                  <a:cubicBezTo>
                    <a:pt x="293" y="3131"/>
                    <a:pt x="1" y="3451"/>
                    <a:pt x="19" y="3892"/>
                  </a:cubicBezTo>
                  <a:cubicBezTo>
                    <a:pt x="41" y="4377"/>
                    <a:pt x="972" y="5147"/>
                    <a:pt x="1971" y="5412"/>
                  </a:cubicBezTo>
                  <a:cubicBezTo>
                    <a:pt x="2057" y="5435"/>
                    <a:pt x="2142" y="5453"/>
                    <a:pt x="2228" y="5471"/>
                  </a:cubicBezTo>
                  <a:lnTo>
                    <a:pt x="2115" y="6060"/>
                  </a:lnTo>
                  <a:lnTo>
                    <a:pt x="2111" y="6100"/>
                  </a:lnTo>
                  <a:cubicBezTo>
                    <a:pt x="2111" y="6100"/>
                    <a:pt x="2133" y="6411"/>
                    <a:pt x="2677" y="6474"/>
                  </a:cubicBezTo>
                  <a:cubicBezTo>
                    <a:pt x="2715" y="6478"/>
                    <a:pt x="2752" y="6480"/>
                    <a:pt x="2790" y="6480"/>
                  </a:cubicBezTo>
                  <a:cubicBezTo>
                    <a:pt x="3075" y="6480"/>
                    <a:pt x="3351" y="6360"/>
                    <a:pt x="3550" y="6145"/>
                  </a:cubicBezTo>
                  <a:cubicBezTo>
                    <a:pt x="3550" y="6145"/>
                    <a:pt x="3564" y="6073"/>
                    <a:pt x="3582" y="5965"/>
                  </a:cubicBezTo>
                  <a:cubicBezTo>
                    <a:pt x="3604" y="5844"/>
                    <a:pt x="3631" y="5682"/>
                    <a:pt x="3654" y="5534"/>
                  </a:cubicBezTo>
                  <a:cubicBezTo>
                    <a:pt x="3667" y="5457"/>
                    <a:pt x="3676" y="5381"/>
                    <a:pt x="3685" y="5322"/>
                  </a:cubicBezTo>
                  <a:cubicBezTo>
                    <a:pt x="3959" y="5219"/>
                    <a:pt x="4216" y="5070"/>
                    <a:pt x="4445" y="4886"/>
                  </a:cubicBezTo>
                  <a:cubicBezTo>
                    <a:pt x="4427" y="4247"/>
                    <a:pt x="4666" y="3095"/>
                    <a:pt x="4702" y="1989"/>
                  </a:cubicBezTo>
                  <a:lnTo>
                    <a:pt x="4702" y="1989"/>
                  </a:lnTo>
                  <a:cubicBezTo>
                    <a:pt x="4669" y="2029"/>
                    <a:pt x="4630" y="2057"/>
                    <a:pt x="4583" y="2057"/>
                  </a:cubicBezTo>
                  <a:cubicBezTo>
                    <a:pt x="4552" y="2057"/>
                    <a:pt x="4516" y="2044"/>
                    <a:pt x="4477" y="2016"/>
                  </a:cubicBezTo>
                  <a:cubicBezTo>
                    <a:pt x="4171" y="1782"/>
                    <a:pt x="4184" y="1193"/>
                    <a:pt x="4184" y="1192"/>
                  </a:cubicBezTo>
                  <a:lnTo>
                    <a:pt x="4184" y="1192"/>
                  </a:lnTo>
                  <a:cubicBezTo>
                    <a:pt x="4184" y="1193"/>
                    <a:pt x="4125" y="1636"/>
                    <a:pt x="3928" y="1636"/>
                  </a:cubicBezTo>
                  <a:cubicBezTo>
                    <a:pt x="3895" y="1636"/>
                    <a:pt x="3857" y="1623"/>
                    <a:pt x="3816" y="1593"/>
                  </a:cubicBezTo>
                  <a:cubicBezTo>
                    <a:pt x="3303" y="1224"/>
                    <a:pt x="3469" y="365"/>
                    <a:pt x="3568"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3"/>
            <p:cNvSpPr/>
            <p:nvPr/>
          </p:nvSpPr>
          <p:spPr>
            <a:xfrm>
              <a:off x="3321275" y="811050"/>
              <a:ext cx="239225" cy="206325"/>
            </a:xfrm>
            <a:custGeom>
              <a:avLst/>
              <a:gdLst/>
              <a:ahLst/>
              <a:cxnLst/>
              <a:rect l="l" t="t" r="r" b="b"/>
              <a:pathLst>
                <a:path w="9569" h="8253" extrusionOk="0">
                  <a:moveTo>
                    <a:pt x="6385" y="1"/>
                  </a:moveTo>
                  <a:cubicBezTo>
                    <a:pt x="6051" y="1"/>
                    <a:pt x="5775" y="57"/>
                    <a:pt x="5691" y="75"/>
                  </a:cubicBezTo>
                  <a:cubicBezTo>
                    <a:pt x="5673" y="183"/>
                    <a:pt x="5660" y="260"/>
                    <a:pt x="5660" y="260"/>
                  </a:cubicBezTo>
                  <a:cubicBezTo>
                    <a:pt x="5461" y="475"/>
                    <a:pt x="5184" y="594"/>
                    <a:pt x="4899" y="594"/>
                  </a:cubicBezTo>
                  <a:cubicBezTo>
                    <a:pt x="4862" y="594"/>
                    <a:pt x="4824" y="592"/>
                    <a:pt x="4787" y="588"/>
                  </a:cubicBezTo>
                  <a:cubicBezTo>
                    <a:pt x="4243" y="525"/>
                    <a:pt x="4220" y="210"/>
                    <a:pt x="4220" y="210"/>
                  </a:cubicBezTo>
                  <a:lnTo>
                    <a:pt x="4225" y="174"/>
                  </a:lnTo>
                  <a:lnTo>
                    <a:pt x="4220" y="174"/>
                  </a:lnTo>
                  <a:cubicBezTo>
                    <a:pt x="4045" y="107"/>
                    <a:pt x="3862" y="74"/>
                    <a:pt x="3681" y="74"/>
                  </a:cubicBezTo>
                  <a:cubicBezTo>
                    <a:pt x="3310" y="74"/>
                    <a:pt x="2946" y="213"/>
                    <a:pt x="2668" y="476"/>
                  </a:cubicBezTo>
                  <a:cubicBezTo>
                    <a:pt x="1935" y="1146"/>
                    <a:pt x="1710" y="2446"/>
                    <a:pt x="1103" y="3836"/>
                  </a:cubicBezTo>
                  <a:cubicBezTo>
                    <a:pt x="450" y="5325"/>
                    <a:pt x="0" y="6288"/>
                    <a:pt x="0" y="6288"/>
                  </a:cubicBezTo>
                  <a:lnTo>
                    <a:pt x="5" y="6293"/>
                  </a:lnTo>
                  <a:cubicBezTo>
                    <a:pt x="153" y="6369"/>
                    <a:pt x="288" y="6468"/>
                    <a:pt x="419" y="6576"/>
                  </a:cubicBezTo>
                  <a:cubicBezTo>
                    <a:pt x="665" y="6787"/>
                    <a:pt x="1111" y="7197"/>
                    <a:pt x="1163" y="7197"/>
                  </a:cubicBezTo>
                  <a:cubicBezTo>
                    <a:pt x="1164" y="7197"/>
                    <a:pt x="1165" y="7197"/>
                    <a:pt x="1165" y="7197"/>
                  </a:cubicBezTo>
                  <a:cubicBezTo>
                    <a:pt x="1390" y="7048"/>
                    <a:pt x="1975" y="6248"/>
                    <a:pt x="2439" y="5316"/>
                  </a:cubicBezTo>
                  <a:lnTo>
                    <a:pt x="2439" y="5316"/>
                  </a:lnTo>
                  <a:cubicBezTo>
                    <a:pt x="2277" y="6126"/>
                    <a:pt x="2124" y="6927"/>
                    <a:pt x="2115" y="7120"/>
                  </a:cubicBezTo>
                  <a:cubicBezTo>
                    <a:pt x="2110" y="7224"/>
                    <a:pt x="2182" y="7336"/>
                    <a:pt x="2317" y="7449"/>
                  </a:cubicBezTo>
                  <a:cubicBezTo>
                    <a:pt x="2735" y="7813"/>
                    <a:pt x="3784" y="8186"/>
                    <a:pt x="5025" y="8245"/>
                  </a:cubicBezTo>
                  <a:cubicBezTo>
                    <a:pt x="5145" y="8250"/>
                    <a:pt x="5261" y="8253"/>
                    <a:pt x="5373" y="8253"/>
                  </a:cubicBezTo>
                  <a:cubicBezTo>
                    <a:pt x="6905" y="8253"/>
                    <a:pt x="7756" y="7800"/>
                    <a:pt x="7756" y="7800"/>
                  </a:cubicBezTo>
                  <a:lnTo>
                    <a:pt x="7787" y="7804"/>
                  </a:lnTo>
                  <a:cubicBezTo>
                    <a:pt x="7805" y="7674"/>
                    <a:pt x="7832" y="7543"/>
                    <a:pt x="7868" y="7417"/>
                  </a:cubicBezTo>
                  <a:cubicBezTo>
                    <a:pt x="8140" y="7585"/>
                    <a:pt x="8408" y="7642"/>
                    <a:pt x="8648" y="7642"/>
                  </a:cubicBezTo>
                  <a:cubicBezTo>
                    <a:pt x="8961" y="7642"/>
                    <a:pt x="9225" y="7545"/>
                    <a:pt x="9380" y="7471"/>
                  </a:cubicBezTo>
                  <a:cubicBezTo>
                    <a:pt x="9429" y="7449"/>
                    <a:pt x="9479" y="7422"/>
                    <a:pt x="9528" y="7390"/>
                  </a:cubicBezTo>
                  <a:cubicBezTo>
                    <a:pt x="9569" y="6922"/>
                    <a:pt x="8912" y="1533"/>
                    <a:pt x="7562" y="363"/>
                  </a:cubicBezTo>
                  <a:cubicBezTo>
                    <a:pt x="7230" y="75"/>
                    <a:pt x="6770" y="1"/>
                    <a:pt x="6385"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3"/>
            <p:cNvSpPr/>
            <p:nvPr/>
          </p:nvSpPr>
          <p:spPr>
            <a:xfrm>
              <a:off x="3515375" y="996475"/>
              <a:ext cx="41300" cy="36325"/>
            </a:xfrm>
            <a:custGeom>
              <a:avLst/>
              <a:gdLst/>
              <a:ahLst/>
              <a:cxnLst/>
              <a:rect l="l" t="t" r="r" b="b"/>
              <a:pathLst>
                <a:path w="1652" h="1453" extrusionOk="0">
                  <a:moveTo>
                    <a:pt x="104" y="0"/>
                  </a:moveTo>
                  <a:cubicBezTo>
                    <a:pt x="68" y="126"/>
                    <a:pt x="37" y="257"/>
                    <a:pt x="19" y="387"/>
                  </a:cubicBezTo>
                  <a:cubicBezTo>
                    <a:pt x="1" y="544"/>
                    <a:pt x="10" y="697"/>
                    <a:pt x="100" y="729"/>
                  </a:cubicBezTo>
                  <a:cubicBezTo>
                    <a:pt x="111" y="734"/>
                    <a:pt x="122" y="736"/>
                    <a:pt x="134" y="736"/>
                  </a:cubicBezTo>
                  <a:cubicBezTo>
                    <a:pt x="177" y="736"/>
                    <a:pt x="222" y="703"/>
                    <a:pt x="257" y="657"/>
                  </a:cubicBezTo>
                  <a:cubicBezTo>
                    <a:pt x="302" y="598"/>
                    <a:pt x="343" y="531"/>
                    <a:pt x="379" y="464"/>
                  </a:cubicBezTo>
                  <a:lnTo>
                    <a:pt x="379" y="464"/>
                  </a:lnTo>
                  <a:cubicBezTo>
                    <a:pt x="379" y="464"/>
                    <a:pt x="280" y="1197"/>
                    <a:pt x="451" y="1291"/>
                  </a:cubicBezTo>
                  <a:cubicBezTo>
                    <a:pt x="458" y="1295"/>
                    <a:pt x="465" y="1297"/>
                    <a:pt x="472" y="1297"/>
                  </a:cubicBezTo>
                  <a:cubicBezTo>
                    <a:pt x="584" y="1297"/>
                    <a:pt x="712" y="828"/>
                    <a:pt x="712" y="828"/>
                  </a:cubicBezTo>
                  <a:cubicBezTo>
                    <a:pt x="712" y="828"/>
                    <a:pt x="730" y="1422"/>
                    <a:pt x="829" y="1449"/>
                  </a:cubicBezTo>
                  <a:cubicBezTo>
                    <a:pt x="837" y="1451"/>
                    <a:pt x="845" y="1452"/>
                    <a:pt x="853" y="1452"/>
                  </a:cubicBezTo>
                  <a:cubicBezTo>
                    <a:pt x="1042" y="1452"/>
                    <a:pt x="1162" y="877"/>
                    <a:pt x="1162" y="877"/>
                  </a:cubicBezTo>
                  <a:cubicBezTo>
                    <a:pt x="1162" y="877"/>
                    <a:pt x="1207" y="1363"/>
                    <a:pt x="1324" y="1363"/>
                  </a:cubicBezTo>
                  <a:cubicBezTo>
                    <a:pt x="1526" y="1354"/>
                    <a:pt x="1652" y="630"/>
                    <a:pt x="1616" y="54"/>
                  </a:cubicBezTo>
                  <a:lnTo>
                    <a:pt x="1616" y="54"/>
                  </a:lnTo>
                  <a:cubicBezTo>
                    <a:pt x="1461" y="130"/>
                    <a:pt x="1197" y="228"/>
                    <a:pt x="884" y="228"/>
                  </a:cubicBezTo>
                  <a:cubicBezTo>
                    <a:pt x="643" y="228"/>
                    <a:pt x="374" y="170"/>
                    <a:pt x="104"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3"/>
            <p:cNvSpPr/>
            <p:nvPr/>
          </p:nvSpPr>
          <p:spPr>
            <a:xfrm>
              <a:off x="3378300" y="997250"/>
              <a:ext cx="143525" cy="234500"/>
            </a:xfrm>
            <a:custGeom>
              <a:avLst/>
              <a:gdLst/>
              <a:ahLst/>
              <a:cxnLst/>
              <a:rect l="l" t="t" r="r" b="b"/>
              <a:pathLst>
                <a:path w="5741" h="9380" extrusionOk="0">
                  <a:moveTo>
                    <a:pt x="32" y="1"/>
                  </a:moveTo>
                  <a:lnTo>
                    <a:pt x="0" y="37"/>
                  </a:lnTo>
                  <a:cubicBezTo>
                    <a:pt x="0" y="37"/>
                    <a:pt x="567" y="8660"/>
                    <a:pt x="715" y="9250"/>
                  </a:cubicBezTo>
                  <a:cubicBezTo>
                    <a:pt x="715" y="9250"/>
                    <a:pt x="1058" y="9357"/>
                    <a:pt x="1468" y="9357"/>
                  </a:cubicBezTo>
                  <a:cubicBezTo>
                    <a:pt x="1669" y="9357"/>
                    <a:pt x="1886" y="9331"/>
                    <a:pt x="2087" y="9254"/>
                  </a:cubicBezTo>
                  <a:lnTo>
                    <a:pt x="2132" y="9254"/>
                  </a:lnTo>
                  <a:cubicBezTo>
                    <a:pt x="2236" y="7648"/>
                    <a:pt x="2398" y="2160"/>
                    <a:pt x="2407" y="1778"/>
                  </a:cubicBezTo>
                  <a:cubicBezTo>
                    <a:pt x="2758" y="1859"/>
                    <a:pt x="3181" y="1935"/>
                    <a:pt x="3397" y="1944"/>
                  </a:cubicBezTo>
                  <a:lnTo>
                    <a:pt x="3900" y="9326"/>
                  </a:lnTo>
                  <a:cubicBezTo>
                    <a:pt x="3900" y="9326"/>
                    <a:pt x="4184" y="9380"/>
                    <a:pt x="4539" y="9380"/>
                  </a:cubicBezTo>
                  <a:cubicBezTo>
                    <a:pt x="4825" y="9380"/>
                    <a:pt x="5158" y="9345"/>
                    <a:pt x="5425" y="9218"/>
                  </a:cubicBezTo>
                  <a:lnTo>
                    <a:pt x="5430" y="9218"/>
                  </a:lnTo>
                  <a:cubicBezTo>
                    <a:pt x="5542" y="7392"/>
                    <a:pt x="5727" y="1035"/>
                    <a:pt x="5740" y="626"/>
                  </a:cubicBezTo>
                  <a:lnTo>
                    <a:pt x="5740" y="626"/>
                  </a:lnTo>
                  <a:cubicBezTo>
                    <a:pt x="5703" y="670"/>
                    <a:pt x="5657" y="703"/>
                    <a:pt x="5612" y="703"/>
                  </a:cubicBezTo>
                  <a:cubicBezTo>
                    <a:pt x="5602" y="703"/>
                    <a:pt x="5592" y="701"/>
                    <a:pt x="5583" y="698"/>
                  </a:cubicBezTo>
                  <a:cubicBezTo>
                    <a:pt x="5493" y="666"/>
                    <a:pt x="5484" y="513"/>
                    <a:pt x="5502" y="356"/>
                  </a:cubicBezTo>
                  <a:lnTo>
                    <a:pt x="5475" y="352"/>
                  </a:lnTo>
                  <a:cubicBezTo>
                    <a:pt x="5475" y="352"/>
                    <a:pt x="4624" y="805"/>
                    <a:pt x="3092" y="805"/>
                  </a:cubicBezTo>
                  <a:cubicBezTo>
                    <a:pt x="2980" y="805"/>
                    <a:pt x="2864" y="802"/>
                    <a:pt x="2744" y="797"/>
                  </a:cubicBezTo>
                  <a:cubicBezTo>
                    <a:pt x="1503" y="738"/>
                    <a:pt x="454" y="365"/>
                    <a:pt x="32"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3"/>
            <p:cNvSpPr/>
            <p:nvPr/>
          </p:nvSpPr>
          <p:spPr>
            <a:xfrm>
              <a:off x="3465125" y="1227800"/>
              <a:ext cx="48925" cy="18100"/>
            </a:xfrm>
            <a:custGeom>
              <a:avLst/>
              <a:gdLst/>
              <a:ahLst/>
              <a:cxnLst/>
              <a:rect l="l" t="t" r="r" b="b"/>
              <a:pathLst>
                <a:path w="1957" h="724" extrusionOk="0">
                  <a:moveTo>
                    <a:pt x="1952" y="1"/>
                  </a:moveTo>
                  <a:cubicBezTo>
                    <a:pt x="1685" y="127"/>
                    <a:pt x="1353" y="162"/>
                    <a:pt x="1068" y="162"/>
                  </a:cubicBezTo>
                  <a:cubicBezTo>
                    <a:pt x="714" y="162"/>
                    <a:pt x="432" y="109"/>
                    <a:pt x="432" y="109"/>
                  </a:cubicBezTo>
                  <a:cubicBezTo>
                    <a:pt x="432" y="109"/>
                    <a:pt x="0" y="415"/>
                    <a:pt x="36" y="568"/>
                  </a:cubicBezTo>
                  <a:cubicBezTo>
                    <a:pt x="59" y="666"/>
                    <a:pt x="446" y="723"/>
                    <a:pt x="863" y="723"/>
                  </a:cubicBezTo>
                  <a:cubicBezTo>
                    <a:pt x="1326" y="723"/>
                    <a:pt x="1827" y="652"/>
                    <a:pt x="1912" y="487"/>
                  </a:cubicBezTo>
                  <a:cubicBezTo>
                    <a:pt x="1925" y="460"/>
                    <a:pt x="1939" y="284"/>
                    <a:pt x="19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3"/>
            <p:cNvSpPr/>
            <p:nvPr/>
          </p:nvSpPr>
          <p:spPr>
            <a:xfrm>
              <a:off x="3384475" y="1228475"/>
              <a:ext cx="47150" cy="14825"/>
            </a:xfrm>
            <a:custGeom>
              <a:avLst/>
              <a:gdLst/>
              <a:ahLst/>
              <a:cxnLst/>
              <a:rect l="l" t="t" r="r" b="b"/>
              <a:pathLst>
                <a:path w="1886" h="593" extrusionOk="0">
                  <a:moveTo>
                    <a:pt x="468" y="1"/>
                  </a:moveTo>
                  <a:cubicBezTo>
                    <a:pt x="468" y="1"/>
                    <a:pt x="1" y="226"/>
                    <a:pt x="109" y="424"/>
                  </a:cubicBezTo>
                  <a:cubicBezTo>
                    <a:pt x="166" y="532"/>
                    <a:pt x="630" y="593"/>
                    <a:pt x="1065" y="593"/>
                  </a:cubicBezTo>
                  <a:cubicBezTo>
                    <a:pt x="1443" y="593"/>
                    <a:pt x="1799" y="547"/>
                    <a:pt x="1845" y="446"/>
                  </a:cubicBezTo>
                  <a:cubicBezTo>
                    <a:pt x="1867" y="302"/>
                    <a:pt x="1881" y="154"/>
                    <a:pt x="1885" y="10"/>
                  </a:cubicBezTo>
                  <a:lnTo>
                    <a:pt x="1840" y="5"/>
                  </a:lnTo>
                  <a:cubicBezTo>
                    <a:pt x="1639" y="84"/>
                    <a:pt x="1422" y="110"/>
                    <a:pt x="1220" y="110"/>
                  </a:cubicBezTo>
                  <a:cubicBezTo>
                    <a:pt x="811" y="110"/>
                    <a:pt x="468" y="1"/>
                    <a:pt x="4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3"/>
            <p:cNvSpPr/>
            <p:nvPr/>
          </p:nvSpPr>
          <p:spPr>
            <a:xfrm>
              <a:off x="3302150" y="968350"/>
              <a:ext cx="48275" cy="42375"/>
            </a:xfrm>
            <a:custGeom>
              <a:avLst/>
              <a:gdLst/>
              <a:ahLst/>
              <a:cxnLst/>
              <a:rect l="l" t="t" r="r" b="b"/>
              <a:pathLst>
                <a:path w="1931" h="1695" extrusionOk="0">
                  <a:moveTo>
                    <a:pt x="770" y="1"/>
                  </a:moveTo>
                  <a:lnTo>
                    <a:pt x="765" y="23"/>
                  </a:lnTo>
                  <a:cubicBezTo>
                    <a:pt x="742" y="22"/>
                    <a:pt x="677" y="17"/>
                    <a:pt x="600" y="17"/>
                  </a:cubicBezTo>
                  <a:cubicBezTo>
                    <a:pt x="441" y="17"/>
                    <a:pt x="227" y="36"/>
                    <a:pt x="203" y="135"/>
                  </a:cubicBezTo>
                  <a:cubicBezTo>
                    <a:pt x="167" y="302"/>
                    <a:pt x="558" y="378"/>
                    <a:pt x="558" y="378"/>
                  </a:cubicBezTo>
                  <a:cubicBezTo>
                    <a:pt x="558" y="378"/>
                    <a:pt x="1" y="783"/>
                    <a:pt x="37" y="999"/>
                  </a:cubicBezTo>
                  <a:cubicBezTo>
                    <a:pt x="47" y="1061"/>
                    <a:pt x="86" y="1084"/>
                    <a:pt x="141" y="1084"/>
                  </a:cubicBezTo>
                  <a:cubicBezTo>
                    <a:pt x="307" y="1084"/>
                    <a:pt x="612" y="868"/>
                    <a:pt x="653" y="837"/>
                  </a:cubicBezTo>
                  <a:lnTo>
                    <a:pt x="653" y="837"/>
                  </a:lnTo>
                  <a:cubicBezTo>
                    <a:pt x="603" y="887"/>
                    <a:pt x="131" y="1359"/>
                    <a:pt x="293" y="1499"/>
                  </a:cubicBezTo>
                  <a:cubicBezTo>
                    <a:pt x="314" y="1516"/>
                    <a:pt x="340" y="1524"/>
                    <a:pt x="371" y="1524"/>
                  </a:cubicBezTo>
                  <a:cubicBezTo>
                    <a:pt x="580" y="1524"/>
                    <a:pt x="977" y="1161"/>
                    <a:pt x="1008" y="1130"/>
                  </a:cubicBezTo>
                  <a:lnTo>
                    <a:pt x="1008" y="1130"/>
                  </a:lnTo>
                  <a:cubicBezTo>
                    <a:pt x="977" y="1170"/>
                    <a:pt x="680" y="1535"/>
                    <a:pt x="783" y="1656"/>
                  </a:cubicBezTo>
                  <a:cubicBezTo>
                    <a:pt x="806" y="1682"/>
                    <a:pt x="842" y="1694"/>
                    <a:pt x="889" y="1694"/>
                  </a:cubicBezTo>
                  <a:cubicBezTo>
                    <a:pt x="1108" y="1694"/>
                    <a:pt x="1561" y="1423"/>
                    <a:pt x="1930" y="905"/>
                  </a:cubicBezTo>
                  <a:lnTo>
                    <a:pt x="1930" y="905"/>
                  </a:lnTo>
                  <a:cubicBezTo>
                    <a:pt x="1930" y="905"/>
                    <a:pt x="1929" y="905"/>
                    <a:pt x="1928" y="905"/>
                  </a:cubicBezTo>
                  <a:cubicBezTo>
                    <a:pt x="1876" y="905"/>
                    <a:pt x="1430" y="495"/>
                    <a:pt x="1179" y="288"/>
                  </a:cubicBezTo>
                  <a:cubicBezTo>
                    <a:pt x="1053" y="176"/>
                    <a:pt x="918" y="81"/>
                    <a:pt x="770"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3"/>
            <p:cNvSpPr/>
            <p:nvPr/>
          </p:nvSpPr>
          <p:spPr>
            <a:xfrm>
              <a:off x="3373350" y="841825"/>
              <a:ext cx="31725" cy="149300"/>
            </a:xfrm>
            <a:custGeom>
              <a:avLst/>
              <a:gdLst/>
              <a:ahLst/>
              <a:cxnLst/>
              <a:rect l="l" t="t" r="r" b="b"/>
              <a:pathLst>
                <a:path w="1269" h="5972" extrusionOk="0">
                  <a:moveTo>
                    <a:pt x="1232" y="1"/>
                  </a:moveTo>
                  <a:cubicBezTo>
                    <a:pt x="1222" y="1"/>
                    <a:pt x="1212" y="7"/>
                    <a:pt x="1206" y="19"/>
                  </a:cubicBezTo>
                  <a:cubicBezTo>
                    <a:pt x="1008" y="347"/>
                    <a:pt x="828" y="689"/>
                    <a:pt x="666" y="1035"/>
                  </a:cubicBezTo>
                  <a:cubicBezTo>
                    <a:pt x="621" y="1125"/>
                    <a:pt x="585" y="1211"/>
                    <a:pt x="554" y="1305"/>
                  </a:cubicBezTo>
                  <a:cubicBezTo>
                    <a:pt x="536" y="1355"/>
                    <a:pt x="522" y="1404"/>
                    <a:pt x="509" y="1454"/>
                  </a:cubicBezTo>
                  <a:cubicBezTo>
                    <a:pt x="504" y="1481"/>
                    <a:pt x="504" y="1508"/>
                    <a:pt x="504" y="1539"/>
                  </a:cubicBezTo>
                  <a:lnTo>
                    <a:pt x="513" y="1611"/>
                  </a:lnTo>
                  <a:cubicBezTo>
                    <a:pt x="513" y="1661"/>
                    <a:pt x="522" y="1710"/>
                    <a:pt x="536" y="1755"/>
                  </a:cubicBezTo>
                  <a:cubicBezTo>
                    <a:pt x="545" y="1805"/>
                    <a:pt x="558" y="1854"/>
                    <a:pt x="572" y="1903"/>
                  </a:cubicBezTo>
                  <a:cubicBezTo>
                    <a:pt x="590" y="1953"/>
                    <a:pt x="608" y="1998"/>
                    <a:pt x="635" y="2043"/>
                  </a:cubicBezTo>
                  <a:cubicBezTo>
                    <a:pt x="653" y="2080"/>
                    <a:pt x="677" y="2116"/>
                    <a:pt x="705" y="2151"/>
                  </a:cubicBezTo>
                  <a:lnTo>
                    <a:pt x="705" y="2151"/>
                  </a:lnTo>
                  <a:cubicBezTo>
                    <a:pt x="568" y="2772"/>
                    <a:pt x="444" y="3397"/>
                    <a:pt x="311" y="4018"/>
                  </a:cubicBezTo>
                  <a:cubicBezTo>
                    <a:pt x="252" y="4342"/>
                    <a:pt x="189" y="4657"/>
                    <a:pt x="135" y="4976"/>
                  </a:cubicBezTo>
                  <a:cubicBezTo>
                    <a:pt x="104" y="5133"/>
                    <a:pt x="77" y="5295"/>
                    <a:pt x="54" y="5453"/>
                  </a:cubicBezTo>
                  <a:cubicBezTo>
                    <a:pt x="41" y="5534"/>
                    <a:pt x="27" y="5610"/>
                    <a:pt x="18" y="5696"/>
                  </a:cubicBezTo>
                  <a:lnTo>
                    <a:pt x="5" y="5817"/>
                  </a:lnTo>
                  <a:lnTo>
                    <a:pt x="0" y="5876"/>
                  </a:lnTo>
                  <a:cubicBezTo>
                    <a:pt x="0" y="5907"/>
                    <a:pt x="5" y="5921"/>
                    <a:pt x="5" y="5943"/>
                  </a:cubicBezTo>
                  <a:cubicBezTo>
                    <a:pt x="5" y="5962"/>
                    <a:pt x="19" y="5971"/>
                    <a:pt x="34" y="5971"/>
                  </a:cubicBezTo>
                  <a:cubicBezTo>
                    <a:pt x="50" y="5971"/>
                    <a:pt x="68" y="5960"/>
                    <a:pt x="68" y="5939"/>
                  </a:cubicBezTo>
                  <a:cubicBezTo>
                    <a:pt x="63" y="5921"/>
                    <a:pt x="63" y="5903"/>
                    <a:pt x="68" y="5885"/>
                  </a:cubicBezTo>
                  <a:lnTo>
                    <a:pt x="72" y="5826"/>
                  </a:lnTo>
                  <a:lnTo>
                    <a:pt x="90" y="5705"/>
                  </a:lnTo>
                  <a:cubicBezTo>
                    <a:pt x="99" y="5628"/>
                    <a:pt x="122" y="5547"/>
                    <a:pt x="135" y="5466"/>
                  </a:cubicBezTo>
                  <a:cubicBezTo>
                    <a:pt x="162" y="5309"/>
                    <a:pt x="194" y="5151"/>
                    <a:pt x="230" y="4994"/>
                  </a:cubicBezTo>
                  <a:lnTo>
                    <a:pt x="423" y="4045"/>
                  </a:lnTo>
                  <a:cubicBezTo>
                    <a:pt x="558" y="3415"/>
                    <a:pt x="693" y="2785"/>
                    <a:pt x="823" y="2151"/>
                  </a:cubicBezTo>
                  <a:cubicBezTo>
                    <a:pt x="823" y="2133"/>
                    <a:pt x="819" y="2115"/>
                    <a:pt x="810" y="2101"/>
                  </a:cubicBezTo>
                  <a:lnTo>
                    <a:pt x="810" y="2097"/>
                  </a:lnTo>
                  <a:cubicBezTo>
                    <a:pt x="778" y="2065"/>
                    <a:pt x="756" y="2029"/>
                    <a:pt x="738" y="1993"/>
                  </a:cubicBezTo>
                  <a:cubicBezTo>
                    <a:pt x="715" y="1953"/>
                    <a:pt x="697" y="1912"/>
                    <a:pt x="679" y="1872"/>
                  </a:cubicBezTo>
                  <a:cubicBezTo>
                    <a:pt x="666" y="1827"/>
                    <a:pt x="652" y="1787"/>
                    <a:pt x="644" y="1742"/>
                  </a:cubicBezTo>
                  <a:lnTo>
                    <a:pt x="630" y="1674"/>
                  </a:lnTo>
                  <a:lnTo>
                    <a:pt x="621" y="1602"/>
                  </a:lnTo>
                  <a:lnTo>
                    <a:pt x="617" y="1530"/>
                  </a:lnTo>
                  <a:cubicBezTo>
                    <a:pt x="612" y="1517"/>
                    <a:pt x="617" y="1494"/>
                    <a:pt x="617" y="1476"/>
                  </a:cubicBezTo>
                  <a:cubicBezTo>
                    <a:pt x="621" y="1431"/>
                    <a:pt x="635" y="1386"/>
                    <a:pt x="648" y="1346"/>
                  </a:cubicBezTo>
                  <a:cubicBezTo>
                    <a:pt x="675" y="1256"/>
                    <a:pt x="715" y="1166"/>
                    <a:pt x="751" y="1080"/>
                  </a:cubicBezTo>
                  <a:cubicBezTo>
                    <a:pt x="904" y="734"/>
                    <a:pt x="1075" y="392"/>
                    <a:pt x="1255" y="55"/>
                  </a:cubicBezTo>
                  <a:cubicBezTo>
                    <a:pt x="1269" y="37"/>
                    <a:pt x="1264" y="14"/>
                    <a:pt x="1246" y="5"/>
                  </a:cubicBezTo>
                  <a:cubicBezTo>
                    <a:pt x="1242" y="2"/>
                    <a:pt x="1237" y="1"/>
                    <a:pt x="1232"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3"/>
            <p:cNvSpPr/>
            <p:nvPr/>
          </p:nvSpPr>
          <p:spPr>
            <a:xfrm>
              <a:off x="3487300" y="846300"/>
              <a:ext cx="31375" cy="150850"/>
            </a:xfrm>
            <a:custGeom>
              <a:avLst/>
              <a:gdLst/>
              <a:ahLst/>
              <a:cxnLst/>
              <a:rect l="l" t="t" r="r" b="b"/>
              <a:pathLst>
                <a:path w="1255" h="6034" extrusionOk="0">
                  <a:moveTo>
                    <a:pt x="34" y="1"/>
                  </a:moveTo>
                  <a:cubicBezTo>
                    <a:pt x="18" y="1"/>
                    <a:pt x="1" y="13"/>
                    <a:pt x="4" y="33"/>
                  </a:cubicBezTo>
                  <a:lnTo>
                    <a:pt x="4" y="38"/>
                  </a:lnTo>
                  <a:cubicBezTo>
                    <a:pt x="4" y="38"/>
                    <a:pt x="31" y="127"/>
                    <a:pt x="76" y="285"/>
                  </a:cubicBezTo>
                  <a:lnTo>
                    <a:pt x="161" y="573"/>
                  </a:lnTo>
                  <a:cubicBezTo>
                    <a:pt x="193" y="685"/>
                    <a:pt x="233" y="811"/>
                    <a:pt x="269" y="951"/>
                  </a:cubicBezTo>
                  <a:cubicBezTo>
                    <a:pt x="337" y="1225"/>
                    <a:pt x="413" y="1554"/>
                    <a:pt x="494" y="1900"/>
                  </a:cubicBezTo>
                  <a:lnTo>
                    <a:pt x="602" y="2440"/>
                  </a:lnTo>
                  <a:cubicBezTo>
                    <a:pt x="638" y="2624"/>
                    <a:pt x="674" y="2809"/>
                    <a:pt x="710" y="2998"/>
                  </a:cubicBezTo>
                  <a:cubicBezTo>
                    <a:pt x="746" y="3187"/>
                    <a:pt x="778" y="3375"/>
                    <a:pt x="814" y="3560"/>
                  </a:cubicBezTo>
                  <a:cubicBezTo>
                    <a:pt x="850" y="3744"/>
                    <a:pt x="877" y="3924"/>
                    <a:pt x="903" y="4104"/>
                  </a:cubicBezTo>
                  <a:cubicBezTo>
                    <a:pt x="962" y="4455"/>
                    <a:pt x="1016" y="4788"/>
                    <a:pt x="1056" y="5067"/>
                  </a:cubicBezTo>
                  <a:cubicBezTo>
                    <a:pt x="1146" y="5634"/>
                    <a:pt x="1196" y="6012"/>
                    <a:pt x="1196" y="6012"/>
                  </a:cubicBezTo>
                  <a:lnTo>
                    <a:pt x="1191" y="6007"/>
                  </a:lnTo>
                  <a:lnTo>
                    <a:pt x="1191" y="6007"/>
                  </a:lnTo>
                  <a:cubicBezTo>
                    <a:pt x="1193" y="6026"/>
                    <a:pt x="1207" y="6034"/>
                    <a:pt x="1221" y="6034"/>
                  </a:cubicBezTo>
                  <a:cubicBezTo>
                    <a:pt x="1237" y="6034"/>
                    <a:pt x="1254" y="6022"/>
                    <a:pt x="1254" y="6003"/>
                  </a:cubicBezTo>
                  <a:cubicBezTo>
                    <a:pt x="1254" y="6003"/>
                    <a:pt x="1245" y="5908"/>
                    <a:pt x="1223" y="5742"/>
                  </a:cubicBezTo>
                  <a:cubicBezTo>
                    <a:pt x="1205" y="5575"/>
                    <a:pt x="1178" y="5337"/>
                    <a:pt x="1142" y="5053"/>
                  </a:cubicBezTo>
                  <a:cubicBezTo>
                    <a:pt x="1106" y="4770"/>
                    <a:pt x="1056" y="4437"/>
                    <a:pt x="1007" y="4082"/>
                  </a:cubicBezTo>
                  <a:cubicBezTo>
                    <a:pt x="953" y="3731"/>
                    <a:pt x="881" y="3353"/>
                    <a:pt x="818" y="2975"/>
                  </a:cubicBezTo>
                  <a:cubicBezTo>
                    <a:pt x="787" y="2786"/>
                    <a:pt x="742" y="2602"/>
                    <a:pt x="706" y="2417"/>
                  </a:cubicBezTo>
                  <a:cubicBezTo>
                    <a:pt x="670" y="2233"/>
                    <a:pt x="634" y="2053"/>
                    <a:pt x="593" y="1877"/>
                  </a:cubicBezTo>
                  <a:cubicBezTo>
                    <a:pt x="553" y="1702"/>
                    <a:pt x="508" y="1536"/>
                    <a:pt x="467" y="1374"/>
                  </a:cubicBezTo>
                  <a:cubicBezTo>
                    <a:pt x="431" y="1216"/>
                    <a:pt x="391" y="1063"/>
                    <a:pt x="355" y="924"/>
                  </a:cubicBezTo>
                  <a:cubicBezTo>
                    <a:pt x="319" y="789"/>
                    <a:pt x="274" y="663"/>
                    <a:pt x="238" y="550"/>
                  </a:cubicBezTo>
                  <a:cubicBezTo>
                    <a:pt x="197" y="442"/>
                    <a:pt x="170" y="343"/>
                    <a:pt x="143" y="262"/>
                  </a:cubicBezTo>
                  <a:lnTo>
                    <a:pt x="58" y="15"/>
                  </a:lnTo>
                  <a:cubicBezTo>
                    <a:pt x="53" y="5"/>
                    <a:pt x="43" y="1"/>
                    <a:pt x="34"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3"/>
            <p:cNvSpPr/>
            <p:nvPr/>
          </p:nvSpPr>
          <p:spPr>
            <a:xfrm>
              <a:off x="3423275" y="1037525"/>
              <a:ext cx="40750" cy="9250"/>
            </a:xfrm>
            <a:custGeom>
              <a:avLst/>
              <a:gdLst/>
              <a:ahLst/>
              <a:cxnLst/>
              <a:rect l="l" t="t" r="r" b="b"/>
              <a:pathLst>
                <a:path w="1630" h="370" extrusionOk="0">
                  <a:moveTo>
                    <a:pt x="41" y="0"/>
                  </a:moveTo>
                  <a:cubicBezTo>
                    <a:pt x="23" y="0"/>
                    <a:pt x="10" y="9"/>
                    <a:pt x="5" y="23"/>
                  </a:cubicBezTo>
                  <a:cubicBezTo>
                    <a:pt x="1" y="41"/>
                    <a:pt x="10" y="59"/>
                    <a:pt x="23" y="63"/>
                  </a:cubicBezTo>
                  <a:cubicBezTo>
                    <a:pt x="23" y="63"/>
                    <a:pt x="122" y="95"/>
                    <a:pt x="266" y="135"/>
                  </a:cubicBezTo>
                  <a:cubicBezTo>
                    <a:pt x="338" y="153"/>
                    <a:pt x="419" y="180"/>
                    <a:pt x="513" y="203"/>
                  </a:cubicBezTo>
                  <a:lnTo>
                    <a:pt x="653" y="234"/>
                  </a:lnTo>
                  <a:lnTo>
                    <a:pt x="797" y="266"/>
                  </a:lnTo>
                  <a:cubicBezTo>
                    <a:pt x="896" y="288"/>
                    <a:pt x="995" y="306"/>
                    <a:pt x="1089" y="320"/>
                  </a:cubicBezTo>
                  <a:cubicBezTo>
                    <a:pt x="1179" y="338"/>
                    <a:pt x="1269" y="342"/>
                    <a:pt x="1341" y="356"/>
                  </a:cubicBezTo>
                  <a:cubicBezTo>
                    <a:pt x="1418" y="369"/>
                    <a:pt x="1481" y="365"/>
                    <a:pt x="1526" y="369"/>
                  </a:cubicBezTo>
                  <a:lnTo>
                    <a:pt x="1598" y="369"/>
                  </a:lnTo>
                  <a:cubicBezTo>
                    <a:pt x="1611" y="369"/>
                    <a:pt x="1625" y="356"/>
                    <a:pt x="1629" y="342"/>
                  </a:cubicBezTo>
                  <a:cubicBezTo>
                    <a:pt x="1629" y="324"/>
                    <a:pt x="1620" y="311"/>
                    <a:pt x="1602" y="306"/>
                  </a:cubicBezTo>
                  <a:lnTo>
                    <a:pt x="1598" y="306"/>
                  </a:lnTo>
                  <a:lnTo>
                    <a:pt x="1530" y="293"/>
                  </a:lnTo>
                  <a:cubicBezTo>
                    <a:pt x="1490" y="284"/>
                    <a:pt x="1431" y="279"/>
                    <a:pt x="1355" y="261"/>
                  </a:cubicBezTo>
                  <a:cubicBezTo>
                    <a:pt x="1211" y="234"/>
                    <a:pt x="1017" y="194"/>
                    <a:pt x="824" y="149"/>
                  </a:cubicBezTo>
                  <a:lnTo>
                    <a:pt x="675" y="122"/>
                  </a:lnTo>
                  <a:lnTo>
                    <a:pt x="536" y="95"/>
                  </a:lnTo>
                  <a:cubicBezTo>
                    <a:pt x="446" y="72"/>
                    <a:pt x="360" y="59"/>
                    <a:pt x="284" y="41"/>
                  </a:cubicBezTo>
                  <a:cubicBezTo>
                    <a:pt x="140" y="14"/>
                    <a:pt x="41" y="0"/>
                    <a:pt x="4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3"/>
            <p:cNvSpPr/>
            <p:nvPr/>
          </p:nvSpPr>
          <p:spPr>
            <a:xfrm>
              <a:off x="3374250" y="663350"/>
              <a:ext cx="89825" cy="43775"/>
            </a:xfrm>
            <a:custGeom>
              <a:avLst/>
              <a:gdLst/>
              <a:ahLst/>
              <a:cxnLst/>
              <a:rect l="l" t="t" r="r" b="b"/>
              <a:pathLst>
                <a:path w="3593" h="1751" extrusionOk="0">
                  <a:moveTo>
                    <a:pt x="3551" y="1"/>
                  </a:moveTo>
                  <a:cubicBezTo>
                    <a:pt x="3543" y="1"/>
                    <a:pt x="3534" y="5"/>
                    <a:pt x="3527" y="14"/>
                  </a:cubicBezTo>
                  <a:cubicBezTo>
                    <a:pt x="3527" y="14"/>
                    <a:pt x="3482" y="68"/>
                    <a:pt x="3401" y="158"/>
                  </a:cubicBezTo>
                  <a:cubicBezTo>
                    <a:pt x="3356" y="198"/>
                    <a:pt x="3302" y="257"/>
                    <a:pt x="3244" y="311"/>
                  </a:cubicBezTo>
                  <a:cubicBezTo>
                    <a:pt x="3181" y="369"/>
                    <a:pt x="3109" y="437"/>
                    <a:pt x="3028" y="504"/>
                  </a:cubicBezTo>
                  <a:lnTo>
                    <a:pt x="2902" y="608"/>
                  </a:lnTo>
                  <a:lnTo>
                    <a:pt x="2762" y="711"/>
                  </a:lnTo>
                  <a:cubicBezTo>
                    <a:pt x="2713" y="752"/>
                    <a:pt x="2663" y="783"/>
                    <a:pt x="2609" y="819"/>
                  </a:cubicBezTo>
                  <a:cubicBezTo>
                    <a:pt x="2560" y="855"/>
                    <a:pt x="2506" y="891"/>
                    <a:pt x="2447" y="922"/>
                  </a:cubicBezTo>
                  <a:lnTo>
                    <a:pt x="2281" y="1026"/>
                  </a:lnTo>
                  <a:lnTo>
                    <a:pt x="2101" y="1125"/>
                  </a:lnTo>
                  <a:cubicBezTo>
                    <a:pt x="2043" y="1156"/>
                    <a:pt x="1980" y="1183"/>
                    <a:pt x="1912" y="1215"/>
                  </a:cubicBezTo>
                  <a:cubicBezTo>
                    <a:pt x="1849" y="1242"/>
                    <a:pt x="1791" y="1273"/>
                    <a:pt x="1723" y="1296"/>
                  </a:cubicBezTo>
                  <a:cubicBezTo>
                    <a:pt x="1593" y="1350"/>
                    <a:pt x="1462" y="1395"/>
                    <a:pt x="1332" y="1435"/>
                  </a:cubicBezTo>
                  <a:lnTo>
                    <a:pt x="1134" y="1494"/>
                  </a:lnTo>
                  <a:lnTo>
                    <a:pt x="940" y="1534"/>
                  </a:lnTo>
                  <a:cubicBezTo>
                    <a:pt x="819" y="1566"/>
                    <a:pt x="693" y="1588"/>
                    <a:pt x="567" y="1602"/>
                  </a:cubicBezTo>
                  <a:cubicBezTo>
                    <a:pt x="487" y="1618"/>
                    <a:pt x="407" y="1628"/>
                    <a:pt x="327" y="1628"/>
                  </a:cubicBezTo>
                  <a:cubicBezTo>
                    <a:pt x="299" y="1628"/>
                    <a:pt x="271" y="1627"/>
                    <a:pt x="243" y="1624"/>
                  </a:cubicBezTo>
                  <a:cubicBezTo>
                    <a:pt x="203" y="1620"/>
                    <a:pt x="162" y="1611"/>
                    <a:pt x="131" y="1588"/>
                  </a:cubicBezTo>
                  <a:cubicBezTo>
                    <a:pt x="104" y="1566"/>
                    <a:pt x="95" y="1534"/>
                    <a:pt x="99" y="1503"/>
                  </a:cubicBezTo>
                  <a:cubicBezTo>
                    <a:pt x="108" y="1435"/>
                    <a:pt x="131" y="1368"/>
                    <a:pt x="167" y="1309"/>
                  </a:cubicBezTo>
                  <a:cubicBezTo>
                    <a:pt x="198" y="1255"/>
                    <a:pt x="234" y="1201"/>
                    <a:pt x="275" y="1152"/>
                  </a:cubicBezTo>
                  <a:cubicBezTo>
                    <a:pt x="284" y="1143"/>
                    <a:pt x="284" y="1129"/>
                    <a:pt x="275" y="1120"/>
                  </a:cubicBezTo>
                  <a:cubicBezTo>
                    <a:pt x="270" y="1118"/>
                    <a:pt x="264" y="1117"/>
                    <a:pt x="259" y="1117"/>
                  </a:cubicBezTo>
                  <a:cubicBezTo>
                    <a:pt x="253" y="1117"/>
                    <a:pt x="248" y="1118"/>
                    <a:pt x="243" y="1120"/>
                  </a:cubicBezTo>
                  <a:lnTo>
                    <a:pt x="207" y="1161"/>
                  </a:lnTo>
                  <a:cubicBezTo>
                    <a:pt x="171" y="1197"/>
                    <a:pt x="140" y="1233"/>
                    <a:pt x="113" y="1273"/>
                  </a:cubicBezTo>
                  <a:cubicBezTo>
                    <a:pt x="63" y="1336"/>
                    <a:pt x="27" y="1413"/>
                    <a:pt x="9" y="1489"/>
                  </a:cubicBezTo>
                  <a:cubicBezTo>
                    <a:pt x="0" y="1552"/>
                    <a:pt x="18" y="1615"/>
                    <a:pt x="59" y="1660"/>
                  </a:cubicBezTo>
                  <a:cubicBezTo>
                    <a:pt x="104" y="1701"/>
                    <a:pt x="167" y="1728"/>
                    <a:pt x="225" y="1737"/>
                  </a:cubicBezTo>
                  <a:cubicBezTo>
                    <a:pt x="286" y="1746"/>
                    <a:pt x="347" y="1750"/>
                    <a:pt x="407" y="1750"/>
                  </a:cubicBezTo>
                  <a:cubicBezTo>
                    <a:pt x="467" y="1750"/>
                    <a:pt x="527" y="1746"/>
                    <a:pt x="585" y="1737"/>
                  </a:cubicBezTo>
                  <a:cubicBezTo>
                    <a:pt x="715" y="1728"/>
                    <a:pt x="846" y="1714"/>
                    <a:pt x="976" y="1687"/>
                  </a:cubicBezTo>
                  <a:lnTo>
                    <a:pt x="1179" y="1651"/>
                  </a:lnTo>
                  <a:lnTo>
                    <a:pt x="1381" y="1593"/>
                  </a:lnTo>
                  <a:cubicBezTo>
                    <a:pt x="1521" y="1557"/>
                    <a:pt x="1656" y="1512"/>
                    <a:pt x="1791" y="1458"/>
                  </a:cubicBezTo>
                  <a:cubicBezTo>
                    <a:pt x="1858" y="1431"/>
                    <a:pt x="1926" y="1399"/>
                    <a:pt x="1989" y="1368"/>
                  </a:cubicBezTo>
                  <a:cubicBezTo>
                    <a:pt x="2056" y="1336"/>
                    <a:pt x="2124" y="1309"/>
                    <a:pt x="2182" y="1273"/>
                  </a:cubicBezTo>
                  <a:lnTo>
                    <a:pt x="2366" y="1170"/>
                  </a:lnTo>
                  <a:lnTo>
                    <a:pt x="2542" y="1057"/>
                  </a:lnTo>
                  <a:cubicBezTo>
                    <a:pt x="2650" y="985"/>
                    <a:pt x="2758" y="909"/>
                    <a:pt x="2857" y="824"/>
                  </a:cubicBezTo>
                  <a:lnTo>
                    <a:pt x="2992" y="711"/>
                  </a:lnTo>
                  <a:lnTo>
                    <a:pt x="3118" y="594"/>
                  </a:lnTo>
                  <a:cubicBezTo>
                    <a:pt x="3244" y="473"/>
                    <a:pt x="3361" y="342"/>
                    <a:pt x="3469" y="207"/>
                  </a:cubicBezTo>
                  <a:cubicBezTo>
                    <a:pt x="3541" y="104"/>
                    <a:pt x="3581" y="45"/>
                    <a:pt x="3581" y="45"/>
                  </a:cubicBezTo>
                  <a:lnTo>
                    <a:pt x="3577" y="45"/>
                  </a:lnTo>
                  <a:cubicBezTo>
                    <a:pt x="3592" y="23"/>
                    <a:pt x="3572" y="1"/>
                    <a:pt x="3551"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3"/>
            <p:cNvSpPr/>
            <p:nvPr/>
          </p:nvSpPr>
          <p:spPr>
            <a:xfrm>
              <a:off x="3477375" y="693250"/>
              <a:ext cx="18250" cy="24275"/>
            </a:xfrm>
            <a:custGeom>
              <a:avLst/>
              <a:gdLst/>
              <a:ahLst/>
              <a:cxnLst/>
              <a:rect l="l" t="t" r="r" b="b"/>
              <a:pathLst>
                <a:path w="730" h="971" extrusionOk="0">
                  <a:moveTo>
                    <a:pt x="52" y="0"/>
                  </a:moveTo>
                  <a:cubicBezTo>
                    <a:pt x="36" y="0"/>
                    <a:pt x="23" y="12"/>
                    <a:pt x="23" y="23"/>
                  </a:cubicBezTo>
                  <a:cubicBezTo>
                    <a:pt x="5" y="109"/>
                    <a:pt x="0" y="194"/>
                    <a:pt x="5" y="280"/>
                  </a:cubicBezTo>
                  <a:cubicBezTo>
                    <a:pt x="9" y="365"/>
                    <a:pt x="23" y="455"/>
                    <a:pt x="50" y="541"/>
                  </a:cubicBezTo>
                  <a:cubicBezTo>
                    <a:pt x="63" y="590"/>
                    <a:pt x="81" y="640"/>
                    <a:pt x="108" y="685"/>
                  </a:cubicBezTo>
                  <a:cubicBezTo>
                    <a:pt x="131" y="734"/>
                    <a:pt x="162" y="779"/>
                    <a:pt x="198" y="824"/>
                  </a:cubicBezTo>
                  <a:cubicBezTo>
                    <a:pt x="234" y="865"/>
                    <a:pt x="275" y="905"/>
                    <a:pt x="324" y="937"/>
                  </a:cubicBezTo>
                  <a:cubicBezTo>
                    <a:pt x="361" y="959"/>
                    <a:pt x="402" y="970"/>
                    <a:pt x="442" y="970"/>
                  </a:cubicBezTo>
                  <a:cubicBezTo>
                    <a:pt x="476" y="970"/>
                    <a:pt x="509" y="962"/>
                    <a:pt x="540" y="946"/>
                  </a:cubicBezTo>
                  <a:cubicBezTo>
                    <a:pt x="572" y="928"/>
                    <a:pt x="594" y="905"/>
                    <a:pt x="612" y="883"/>
                  </a:cubicBezTo>
                  <a:lnTo>
                    <a:pt x="626" y="865"/>
                  </a:lnTo>
                  <a:cubicBezTo>
                    <a:pt x="630" y="860"/>
                    <a:pt x="635" y="851"/>
                    <a:pt x="639" y="847"/>
                  </a:cubicBezTo>
                  <a:lnTo>
                    <a:pt x="653" y="815"/>
                  </a:lnTo>
                  <a:cubicBezTo>
                    <a:pt x="675" y="775"/>
                    <a:pt x="689" y="734"/>
                    <a:pt x="698" y="689"/>
                  </a:cubicBezTo>
                  <a:cubicBezTo>
                    <a:pt x="716" y="631"/>
                    <a:pt x="725" y="568"/>
                    <a:pt x="725" y="509"/>
                  </a:cubicBezTo>
                  <a:cubicBezTo>
                    <a:pt x="729" y="482"/>
                    <a:pt x="729" y="460"/>
                    <a:pt x="725" y="437"/>
                  </a:cubicBezTo>
                  <a:cubicBezTo>
                    <a:pt x="725" y="428"/>
                    <a:pt x="720" y="419"/>
                    <a:pt x="711" y="415"/>
                  </a:cubicBezTo>
                  <a:cubicBezTo>
                    <a:pt x="709" y="414"/>
                    <a:pt x="706" y="414"/>
                    <a:pt x="704" y="414"/>
                  </a:cubicBezTo>
                  <a:cubicBezTo>
                    <a:pt x="693" y="414"/>
                    <a:pt x="683" y="422"/>
                    <a:pt x="680" y="433"/>
                  </a:cubicBezTo>
                  <a:cubicBezTo>
                    <a:pt x="680" y="433"/>
                    <a:pt x="671" y="455"/>
                    <a:pt x="657" y="491"/>
                  </a:cubicBezTo>
                  <a:cubicBezTo>
                    <a:pt x="644" y="532"/>
                    <a:pt x="621" y="590"/>
                    <a:pt x="590" y="653"/>
                  </a:cubicBezTo>
                  <a:cubicBezTo>
                    <a:pt x="576" y="685"/>
                    <a:pt x="558" y="712"/>
                    <a:pt x="536" y="743"/>
                  </a:cubicBezTo>
                  <a:lnTo>
                    <a:pt x="518" y="766"/>
                  </a:lnTo>
                  <a:cubicBezTo>
                    <a:pt x="518" y="769"/>
                    <a:pt x="513" y="778"/>
                    <a:pt x="512" y="778"/>
                  </a:cubicBezTo>
                  <a:cubicBezTo>
                    <a:pt x="512" y="778"/>
                    <a:pt x="512" y="777"/>
                    <a:pt x="513" y="775"/>
                  </a:cubicBezTo>
                  <a:lnTo>
                    <a:pt x="513" y="775"/>
                  </a:lnTo>
                  <a:lnTo>
                    <a:pt x="504" y="784"/>
                  </a:lnTo>
                  <a:cubicBezTo>
                    <a:pt x="495" y="793"/>
                    <a:pt x="482" y="802"/>
                    <a:pt x="468" y="806"/>
                  </a:cubicBezTo>
                  <a:cubicBezTo>
                    <a:pt x="464" y="807"/>
                    <a:pt x="460" y="808"/>
                    <a:pt x="456" y="808"/>
                  </a:cubicBezTo>
                  <a:cubicBezTo>
                    <a:pt x="445" y="808"/>
                    <a:pt x="435" y="803"/>
                    <a:pt x="414" y="793"/>
                  </a:cubicBezTo>
                  <a:cubicBezTo>
                    <a:pt x="378" y="770"/>
                    <a:pt x="351" y="743"/>
                    <a:pt x="329" y="707"/>
                  </a:cubicBezTo>
                  <a:cubicBezTo>
                    <a:pt x="275" y="640"/>
                    <a:pt x="230" y="568"/>
                    <a:pt x="203" y="482"/>
                  </a:cubicBezTo>
                  <a:cubicBezTo>
                    <a:pt x="185" y="446"/>
                    <a:pt x="171" y="406"/>
                    <a:pt x="162" y="365"/>
                  </a:cubicBezTo>
                  <a:cubicBezTo>
                    <a:pt x="149" y="329"/>
                    <a:pt x="140" y="293"/>
                    <a:pt x="131" y="257"/>
                  </a:cubicBezTo>
                  <a:cubicBezTo>
                    <a:pt x="90" y="118"/>
                    <a:pt x="72" y="23"/>
                    <a:pt x="72" y="23"/>
                  </a:cubicBezTo>
                  <a:cubicBezTo>
                    <a:pt x="72" y="14"/>
                    <a:pt x="63" y="5"/>
                    <a:pt x="59" y="1"/>
                  </a:cubicBezTo>
                  <a:cubicBezTo>
                    <a:pt x="56" y="0"/>
                    <a:pt x="54" y="0"/>
                    <a:pt x="52"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3"/>
            <p:cNvSpPr/>
            <p:nvPr/>
          </p:nvSpPr>
          <p:spPr>
            <a:xfrm>
              <a:off x="3458150" y="659075"/>
              <a:ext cx="20825" cy="47400"/>
            </a:xfrm>
            <a:custGeom>
              <a:avLst/>
              <a:gdLst/>
              <a:ahLst/>
              <a:cxnLst/>
              <a:rect l="l" t="t" r="r" b="b"/>
              <a:pathLst>
                <a:path w="833" h="1896" extrusionOk="0">
                  <a:moveTo>
                    <a:pt x="245" y="1"/>
                  </a:moveTo>
                  <a:cubicBezTo>
                    <a:pt x="234" y="1"/>
                    <a:pt x="223" y="6"/>
                    <a:pt x="216" y="18"/>
                  </a:cubicBezTo>
                  <a:cubicBezTo>
                    <a:pt x="216" y="18"/>
                    <a:pt x="203" y="54"/>
                    <a:pt x="176" y="117"/>
                  </a:cubicBezTo>
                  <a:lnTo>
                    <a:pt x="153" y="176"/>
                  </a:lnTo>
                  <a:cubicBezTo>
                    <a:pt x="144" y="194"/>
                    <a:pt x="135" y="216"/>
                    <a:pt x="126" y="239"/>
                  </a:cubicBezTo>
                  <a:cubicBezTo>
                    <a:pt x="113" y="288"/>
                    <a:pt x="95" y="342"/>
                    <a:pt x="81" y="401"/>
                  </a:cubicBezTo>
                  <a:cubicBezTo>
                    <a:pt x="63" y="459"/>
                    <a:pt x="50" y="527"/>
                    <a:pt x="36" y="594"/>
                  </a:cubicBezTo>
                  <a:cubicBezTo>
                    <a:pt x="23" y="666"/>
                    <a:pt x="14" y="743"/>
                    <a:pt x="9" y="815"/>
                  </a:cubicBezTo>
                  <a:cubicBezTo>
                    <a:pt x="0" y="896"/>
                    <a:pt x="0" y="977"/>
                    <a:pt x="9" y="1057"/>
                  </a:cubicBezTo>
                  <a:cubicBezTo>
                    <a:pt x="9" y="1098"/>
                    <a:pt x="14" y="1138"/>
                    <a:pt x="18" y="1179"/>
                  </a:cubicBezTo>
                  <a:cubicBezTo>
                    <a:pt x="23" y="1224"/>
                    <a:pt x="32" y="1264"/>
                    <a:pt x="45" y="1305"/>
                  </a:cubicBezTo>
                  <a:cubicBezTo>
                    <a:pt x="63" y="1390"/>
                    <a:pt x="95" y="1471"/>
                    <a:pt x="131" y="1548"/>
                  </a:cubicBezTo>
                  <a:cubicBezTo>
                    <a:pt x="171" y="1624"/>
                    <a:pt x="221" y="1692"/>
                    <a:pt x="284" y="1750"/>
                  </a:cubicBezTo>
                  <a:cubicBezTo>
                    <a:pt x="311" y="1782"/>
                    <a:pt x="342" y="1809"/>
                    <a:pt x="374" y="1831"/>
                  </a:cubicBezTo>
                  <a:lnTo>
                    <a:pt x="396" y="1849"/>
                  </a:lnTo>
                  <a:lnTo>
                    <a:pt x="405" y="1854"/>
                  </a:lnTo>
                  <a:lnTo>
                    <a:pt x="410" y="1854"/>
                  </a:lnTo>
                  <a:lnTo>
                    <a:pt x="414" y="1858"/>
                  </a:lnTo>
                  <a:lnTo>
                    <a:pt x="428" y="1863"/>
                  </a:lnTo>
                  <a:cubicBezTo>
                    <a:pt x="446" y="1872"/>
                    <a:pt x="464" y="1881"/>
                    <a:pt x="486" y="1885"/>
                  </a:cubicBezTo>
                  <a:cubicBezTo>
                    <a:pt x="502" y="1892"/>
                    <a:pt x="521" y="1896"/>
                    <a:pt x="541" y="1896"/>
                  </a:cubicBezTo>
                  <a:cubicBezTo>
                    <a:pt x="548" y="1896"/>
                    <a:pt x="555" y="1895"/>
                    <a:pt x="562" y="1894"/>
                  </a:cubicBezTo>
                  <a:cubicBezTo>
                    <a:pt x="585" y="1894"/>
                    <a:pt x="612" y="1890"/>
                    <a:pt x="630" y="1876"/>
                  </a:cubicBezTo>
                  <a:cubicBezTo>
                    <a:pt x="670" y="1858"/>
                    <a:pt x="697" y="1827"/>
                    <a:pt x="720" y="1795"/>
                  </a:cubicBezTo>
                  <a:cubicBezTo>
                    <a:pt x="756" y="1741"/>
                    <a:pt x="778" y="1687"/>
                    <a:pt x="792" y="1629"/>
                  </a:cubicBezTo>
                  <a:cubicBezTo>
                    <a:pt x="805" y="1588"/>
                    <a:pt x="814" y="1543"/>
                    <a:pt x="819" y="1503"/>
                  </a:cubicBezTo>
                  <a:cubicBezTo>
                    <a:pt x="828" y="1462"/>
                    <a:pt x="828" y="1426"/>
                    <a:pt x="828" y="1390"/>
                  </a:cubicBezTo>
                  <a:cubicBezTo>
                    <a:pt x="832" y="1377"/>
                    <a:pt x="823" y="1368"/>
                    <a:pt x="814" y="1368"/>
                  </a:cubicBezTo>
                  <a:cubicBezTo>
                    <a:pt x="812" y="1367"/>
                    <a:pt x="809" y="1367"/>
                    <a:pt x="807" y="1367"/>
                  </a:cubicBezTo>
                  <a:cubicBezTo>
                    <a:pt x="796" y="1367"/>
                    <a:pt x="787" y="1374"/>
                    <a:pt x="787" y="1381"/>
                  </a:cubicBezTo>
                  <a:cubicBezTo>
                    <a:pt x="787" y="1381"/>
                    <a:pt x="774" y="1422"/>
                    <a:pt x="751" y="1485"/>
                  </a:cubicBezTo>
                  <a:cubicBezTo>
                    <a:pt x="729" y="1570"/>
                    <a:pt x="688" y="1651"/>
                    <a:pt x="630" y="1723"/>
                  </a:cubicBezTo>
                  <a:cubicBezTo>
                    <a:pt x="616" y="1748"/>
                    <a:pt x="587" y="1762"/>
                    <a:pt x="556" y="1762"/>
                  </a:cubicBezTo>
                  <a:cubicBezTo>
                    <a:pt x="548" y="1762"/>
                    <a:pt x="539" y="1761"/>
                    <a:pt x="531" y="1759"/>
                  </a:cubicBezTo>
                  <a:cubicBezTo>
                    <a:pt x="526" y="1759"/>
                    <a:pt x="508" y="1750"/>
                    <a:pt x="495" y="1741"/>
                  </a:cubicBezTo>
                  <a:lnTo>
                    <a:pt x="486" y="1732"/>
                  </a:lnTo>
                  <a:lnTo>
                    <a:pt x="468" y="1714"/>
                  </a:lnTo>
                  <a:cubicBezTo>
                    <a:pt x="446" y="1692"/>
                    <a:pt x="419" y="1669"/>
                    <a:pt x="396" y="1647"/>
                  </a:cubicBezTo>
                  <a:cubicBezTo>
                    <a:pt x="351" y="1593"/>
                    <a:pt x="315" y="1534"/>
                    <a:pt x="284" y="1471"/>
                  </a:cubicBezTo>
                  <a:cubicBezTo>
                    <a:pt x="252" y="1408"/>
                    <a:pt x="230" y="1336"/>
                    <a:pt x="216" y="1269"/>
                  </a:cubicBezTo>
                  <a:cubicBezTo>
                    <a:pt x="198" y="1192"/>
                    <a:pt x="185" y="1120"/>
                    <a:pt x="180" y="1044"/>
                  </a:cubicBezTo>
                  <a:cubicBezTo>
                    <a:pt x="176" y="972"/>
                    <a:pt x="176" y="900"/>
                    <a:pt x="176" y="824"/>
                  </a:cubicBezTo>
                  <a:cubicBezTo>
                    <a:pt x="176" y="752"/>
                    <a:pt x="180" y="680"/>
                    <a:pt x="189" y="617"/>
                  </a:cubicBezTo>
                  <a:cubicBezTo>
                    <a:pt x="194" y="549"/>
                    <a:pt x="203" y="486"/>
                    <a:pt x="212" y="428"/>
                  </a:cubicBezTo>
                  <a:cubicBezTo>
                    <a:pt x="221" y="369"/>
                    <a:pt x="225" y="315"/>
                    <a:pt x="234" y="270"/>
                  </a:cubicBezTo>
                  <a:cubicBezTo>
                    <a:pt x="239" y="243"/>
                    <a:pt x="243" y="225"/>
                    <a:pt x="243" y="203"/>
                  </a:cubicBezTo>
                  <a:cubicBezTo>
                    <a:pt x="248" y="185"/>
                    <a:pt x="252" y="167"/>
                    <a:pt x="257" y="149"/>
                  </a:cubicBezTo>
                  <a:cubicBezTo>
                    <a:pt x="275" y="77"/>
                    <a:pt x="279" y="41"/>
                    <a:pt x="279" y="41"/>
                  </a:cubicBezTo>
                  <a:lnTo>
                    <a:pt x="275" y="36"/>
                  </a:lnTo>
                  <a:cubicBezTo>
                    <a:pt x="277" y="14"/>
                    <a:pt x="262" y="1"/>
                    <a:pt x="245"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3"/>
            <p:cNvSpPr/>
            <p:nvPr/>
          </p:nvSpPr>
          <p:spPr>
            <a:xfrm>
              <a:off x="3409100" y="755700"/>
              <a:ext cx="35775" cy="7875"/>
            </a:xfrm>
            <a:custGeom>
              <a:avLst/>
              <a:gdLst/>
              <a:ahLst/>
              <a:cxnLst/>
              <a:rect l="l" t="t" r="r" b="b"/>
              <a:pathLst>
                <a:path w="1431" h="315" extrusionOk="0">
                  <a:moveTo>
                    <a:pt x="41" y="1"/>
                  </a:moveTo>
                  <a:cubicBezTo>
                    <a:pt x="30" y="1"/>
                    <a:pt x="21" y="8"/>
                    <a:pt x="14" y="18"/>
                  </a:cubicBezTo>
                  <a:cubicBezTo>
                    <a:pt x="1" y="31"/>
                    <a:pt x="5" y="49"/>
                    <a:pt x="19" y="63"/>
                  </a:cubicBezTo>
                  <a:cubicBezTo>
                    <a:pt x="82" y="103"/>
                    <a:pt x="145" y="144"/>
                    <a:pt x="217" y="175"/>
                  </a:cubicBezTo>
                  <a:cubicBezTo>
                    <a:pt x="284" y="207"/>
                    <a:pt x="356" y="234"/>
                    <a:pt x="433" y="256"/>
                  </a:cubicBezTo>
                  <a:cubicBezTo>
                    <a:pt x="473" y="270"/>
                    <a:pt x="514" y="283"/>
                    <a:pt x="559" y="288"/>
                  </a:cubicBezTo>
                  <a:cubicBezTo>
                    <a:pt x="604" y="297"/>
                    <a:pt x="649" y="306"/>
                    <a:pt x="694" y="310"/>
                  </a:cubicBezTo>
                  <a:cubicBezTo>
                    <a:pt x="728" y="313"/>
                    <a:pt x="762" y="315"/>
                    <a:pt x="797" y="315"/>
                  </a:cubicBezTo>
                  <a:cubicBezTo>
                    <a:pt x="852" y="315"/>
                    <a:pt x="908" y="311"/>
                    <a:pt x="963" y="306"/>
                  </a:cubicBezTo>
                  <a:cubicBezTo>
                    <a:pt x="1004" y="301"/>
                    <a:pt x="1049" y="292"/>
                    <a:pt x="1085" y="283"/>
                  </a:cubicBezTo>
                  <a:cubicBezTo>
                    <a:pt x="1121" y="274"/>
                    <a:pt x="1157" y="265"/>
                    <a:pt x="1193" y="252"/>
                  </a:cubicBezTo>
                  <a:cubicBezTo>
                    <a:pt x="1224" y="238"/>
                    <a:pt x="1256" y="229"/>
                    <a:pt x="1283" y="216"/>
                  </a:cubicBezTo>
                  <a:lnTo>
                    <a:pt x="1346" y="180"/>
                  </a:lnTo>
                  <a:lnTo>
                    <a:pt x="1400" y="148"/>
                  </a:lnTo>
                  <a:cubicBezTo>
                    <a:pt x="1431" y="133"/>
                    <a:pt x="1418" y="90"/>
                    <a:pt x="1389" y="90"/>
                  </a:cubicBezTo>
                  <a:cubicBezTo>
                    <a:pt x="1384" y="90"/>
                    <a:pt x="1378" y="92"/>
                    <a:pt x="1373" y="94"/>
                  </a:cubicBezTo>
                  <a:lnTo>
                    <a:pt x="1314" y="112"/>
                  </a:lnTo>
                  <a:lnTo>
                    <a:pt x="1251" y="139"/>
                  </a:lnTo>
                  <a:lnTo>
                    <a:pt x="1170" y="162"/>
                  </a:lnTo>
                  <a:cubicBezTo>
                    <a:pt x="1134" y="171"/>
                    <a:pt x="1103" y="175"/>
                    <a:pt x="1067" y="180"/>
                  </a:cubicBezTo>
                  <a:cubicBezTo>
                    <a:pt x="1031" y="189"/>
                    <a:pt x="995" y="193"/>
                    <a:pt x="954" y="193"/>
                  </a:cubicBezTo>
                  <a:cubicBezTo>
                    <a:pt x="918" y="197"/>
                    <a:pt x="881" y="199"/>
                    <a:pt x="843" y="199"/>
                  </a:cubicBezTo>
                  <a:cubicBezTo>
                    <a:pt x="798" y="199"/>
                    <a:pt x="752" y="196"/>
                    <a:pt x="707" y="189"/>
                  </a:cubicBezTo>
                  <a:cubicBezTo>
                    <a:pt x="626" y="184"/>
                    <a:pt x="545" y="171"/>
                    <a:pt x="464" y="148"/>
                  </a:cubicBezTo>
                  <a:cubicBezTo>
                    <a:pt x="388" y="126"/>
                    <a:pt x="311" y="108"/>
                    <a:pt x="253" y="85"/>
                  </a:cubicBezTo>
                  <a:cubicBezTo>
                    <a:pt x="185" y="63"/>
                    <a:pt x="118" y="36"/>
                    <a:pt x="55" y="4"/>
                  </a:cubicBezTo>
                  <a:cubicBezTo>
                    <a:pt x="50" y="2"/>
                    <a:pt x="45" y="1"/>
                    <a:pt x="4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3"/>
            <p:cNvSpPr/>
            <p:nvPr/>
          </p:nvSpPr>
          <p:spPr>
            <a:xfrm>
              <a:off x="3402025" y="751500"/>
              <a:ext cx="6325" cy="26925"/>
            </a:xfrm>
            <a:custGeom>
              <a:avLst/>
              <a:gdLst/>
              <a:ahLst/>
              <a:cxnLst/>
              <a:rect l="l" t="t" r="r" b="b"/>
              <a:pathLst>
                <a:path w="253" h="1077" extrusionOk="0">
                  <a:moveTo>
                    <a:pt x="232" y="1"/>
                  </a:moveTo>
                  <a:cubicBezTo>
                    <a:pt x="225" y="1"/>
                    <a:pt x="219" y="5"/>
                    <a:pt x="216" y="10"/>
                  </a:cubicBezTo>
                  <a:cubicBezTo>
                    <a:pt x="185" y="55"/>
                    <a:pt x="153" y="105"/>
                    <a:pt x="131" y="159"/>
                  </a:cubicBezTo>
                  <a:cubicBezTo>
                    <a:pt x="108" y="213"/>
                    <a:pt x="86" y="267"/>
                    <a:pt x="68" y="321"/>
                  </a:cubicBezTo>
                  <a:cubicBezTo>
                    <a:pt x="59" y="352"/>
                    <a:pt x="50" y="384"/>
                    <a:pt x="41" y="420"/>
                  </a:cubicBezTo>
                  <a:cubicBezTo>
                    <a:pt x="32" y="451"/>
                    <a:pt x="27" y="483"/>
                    <a:pt x="23" y="519"/>
                  </a:cubicBezTo>
                  <a:cubicBezTo>
                    <a:pt x="18" y="550"/>
                    <a:pt x="14" y="586"/>
                    <a:pt x="9" y="617"/>
                  </a:cubicBezTo>
                  <a:cubicBezTo>
                    <a:pt x="0" y="653"/>
                    <a:pt x="0" y="685"/>
                    <a:pt x="0" y="716"/>
                  </a:cubicBezTo>
                  <a:cubicBezTo>
                    <a:pt x="0" y="775"/>
                    <a:pt x="0" y="838"/>
                    <a:pt x="5" y="896"/>
                  </a:cubicBezTo>
                  <a:cubicBezTo>
                    <a:pt x="23" y="1000"/>
                    <a:pt x="41" y="1063"/>
                    <a:pt x="41" y="1063"/>
                  </a:cubicBezTo>
                  <a:cubicBezTo>
                    <a:pt x="41" y="1067"/>
                    <a:pt x="45" y="1072"/>
                    <a:pt x="54" y="1076"/>
                  </a:cubicBezTo>
                  <a:cubicBezTo>
                    <a:pt x="59" y="1076"/>
                    <a:pt x="68" y="1072"/>
                    <a:pt x="68" y="1063"/>
                  </a:cubicBezTo>
                  <a:cubicBezTo>
                    <a:pt x="68" y="1063"/>
                    <a:pt x="77" y="995"/>
                    <a:pt x="86" y="896"/>
                  </a:cubicBezTo>
                  <a:cubicBezTo>
                    <a:pt x="86" y="847"/>
                    <a:pt x="99" y="793"/>
                    <a:pt x="104" y="730"/>
                  </a:cubicBezTo>
                  <a:cubicBezTo>
                    <a:pt x="108" y="667"/>
                    <a:pt x="126" y="604"/>
                    <a:pt x="135" y="541"/>
                  </a:cubicBezTo>
                  <a:cubicBezTo>
                    <a:pt x="144" y="478"/>
                    <a:pt x="158" y="415"/>
                    <a:pt x="176" y="352"/>
                  </a:cubicBezTo>
                  <a:cubicBezTo>
                    <a:pt x="189" y="294"/>
                    <a:pt x="198" y="235"/>
                    <a:pt x="212" y="190"/>
                  </a:cubicBezTo>
                  <a:lnTo>
                    <a:pt x="252" y="28"/>
                  </a:lnTo>
                  <a:cubicBezTo>
                    <a:pt x="252" y="19"/>
                    <a:pt x="252" y="10"/>
                    <a:pt x="243" y="6"/>
                  </a:cubicBezTo>
                  <a:cubicBezTo>
                    <a:pt x="240" y="2"/>
                    <a:pt x="236" y="1"/>
                    <a:pt x="232"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3"/>
            <p:cNvSpPr/>
            <p:nvPr/>
          </p:nvSpPr>
          <p:spPr>
            <a:xfrm>
              <a:off x="3445650" y="752975"/>
              <a:ext cx="3625" cy="30325"/>
            </a:xfrm>
            <a:custGeom>
              <a:avLst/>
              <a:gdLst/>
              <a:ahLst/>
              <a:cxnLst/>
              <a:rect l="l" t="t" r="r" b="b"/>
              <a:pathLst>
                <a:path w="145" h="1213" extrusionOk="0">
                  <a:moveTo>
                    <a:pt x="19" y="1"/>
                  </a:moveTo>
                  <a:cubicBezTo>
                    <a:pt x="10" y="1"/>
                    <a:pt x="1" y="10"/>
                    <a:pt x="1" y="23"/>
                  </a:cubicBezTo>
                  <a:cubicBezTo>
                    <a:pt x="1" y="23"/>
                    <a:pt x="5" y="95"/>
                    <a:pt x="10" y="208"/>
                  </a:cubicBezTo>
                  <a:cubicBezTo>
                    <a:pt x="14" y="262"/>
                    <a:pt x="19" y="325"/>
                    <a:pt x="19" y="397"/>
                  </a:cubicBezTo>
                  <a:cubicBezTo>
                    <a:pt x="19" y="464"/>
                    <a:pt x="23" y="540"/>
                    <a:pt x="23" y="612"/>
                  </a:cubicBezTo>
                  <a:cubicBezTo>
                    <a:pt x="23" y="684"/>
                    <a:pt x="28" y="756"/>
                    <a:pt x="23" y="824"/>
                  </a:cubicBezTo>
                  <a:cubicBezTo>
                    <a:pt x="19" y="891"/>
                    <a:pt x="19" y="954"/>
                    <a:pt x="14" y="1013"/>
                  </a:cubicBezTo>
                  <a:cubicBezTo>
                    <a:pt x="1" y="1121"/>
                    <a:pt x="1" y="1197"/>
                    <a:pt x="1" y="1197"/>
                  </a:cubicBezTo>
                  <a:cubicBezTo>
                    <a:pt x="1" y="1202"/>
                    <a:pt x="1" y="1211"/>
                    <a:pt x="10" y="1211"/>
                  </a:cubicBezTo>
                  <a:cubicBezTo>
                    <a:pt x="11" y="1212"/>
                    <a:pt x="13" y="1213"/>
                    <a:pt x="14" y="1213"/>
                  </a:cubicBezTo>
                  <a:cubicBezTo>
                    <a:pt x="19" y="1213"/>
                    <a:pt x="24" y="1208"/>
                    <a:pt x="28" y="1202"/>
                  </a:cubicBezTo>
                  <a:cubicBezTo>
                    <a:pt x="28" y="1202"/>
                    <a:pt x="55" y="1134"/>
                    <a:pt x="91" y="1022"/>
                  </a:cubicBezTo>
                  <a:cubicBezTo>
                    <a:pt x="104" y="959"/>
                    <a:pt x="118" y="896"/>
                    <a:pt x="127" y="833"/>
                  </a:cubicBezTo>
                  <a:cubicBezTo>
                    <a:pt x="136" y="756"/>
                    <a:pt x="140" y="680"/>
                    <a:pt x="140" y="608"/>
                  </a:cubicBezTo>
                  <a:cubicBezTo>
                    <a:pt x="145" y="567"/>
                    <a:pt x="140" y="531"/>
                    <a:pt x="136" y="496"/>
                  </a:cubicBezTo>
                  <a:cubicBezTo>
                    <a:pt x="136" y="455"/>
                    <a:pt x="131" y="419"/>
                    <a:pt x="127" y="383"/>
                  </a:cubicBezTo>
                  <a:cubicBezTo>
                    <a:pt x="118" y="316"/>
                    <a:pt x="109" y="248"/>
                    <a:pt x="95" y="194"/>
                  </a:cubicBezTo>
                  <a:cubicBezTo>
                    <a:pt x="82" y="131"/>
                    <a:pt x="64" y="68"/>
                    <a:pt x="41" y="10"/>
                  </a:cubicBezTo>
                  <a:cubicBezTo>
                    <a:pt x="37" y="5"/>
                    <a:pt x="28" y="1"/>
                    <a:pt x="19"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3"/>
            <p:cNvSpPr/>
            <p:nvPr/>
          </p:nvSpPr>
          <p:spPr>
            <a:xfrm>
              <a:off x="3413825" y="732950"/>
              <a:ext cx="21175" cy="15450"/>
            </a:xfrm>
            <a:custGeom>
              <a:avLst/>
              <a:gdLst/>
              <a:ahLst/>
              <a:cxnLst/>
              <a:rect l="l" t="t" r="r" b="b"/>
              <a:pathLst>
                <a:path w="847" h="618" extrusionOk="0">
                  <a:moveTo>
                    <a:pt x="415" y="0"/>
                  </a:moveTo>
                  <a:cubicBezTo>
                    <a:pt x="195" y="0"/>
                    <a:pt x="14" y="128"/>
                    <a:pt x="10" y="289"/>
                  </a:cubicBezTo>
                  <a:cubicBezTo>
                    <a:pt x="1" y="460"/>
                    <a:pt x="181" y="604"/>
                    <a:pt x="410" y="617"/>
                  </a:cubicBezTo>
                  <a:cubicBezTo>
                    <a:pt x="418" y="618"/>
                    <a:pt x="425" y="618"/>
                    <a:pt x="432" y="618"/>
                  </a:cubicBezTo>
                  <a:cubicBezTo>
                    <a:pt x="652" y="618"/>
                    <a:pt x="833" y="490"/>
                    <a:pt x="842" y="329"/>
                  </a:cubicBezTo>
                  <a:cubicBezTo>
                    <a:pt x="846" y="158"/>
                    <a:pt x="666" y="14"/>
                    <a:pt x="437" y="1"/>
                  </a:cubicBezTo>
                  <a:cubicBezTo>
                    <a:pt x="430" y="1"/>
                    <a:pt x="422" y="0"/>
                    <a:pt x="415"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3"/>
            <p:cNvSpPr/>
            <p:nvPr/>
          </p:nvSpPr>
          <p:spPr>
            <a:xfrm>
              <a:off x="3445875" y="707175"/>
              <a:ext cx="23625" cy="12850"/>
            </a:xfrm>
            <a:custGeom>
              <a:avLst/>
              <a:gdLst/>
              <a:ahLst/>
              <a:cxnLst/>
              <a:rect l="l" t="t" r="r" b="b"/>
              <a:pathLst>
                <a:path w="945" h="514" extrusionOk="0">
                  <a:moveTo>
                    <a:pt x="295" y="0"/>
                  </a:moveTo>
                  <a:cubicBezTo>
                    <a:pt x="239" y="0"/>
                    <a:pt x="193" y="12"/>
                    <a:pt x="163" y="38"/>
                  </a:cubicBezTo>
                  <a:cubicBezTo>
                    <a:pt x="1" y="177"/>
                    <a:pt x="428" y="357"/>
                    <a:pt x="523" y="398"/>
                  </a:cubicBezTo>
                  <a:cubicBezTo>
                    <a:pt x="637" y="440"/>
                    <a:pt x="772" y="514"/>
                    <a:pt x="858" y="514"/>
                  </a:cubicBezTo>
                  <a:cubicBezTo>
                    <a:pt x="907" y="514"/>
                    <a:pt x="939" y="489"/>
                    <a:pt x="941" y="420"/>
                  </a:cubicBezTo>
                  <a:cubicBezTo>
                    <a:pt x="945" y="219"/>
                    <a:pt x="535" y="0"/>
                    <a:pt x="29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3"/>
            <p:cNvSpPr/>
            <p:nvPr/>
          </p:nvSpPr>
          <p:spPr>
            <a:xfrm>
              <a:off x="3390825" y="704875"/>
              <a:ext cx="23025" cy="10975"/>
            </a:xfrm>
            <a:custGeom>
              <a:avLst/>
              <a:gdLst/>
              <a:ahLst/>
              <a:cxnLst/>
              <a:rect l="l" t="t" r="r" b="b"/>
              <a:pathLst>
                <a:path w="921" h="439" extrusionOk="0">
                  <a:moveTo>
                    <a:pt x="591" y="1"/>
                  </a:moveTo>
                  <a:cubicBezTo>
                    <a:pt x="360" y="1"/>
                    <a:pt x="21" y="155"/>
                    <a:pt x="7" y="337"/>
                  </a:cubicBezTo>
                  <a:cubicBezTo>
                    <a:pt x="0" y="413"/>
                    <a:pt x="37" y="439"/>
                    <a:pt x="95" y="439"/>
                  </a:cubicBezTo>
                  <a:cubicBezTo>
                    <a:pt x="181" y="439"/>
                    <a:pt x="314" y="382"/>
                    <a:pt x="421" y="350"/>
                  </a:cubicBezTo>
                  <a:cubicBezTo>
                    <a:pt x="525" y="319"/>
                    <a:pt x="921" y="211"/>
                    <a:pt x="772" y="58"/>
                  </a:cubicBezTo>
                  <a:cubicBezTo>
                    <a:pt x="735" y="18"/>
                    <a:pt x="669" y="1"/>
                    <a:pt x="59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3"/>
            <p:cNvSpPr/>
            <p:nvPr/>
          </p:nvSpPr>
          <p:spPr>
            <a:xfrm>
              <a:off x="3449375" y="739600"/>
              <a:ext cx="13525" cy="4850"/>
            </a:xfrm>
            <a:custGeom>
              <a:avLst/>
              <a:gdLst/>
              <a:ahLst/>
              <a:cxnLst/>
              <a:rect l="l" t="t" r="r" b="b"/>
              <a:pathLst>
                <a:path w="541" h="194" extrusionOk="0">
                  <a:moveTo>
                    <a:pt x="14" y="0"/>
                  </a:moveTo>
                  <a:cubicBezTo>
                    <a:pt x="5" y="5"/>
                    <a:pt x="0" y="14"/>
                    <a:pt x="5" y="23"/>
                  </a:cubicBezTo>
                  <a:cubicBezTo>
                    <a:pt x="5" y="32"/>
                    <a:pt x="9" y="36"/>
                    <a:pt x="18" y="45"/>
                  </a:cubicBezTo>
                  <a:cubicBezTo>
                    <a:pt x="27" y="63"/>
                    <a:pt x="45" y="77"/>
                    <a:pt x="63" y="95"/>
                  </a:cubicBezTo>
                  <a:cubicBezTo>
                    <a:pt x="72" y="104"/>
                    <a:pt x="86" y="113"/>
                    <a:pt x="99" y="122"/>
                  </a:cubicBezTo>
                  <a:cubicBezTo>
                    <a:pt x="108" y="131"/>
                    <a:pt x="126" y="140"/>
                    <a:pt x="140" y="149"/>
                  </a:cubicBezTo>
                  <a:cubicBezTo>
                    <a:pt x="171" y="162"/>
                    <a:pt x="207" y="176"/>
                    <a:pt x="243" y="185"/>
                  </a:cubicBezTo>
                  <a:lnTo>
                    <a:pt x="302" y="194"/>
                  </a:lnTo>
                  <a:lnTo>
                    <a:pt x="356" y="194"/>
                  </a:lnTo>
                  <a:cubicBezTo>
                    <a:pt x="374" y="194"/>
                    <a:pt x="392" y="189"/>
                    <a:pt x="405" y="189"/>
                  </a:cubicBezTo>
                  <a:cubicBezTo>
                    <a:pt x="419" y="185"/>
                    <a:pt x="432" y="180"/>
                    <a:pt x="450" y="176"/>
                  </a:cubicBezTo>
                  <a:cubicBezTo>
                    <a:pt x="477" y="167"/>
                    <a:pt x="504" y="153"/>
                    <a:pt x="531" y="140"/>
                  </a:cubicBezTo>
                  <a:cubicBezTo>
                    <a:pt x="536" y="140"/>
                    <a:pt x="536" y="135"/>
                    <a:pt x="540" y="131"/>
                  </a:cubicBezTo>
                  <a:cubicBezTo>
                    <a:pt x="540" y="126"/>
                    <a:pt x="536" y="122"/>
                    <a:pt x="527" y="122"/>
                  </a:cubicBezTo>
                  <a:lnTo>
                    <a:pt x="405" y="122"/>
                  </a:lnTo>
                  <a:cubicBezTo>
                    <a:pt x="387" y="117"/>
                    <a:pt x="374" y="117"/>
                    <a:pt x="360" y="117"/>
                  </a:cubicBezTo>
                  <a:cubicBezTo>
                    <a:pt x="329" y="113"/>
                    <a:pt x="297" y="108"/>
                    <a:pt x="270" y="99"/>
                  </a:cubicBezTo>
                  <a:cubicBezTo>
                    <a:pt x="252" y="99"/>
                    <a:pt x="239" y="95"/>
                    <a:pt x="221" y="90"/>
                  </a:cubicBezTo>
                  <a:cubicBezTo>
                    <a:pt x="207" y="86"/>
                    <a:pt x="194" y="81"/>
                    <a:pt x="180" y="77"/>
                  </a:cubicBezTo>
                  <a:cubicBezTo>
                    <a:pt x="167" y="72"/>
                    <a:pt x="153" y="63"/>
                    <a:pt x="140" y="59"/>
                  </a:cubicBezTo>
                  <a:cubicBezTo>
                    <a:pt x="126" y="54"/>
                    <a:pt x="113" y="50"/>
                    <a:pt x="104" y="45"/>
                  </a:cubicBezTo>
                  <a:cubicBezTo>
                    <a:pt x="81" y="32"/>
                    <a:pt x="63" y="23"/>
                    <a:pt x="50" y="18"/>
                  </a:cubicBezTo>
                  <a:lnTo>
                    <a:pt x="32" y="5"/>
                  </a:lnTo>
                  <a:cubicBezTo>
                    <a:pt x="27" y="0"/>
                    <a:pt x="18" y="0"/>
                    <a:pt x="14"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3"/>
            <p:cNvSpPr/>
            <p:nvPr/>
          </p:nvSpPr>
          <p:spPr>
            <a:xfrm>
              <a:off x="3388075" y="737400"/>
              <a:ext cx="15425" cy="4250"/>
            </a:xfrm>
            <a:custGeom>
              <a:avLst/>
              <a:gdLst/>
              <a:ahLst/>
              <a:cxnLst/>
              <a:rect l="l" t="t" r="r" b="b"/>
              <a:pathLst>
                <a:path w="617" h="170" extrusionOk="0">
                  <a:moveTo>
                    <a:pt x="599" y="1"/>
                  </a:moveTo>
                  <a:cubicBezTo>
                    <a:pt x="597" y="1"/>
                    <a:pt x="596" y="2"/>
                    <a:pt x="594" y="3"/>
                  </a:cubicBezTo>
                  <a:cubicBezTo>
                    <a:pt x="585" y="7"/>
                    <a:pt x="576" y="12"/>
                    <a:pt x="567" y="16"/>
                  </a:cubicBezTo>
                  <a:cubicBezTo>
                    <a:pt x="554" y="21"/>
                    <a:pt x="531" y="30"/>
                    <a:pt x="504" y="39"/>
                  </a:cubicBezTo>
                  <a:cubicBezTo>
                    <a:pt x="491" y="48"/>
                    <a:pt x="477" y="52"/>
                    <a:pt x="464" y="57"/>
                  </a:cubicBezTo>
                  <a:lnTo>
                    <a:pt x="414" y="70"/>
                  </a:lnTo>
                  <a:cubicBezTo>
                    <a:pt x="396" y="70"/>
                    <a:pt x="383" y="75"/>
                    <a:pt x="365" y="79"/>
                  </a:cubicBezTo>
                  <a:cubicBezTo>
                    <a:pt x="347" y="84"/>
                    <a:pt x="329" y="84"/>
                    <a:pt x="311" y="84"/>
                  </a:cubicBezTo>
                  <a:lnTo>
                    <a:pt x="252" y="88"/>
                  </a:lnTo>
                  <a:cubicBezTo>
                    <a:pt x="239" y="88"/>
                    <a:pt x="221" y="84"/>
                    <a:pt x="203" y="84"/>
                  </a:cubicBezTo>
                  <a:cubicBezTo>
                    <a:pt x="185" y="75"/>
                    <a:pt x="167" y="75"/>
                    <a:pt x="153" y="75"/>
                  </a:cubicBezTo>
                  <a:cubicBezTo>
                    <a:pt x="135" y="75"/>
                    <a:pt x="122" y="70"/>
                    <a:pt x="108" y="66"/>
                  </a:cubicBezTo>
                  <a:cubicBezTo>
                    <a:pt x="55" y="48"/>
                    <a:pt x="14" y="43"/>
                    <a:pt x="14" y="43"/>
                  </a:cubicBezTo>
                  <a:cubicBezTo>
                    <a:pt x="13" y="42"/>
                    <a:pt x="11" y="41"/>
                    <a:pt x="10" y="41"/>
                  </a:cubicBezTo>
                  <a:cubicBezTo>
                    <a:pt x="7" y="41"/>
                    <a:pt x="5" y="43"/>
                    <a:pt x="5" y="43"/>
                  </a:cubicBezTo>
                  <a:cubicBezTo>
                    <a:pt x="1" y="48"/>
                    <a:pt x="1" y="57"/>
                    <a:pt x="5" y="61"/>
                  </a:cubicBezTo>
                  <a:cubicBezTo>
                    <a:pt x="32" y="79"/>
                    <a:pt x="59" y="97"/>
                    <a:pt x="90" y="115"/>
                  </a:cubicBezTo>
                  <a:cubicBezTo>
                    <a:pt x="104" y="124"/>
                    <a:pt x="117" y="133"/>
                    <a:pt x="135" y="138"/>
                  </a:cubicBezTo>
                  <a:cubicBezTo>
                    <a:pt x="153" y="147"/>
                    <a:pt x="171" y="151"/>
                    <a:pt x="189" y="156"/>
                  </a:cubicBezTo>
                  <a:cubicBezTo>
                    <a:pt x="207" y="160"/>
                    <a:pt x="230" y="165"/>
                    <a:pt x="248" y="169"/>
                  </a:cubicBezTo>
                  <a:lnTo>
                    <a:pt x="315" y="169"/>
                  </a:lnTo>
                  <a:cubicBezTo>
                    <a:pt x="356" y="169"/>
                    <a:pt x="401" y="160"/>
                    <a:pt x="437" y="147"/>
                  </a:cubicBezTo>
                  <a:cubicBezTo>
                    <a:pt x="473" y="133"/>
                    <a:pt x="504" y="115"/>
                    <a:pt x="536" y="93"/>
                  </a:cubicBezTo>
                  <a:cubicBezTo>
                    <a:pt x="554" y="79"/>
                    <a:pt x="576" y="61"/>
                    <a:pt x="590" y="43"/>
                  </a:cubicBezTo>
                  <a:cubicBezTo>
                    <a:pt x="599" y="39"/>
                    <a:pt x="603" y="30"/>
                    <a:pt x="608" y="21"/>
                  </a:cubicBezTo>
                  <a:lnTo>
                    <a:pt x="612" y="21"/>
                  </a:lnTo>
                  <a:cubicBezTo>
                    <a:pt x="617" y="16"/>
                    <a:pt x="617" y="12"/>
                    <a:pt x="612" y="7"/>
                  </a:cubicBezTo>
                  <a:cubicBezTo>
                    <a:pt x="609" y="4"/>
                    <a:pt x="604" y="1"/>
                    <a:pt x="599"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3"/>
            <p:cNvSpPr/>
            <p:nvPr/>
          </p:nvSpPr>
          <p:spPr>
            <a:xfrm>
              <a:off x="3391225" y="741700"/>
              <a:ext cx="11050" cy="4275"/>
            </a:xfrm>
            <a:custGeom>
              <a:avLst/>
              <a:gdLst/>
              <a:ahLst/>
              <a:cxnLst/>
              <a:rect l="l" t="t" r="r" b="b"/>
              <a:pathLst>
                <a:path w="442" h="171" extrusionOk="0">
                  <a:moveTo>
                    <a:pt x="426" y="0"/>
                  </a:moveTo>
                  <a:cubicBezTo>
                    <a:pt x="424" y="0"/>
                    <a:pt x="421" y="1"/>
                    <a:pt x="419" y="2"/>
                  </a:cubicBezTo>
                  <a:lnTo>
                    <a:pt x="401" y="11"/>
                  </a:lnTo>
                  <a:cubicBezTo>
                    <a:pt x="392" y="20"/>
                    <a:pt x="374" y="24"/>
                    <a:pt x="356" y="33"/>
                  </a:cubicBezTo>
                  <a:cubicBezTo>
                    <a:pt x="342" y="47"/>
                    <a:pt x="315" y="47"/>
                    <a:pt x="297" y="60"/>
                  </a:cubicBezTo>
                  <a:cubicBezTo>
                    <a:pt x="270" y="65"/>
                    <a:pt x="248" y="78"/>
                    <a:pt x="225" y="78"/>
                  </a:cubicBezTo>
                  <a:lnTo>
                    <a:pt x="189" y="87"/>
                  </a:lnTo>
                  <a:lnTo>
                    <a:pt x="86" y="87"/>
                  </a:lnTo>
                  <a:cubicBezTo>
                    <a:pt x="59" y="83"/>
                    <a:pt x="36" y="78"/>
                    <a:pt x="14" y="78"/>
                  </a:cubicBezTo>
                  <a:cubicBezTo>
                    <a:pt x="9" y="78"/>
                    <a:pt x="5" y="78"/>
                    <a:pt x="5" y="83"/>
                  </a:cubicBezTo>
                  <a:cubicBezTo>
                    <a:pt x="0" y="87"/>
                    <a:pt x="0" y="92"/>
                    <a:pt x="5" y="96"/>
                  </a:cubicBezTo>
                  <a:cubicBezTo>
                    <a:pt x="23" y="114"/>
                    <a:pt x="45" y="128"/>
                    <a:pt x="68" y="141"/>
                  </a:cubicBezTo>
                  <a:cubicBezTo>
                    <a:pt x="90" y="155"/>
                    <a:pt x="117" y="159"/>
                    <a:pt x="144" y="164"/>
                  </a:cubicBezTo>
                  <a:cubicBezTo>
                    <a:pt x="157" y="167"/>
                    <a:pt x="168" y="170"/>
                    <a:pt x="179" y="170"/>
                  </a:cubicBezTo>
                  <a:cubicBezTo>
                    <a:pt x="184" y="170"/>
                    <a:pt x="189" y="170"/>
                    <a:pt x="194" y="168"/>
                  </a:cubicBezTo>
                  <a:lnTo>
                    <a:pt x="243" y="164"/>
                  </a:lnTo>
                  <a:cubicBezTo>
                    <a:pt x="270" y="159"/>
                    <a:pt x="302" y="150"/>
                    <a:pt x="333" y="137"/>
                  </a:cubicBezTo>
                  <a:cubicBezTo>
                    <a:pt x="356" y="123"/>
                    <a:pt x="374" y="105"/>
                    <a:pt x="396" y="87"/>
                  </a:cubicBezTo>
                  <a:cubicBezTo>
                    <a:pt x="410" y="74"/>
                    <a:pt x="423" y="56"/>
                    <a:pt x="432" y="42"/>
                  </a:cubicBezTo>
                  <a:cubicBezTo>
                    <a:pt x="437" y="38"/>
                    <a:pt x="441" y="29"/>
                    <a:pt x="441" y="24"/>
                  </a:cubicBezTo>
                  <a:lnTo>
                    <a:pt x="441" y="20"/>
                  </a:lnTo>
                  <a:cubicBezTo>
                    <a:pt x="441" y="15"/>
                    <a:pt x="441" y="11"/>
                    <a:pt x="441" y="11"/>
                  </a:cubicBezTo>
                  <a:cubicBezTo>
                    <a:pt x="438" y="4"/>
                    <a:pt x="432" y="0"/>
                    <a:pt x="426"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3"/>
            <p:cNvSpPr/>
            <p:nvPr/>
          </p:nvSpPr>
          <p:spPr>
            <a:xfrm>
              <a:off x="3447350" y="741575"/>
              <a:ext cx="9475" cy="6125"/>
            </a:xfrm>
            <a:custGeom>
              <a:avLst/>
              <a:gdLst/>
              <a:ahLst/>
              <a:cxnLst/>
              <a:rect l="l" t="t" r="r" b="b"/>
              <a:pathLst>
                <a:path w="379" h="245" extrusionOk="0">
                  <a:moveTo>
                    <a:pt x="16" y="1"/>
                  </a:moveTo>
                  <a:cubicBezTo>
                    <a:pt x="10" y="1"/>
                    <a:pt x="5" y="5"/>
                    <a:pt x="5" y="11"/>
                  </a:cubicBezTo>
                  <a:cubicBezTo>
                    <a:pt x="0" y="16"/>
                    <a:pt x="5" y="25"/>
                    <a:pt x="9" y="29"/>
                  </a:cubicBezTo>
                  <a:cubicBezTo>
                    <a:pt x="14" y="52"/>
                    <a:pt x="23" y="74"/>
                    <a:pt x="36" y="97"/>
                  </a:cubicBezTo>
                  <a:cubicBezTo>
                    <a:pt x="41" y="106"/>
                    <a:pt x="45" y="115"/>
                    <a:pt x="54" y="128"/>
                  </a:cubicBezTo>
                  <a:cubicBezTo>
                    <a:pt x="63" y="137"/>
                    <a:pt x="72" y="146"/>
                    <a:pt x="81" y="155"/>
                  </a:cubicBezTo>
                  <a:cubicBezTo>
                    <a:pt x="104" y="173"/>
                    <a:pt x="126" y="191"/>
                    <a:pt x="153" y="205"/>
                  </a:cubicBezTo>
                  <a:cubicBezTo>
                    <a:pt x="176" y="214"/>
                    <a:pt x="203" y="223"/>
                    <a:pt x="230" y="232"/>
                  </a:cubicBezTo>
                  <a:cubicBezTo>
                    <a:pt x="252" y="236"/>
                    <a:pt x="279" y="241"/>
                    <a:pt x="302" y="241"/>
                  </a:cubicBezTo>
                  <a:cubicBezTo>
                    <a:pt x="311" y="243"/>
                    <a:pt x="320" y="244"/>
                    <a:pt x="328" y="244"/>
                  </a:cubicBezTo>
                  <a:cubicBezTo>
                    <a:pt x="337" y="244"/>
                    <a:pt x="344" y="243"/>
                    <a:pt x="351" y="241"/>
                  </a:cubicBezTo>
                  <a:lnTo>
                    <a:pt x="359" y="241"/>
                  </a:lnTo>
                  <a:cubicBezTo>
                    <a:pt x="360" y="241"/>
                    <a:pt x="361" y="241"/>
                    <a:pt x="362" y="241"/>
                  </a:cubicBezTo>
                  <a:cubicBezTo>
                    <a:pt x="363" y="241"/>
                    <a:pt x="364" y="241"/>
                    <a:pt x="365" y="241"/>
                  </a:cubicBezTo>
                  <a:lnTo>
                    <a:pt x="369" y="241"/>
                  </a:lnTo>
                  <a:cubicBezTo>
                    <a:pt x="369" y="241"/>
                    <a:pt x="371" y="241"/>
                    <a:pt x="372" y="241"/>
                  </a:cubicBezTo>
                  <a:cubicBezTo>
                    <a:pt x="375" y="241"/>
                    <a:pt x="378" y="240"/>
                    <a:pt x="378" y="232"/>
                  </a:cubicBezTo>
                  <a:cubicBezTo>
                    <a:pt x="378" y="218"/>
                    <a:pt x="369" y="218"/>
                    <a:pt x="369" y="218"/>
                  </a:cubicBezTo>
                  <a:lnTo>
                    <a:pt x="367" y="218"/>
                  </a:lnTo>
                  <a:cubicBezTo>
                    <a:pt x="366" y="217"/>
                    <a:pt x="362" y="216"/>
                    <a:pt x="356" y="214"/>
                  </a:cubicBezTo>
                  <a:cubicBezTo>
                    <a:pt x="347" y="209"/>
                    <a:pt x="333" y="200"/>
                    <a:pt x="315" y="196"/>
                  </a:cubicBezTo>
                  <a:cubicBezTo>
                    <a:pt x="279" y="178"/>
                    <a:pt x="234" y="155"/>
                    <a:pt x="194" y="133"/>
                  </a:cubicBezTo>
                  <a:cubicBezTo>
                    <a:pt x="153" y="115"/>
                    <a:pt x="117" y="88"/>
                    <a:pt x="81" y="65"/>
                  </a:cubicBezTo>
                  <a:cubicBezTo>
                    <a:pt x="72" y="56"/>
                    <a:pt x="59" y="47"/>
                    <a:pt x="50" y="34"/>
                  </a:cubicBezTo>
                  <a:cubicBezTo>
                    <a:pt x="45" y="29"/>
                    <a:pt x="41" y="25"/>
                    <a:pt x="36" y="20"/>
                  </a:cubicBezTo>
                  <a:lnTo>
                    <a:pt x="23" y="2"/>
                  </a:lnTo>
                  <a:cubicBezTo>
                    <a:pt x="20" y="1"/>
                    <a:pt x="18" y="1"/>
                    <a:pt x="16"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3"/>
            <p:cNvSpPr/>
            <p:nvPr/>
          </p:nvSpPr>
          <p:spPr>
            <a:xfrm>
              <a:off x="3412250" y="733850"/>
              <a:ext cx="8250" cy="14200"/>
            </a:xfrm>
            <a:custGeom>
              <a:avLst/>
              <a:gdLst/>
              <a:ahLst/>
              <a:cxnLst/>
              <a:rect l="l" t="t" r="r" b="b"/>
              <a:pathLst>
                <a:path w="330" h="568" extrusionOk="0">
                  <a:moveTo>
                    <a:pt x="226" y="1"/>
                  </a:moveTo>
                  <a:cubicBezTo>
                    <a:pt x="185" y="5"/>
                    <a:pt x="145" y="23"/>
                    <a:pt x="109" y="50"/>
                  </a:cubicBezTo>
                  <a:cubicBezTo>
                    <a:pt x="68" y="77"/>
                    <a:pt x="41" y="113"/>
                    <a:pt x="19" y="158"/>
                  </a:cubicBezTo>
                  <a:cubicBezTo>
                    <a:pt x="10" y="181"/>
                    <a:pt x="1" y="208"/>
                    <a:pt x="1" y="239"/>
                  </a:cubicBezTo>
                  <a:cubicBezTo>
                    <a:pt x="1" y="248"/>
                    <a:pt x="1" y="262"/>
                    <a:pt x="1" y="275"/>
                  </a:cubicBezTo>
                  <a:cubicBezTo>
                    <a:pt x="1" y="289"/>
                    <a:pt x="5" y="307"/>
                    <a:pt x="5" y="320"/>
                  </a:cubicBezTo>
                  <a:cubicBezTo>
                    <a:pt x="14" y="347"/>
                    <a:pt x="28" y="374"/>
                    <a:pt x="41" y="401"/>
                  </a:cubicBezTo>
                  <a:cubicBezTo>
                    <a:pt x="55" y="419"/>
                    <a:pt x="73" y="442"/>
                    <a:pt x="91" y="460"/>
                  </a:cubicBezTo>
                  <a:cubicBezTo>
                    <a:pt x="149" y="514"/>
                    <a:pt x="230" y="554"/>
                    <a:pt x="311" y="568"/>
                  </a:cubicBezTo>
                  <a:cubicBezTo>
                    <a:pt x="316" y="568"/>
                    <a:pt x="320" y="563"/>
                    <a:pt x="325" y="563"/>
                  </a:cubicBezTo>
                  <a:cubicBezTo>
                    <a:pt x="329" y="554"/>
                    <a:pt x="329" y="545"/>
                    <a:pt x="325" y="541"/>
                  </a:cubicBezTo>
                  <a:lnTo>
                    <a:pt x="302" y="518"/>
                  </a:lnTo>
                  <a:cubicBezTo>
                    <a:pt x="284" y="509"/>
                    <a:pt x="266" y="491"/>
                    <a:pt x="239" y="469"/>
                  </a:cubicBezTo>
                  <a:cubicBezTo>
                    <a:pt x="185" y="424"/>
                    <a:pt x="145" y="365"/>
                    <a:pt x="122" y="298"/>
                  </a:cubicBezTo>
                  <a:cubicBezTo>
                    <a:pt x="122" y="289"/>
                    <a:pt x="122" y="284"/>
                    <a:pt x="122" y="275"/>
                  </a:cubicBezTo>
                  <a:cubicBezTo>
                    <a:pt x="122" y="266"/>
                    <a:pt x="122" y="253"/>
                    <a:pt x="122" y="244"/>
                  </a:cubicBezTo>
                  <a:cubicBezTo>
                    <a:pt x="122" y="230"/>
                    <a:pt x="127" y="212"/>
                    <a:pt x="131" y="199"/>
                  </a:cubicBezTo>
                  <a:cubicBezTo>
                    <a:pt x="140" y="167"/>
                    <a:pt x="154" y="140"/>
                    <a:pt x="176" y="113"/>
                  </a:cubicBezTo>
                  <a:cubicBezTo>
                    <a:pt x="190" y="95"/>
                    <a:pt x="208" y="73"/>
                    <a:pt x="226" y="59"/>
                  </a:cubicBezTo>
                  <a:lnTo>
                    <a:pt x="248" y="37"/>
                  </a:lnTo>
                  <a:lnTo>
                    <a:pt x="239" y="37"/>
                  </a:lnTo>
                  <a:cubicBezTo>
                    <a:pt x="244" y="32"/>
                    <a:pt x="248" y="28"/>
                    <a:pt x="248" y="23"/>
                  </a:cubicBezTo>
                  <a:cubicBezTo>
                    <a:pt x="248" y="10"/>
                    <a:pt x="239" y="1"/>
                    <a:pt x="22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3"/>
            <p:cNvSpPr/>
            <p:nvPr/>
          </p:nvSpPr>
          <p:spPr>
            <a:xfrm>
              <a:off x="3426625" y="745925"/>
              <a:ext cx="6850" cy="2750"/>
            </a:xfrm>
            <a:custGeom>
              <a:avLst/>
              <a:gdLst/>
              <a:ahLst/>
              <a:cxnLst/>
              <a:rect l="l" t="t" r="r" b="b"/>
              <a:pathLst>
                <a:path w="274" h="110" extrusionOk="0">
                  <a:moveTo>
                    <a:pt x="220" y="1"/>
                  </a:moveTo>
                  <a:cubicBezTo>
                    <a:pt x="155" y="1"/>
                    <a:pt x="0" y="78"/>
                    <a:pt x="20" y="94"/>
                  </a:cubicBezTo>
                  <a:cubicBezTo>
                    <a:pt x="35" y="105"/>
                    <a:pt x="54" y="109"/>
                    <a:pt x="76" y="109"/>
                  </a:cubicBezTo>
                  <a:cubicBezTo>
                    <a:pt x="161" y="109"/>
                    <a:pt x="273" y="37"/>
                    <a:pt x="244" y="8"/>
                  </a:cubicBezTo>
                  <a:cubicBezTo>
                    <a:pt x="240" y="3"/>
                    <a:pt x="231" y="1"/>
                    <a:pt x="220"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3"/>
            <p:cNvSpPr/>
            <p:nvPr/>
          </p:nvSpPr>
          <p:spPr>
            <a:xfrm>
              <a:off x="3389875" y="726450"/>
              <a:ext cx="15325" cy="12975"/>
            </a:xfrm>
            <a:custGeom>
              <a:avLst/>
              <a:gdLst/>
              <a:ahLst/>
              <a:cxnLst/>
              <a:rect l="l" t="t" r="r" b="b"/>
              <a:pathLst>
                <a:path w="613" h="519" extrusionOk="0">
                  <a:moveTo>
                    <a:pt x="340" y="1"/>
                  </a:moveTo>
                  <a:cubicBezTo>
                    <a:pt x="283" y="1"/>
                    <a:pt x="226" y="20"/>
                    <a:pt x="176" y="63"/>
                  </a:cubicBezTo>
                  <a:cubicBezTo>
                    <a:pt x="0" y="216"/>
                    <a:pt x="95" y="504"/>
                    <a:pt x="324" y="517"/>
                  </a:cubicBezTo>
                  <a:cubicBezTo>
                    <a:pt x="333" y="518"/>
                    <a:pt x="341" y="518"/>
                    <a:pt x="349" y="518"/>
                  </a:cubicBezTo>
                  <a:cubicBezTo>
                    <a:pt x="482" y="518"/>
                    <a:pt x="591" y="415"/>
                    <a:pt x="603" y="279"/>
                  </a:cubicBezTo>
                  <a:cubicBezTo>
                    <a:pt x="613" y="116"/>
                    <a:pt x="480" y="1"/>
                    <a:pt x="34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3"/>
            <p:cNvSpPr/>
            <p:nvPr/>
          </p:nvSpPr>
          <p:spPr>
            <a:xfrm>
              <a:off x="3390775" y="721600"/>
              <a:ext cx="7550" cy="8325"/>
            </a:xfrm>
            <a:custGeom>
              <a:avLst/>
              <a:gdLst/>
              <a:ahLst/>
              <a:cxnLst/>
              <a:rect l="l" t="t" r="r" b="b"/>
              <a:pathLst>
                <a:path w="302" h="333" extrusionOk="0">
                  <a:moveTo>
                    <a:pt x="36" y="1"/>
                  </a:moveTo>
                  <a:cubicBezTo>
                    <a:pt x="23" y="1"/>
                    <a:pt x="9" y="10"/>
                    <a:pt x="5" y="23"/>
                  </a:cubicBezTo>
                  <a:cubicBezTo>
                    <a:pt x="0" y="46"/>
                    <a:pt x="0" y="68"/>
                    <a:pt x="5" y="91"/>
                  </a:cubicBezTo>
                  <a:cubicBezTo>
                    <a:pt x="9" y="113"/>
                    <a:pt x="14" y="140"/>
                    <a:pt x="23" y="162"/>
                  </a:cubicBezTo>
                  <a:cubicBezTo>
                    <a:pt x="32" y="189"/>
                    <a:pt x="45" y="212"/>
                    <a:pt x="59" y="234"/>
                  </a:cubicBezTo>
                  <a:cubicBezTo>
                    <a:pt x="77" y="261"/>
                    <a:pt x="99" y="279"/>
                    <a:pt x="122" y="297"/>
                  </a:cubicBezTo>
                  <a:cubicBezTo>
                    <a:pt x="144" y="311"/>
                    <a:pt x="167" y="320"/>
                    <a:pt x="194" y="329"/>
                  </a:cubicBezTo>
                  <a:cubicBezTo>
                    <a:pt x="205" y="331"/>
                    <a:pt x="218" y="332"/>
                    <a:pt x="230" y="332"/>
                  </a:cubicBezTo>
                  <a:cubicBezTo>
                    <a:pt x="242" y="332"/>
                    <a:pt x="255" y="331"/>
                    <a:pt x="266" y="329"/>
                  </a:cubicBezTo>
                  <a:cubicBezTo>
                    <a:pt x="297" y="329"/>
                    <a:pt x="302" y="284"/>
                    <a:pt x="270" y="279"/>
                  </a:cubicBezTo>
                  <a:lnTo>
                    <a:pt x="257" y="270"/>
                  </a:lnTo>
                  <a:cubicBezTo>
                    <a:pt x="243" y="266"/>
                    <a:pt x="230" y="261"/>
                    <a:pt x="221" y="252"/>
                  </a:cubicBezTo>
                  <a:cubicBezTo>
                    <a:pt x="203" y="243"/>
                    <a:pt x="189" y="234"/>
                    <a:pt x="180" y="225"/>
                  </a:cubicBezTo>
                  <a:cubicBezTo>
                    <a:pt x="162" y="212"/>
                    <a:pt x="149" y="194"/>
                    <a:pt x="140" y="180"/>
                  </a:cubicBezTo>
                  <a:cubicBezTo>
                    <a:pt x="117" y="145"/>
                    <a:pt x="99" y="109"/>
                    <a:pt x="81" y="73"/>
                  </a:cubicBezTo>
                  <a:lnTo>
                    <a:pt x="59" y="19"/>
                  </a:lnTo>
                  <a:cubicBezTo>
                    <a:pt x="54" y="10"/>
                    <a:pt x="45" y="1"/>
                    <a:pt x="3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3"/>
            <p:cNvSpPr/>
            <p:nvPr/>
          </p:nvSpPr>
          <p:spPr>
            <a:xfrm>
              <a:off x="3388075" y="725500"/>
              <a:ext cx="8900" cy="6750"/>
            </a:xfrm>
            <a:custGeom>
              <a:avLst/>
              <a:gdLst/>
              <a:ahLst/>
              <a:cxnLst/>
              <a:rect l="l" t="t" r="r" b="b"/>
              <a:pathLst>
                <a:path w="356" h="270" extrusionOk="0">
                  <a:moveTo>
                    <a:pt x="30" y="0"/>
                  </a:moveTo>
                  <a:cubicBezTo>
                    <a:pt x="28" y="0"/>
                    <a:pt x="25" y="1"/>
                    <a:pt x="23" y="2"/>
                  </a:cubicBezTo>
                  <a:cubicBezTo>
                    <a:pt x="10" y="2"/>
                    <a:pt x="1" y="15"/>
                    <a:pt x="1" y="29"/>
                  </a:cubicBezTo>
                  <a:cubicBezTo>
                    <a:pt x="1" y="51"/>
                    <a:pt x="10" y="74"/>
                    <a:pt x="19" y="96"/>
                  </a:cubicBezTo>
                  <a:cubicBezTo>
                    <a:pt x="28" y="119"/>
                    <a:pt x="37" y="137"/>
                    <a:pt x="55" y="159"/>
                  </a:cubicBezTo>
                  <a:cubicBezTo>
                    <a:pt x="68" y="182"/>
                    <a:pt x="86" y="200"/>
                    <a:pt x="108" y="218"/>
                  </a:cubicBezTo>
                  <a:cubicBezTo>
                    <a:pt x="131" y="236"/>
                    <a:pt x="158" y="249"/>
                    <a:pt x="185" y="258"/>
                  </a:cubicBezTo>
                  <a:cubicBezTo>
                    <a:pt x="207" y="266"/>
                    <a:pt x="229" y="270"/>
                    <a:pt x="252" y="270"/>
                  </a:cubicBezTo>
                  <a:cubicBezTo>
                    <a:pt x="280" y="270"/>
                    <a:pt x="308" y="264"/>
                    <a:pt x="333" y="254"/>
                  </a:cubicBezTo>
                  <a:cubicBezTo>
                    <a:pt x="347" y="249"/>
                    <a:pt x="356" y="236"/>
                    <a:pt x="356" y="222"/>
                  </a:cubicBezTo>
                  <a:cubicBezTo>
                    <a:pt x="352" y="208"/>
                    <a:pt x="342" y="199"/>
                    <a:pt x="331" y="199"/>
                  </a:cubicBezTo>
                  <a:cubicBezTo>
                    <a:pt x="329" y="199"/>
                    <a:pt x="327" y="199"/>
                    <a:pt x="324" y="200"/>
                  </a:cubicBezTo>
                  <a:lnTo>
                    <a:pt x="306" y="200"/>
                  </a:lnTo>
                  <a:cubicBezTo>
                    <a:pt x="293" y="200"/>
                    <a:pt x="279" y="195"/>
                    <a:pt x="266" y="195"/>
                  </a:cubicBezTo>
                  <a:cubicBezTo>
                    <a:pt x="252" y="191"/>
                    <a:pt x="234" y="182"/>
                    <a:pt x="221" y="177"/>
                  </a:cubicBezTo>
                  <a:cubicBezTo>
                    <a:pt x="203" y="168"/>
                    <a:pt x="185" y="155"/>
                    <a:pt x="171" y="146"/>
                  </a:cubicBezTo>
                  <a:cubicBezTo>
                    <a:pt x="140" y="119"/>
                    <a:pt x="108" y="87"/>
                    <a:pt x="86" y="60"/>
                  </a:cubicBezTo>
                  <a:lnTo>
                    <a:pt x="46" y="15"/>
                  </a:lnTo>
                  <a:lnTo>
                    <a:pt x="46" y="11"/>
                  </a:lnTo>
                  <a:cubicBezTo>
                    <a:pt x="42" y="4"/>
                    <a:pt x="37" y="0"/>
                    <a:pt x="3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3"/>
            <p:cNvSpPr/>
            <p:nvPr/>
          </p:nvSpPr>
          <p:spPr>
            <a:xfrm>
              <a:off x="3395950" y="721550"/>
              <a:ext cx="6775" cy="8625"/>
            </a:xfrm>
            <a:custGeom>
              <a:avLst/>
              <a:gdLst/>
              <a:ahLst/>
              <a:cxnLst/>
              <a:rect l="l" t="t" r="r" b="b"/>
              <a:pathLst>
                <a:path w="271" h="345" extrusionOk="0">
                  <a:moveTo>
                    <a:pt x="32" y="0"/>
                  </a:moveTo>
                  <a:cubicBezTo>
                    <a:pt x="21" y="0"/>
                    <a:pt x="9" y="7"/>
                    <a:pt x="5" y="21"/>
                  </a:cubicBezTo>
                  <a:cubicBezTo>
                    <a:pt x="0" y="43"/>
                    <a:pt x="0" y="66"/>
                    <a:pt x="0" y="88"/>
                  </a:cubicBezTo>
                  <a:cubicBezTo>
                    <a:pt x="0" y="111"/>
                    <a:pt x="5" y="133"/>
                    <a:pt x="9" y="156"/>
                  </a:cubicBezTo>
                  <a:cubicBezTo>
                    <a:pt x="18" y="187"/>
                    <a:pt x="27" y="209"/>
                    <a:pt x="41" y="236"/>
                  </a:cubicBezTo>
                  <a:cubicBezTo>
                    <a:pt x="59" y="259"/>
                    <a:pt x="77" y="281"/>
                    <a:pt x="99" y="299"/>
                  </a:cubicBezTo>
                  <a:cubicBezTo>
                    <a:pt x="117" y="317"/>
                    <a:pt x="144" y="326"/>
                    <a:pt x="167" y="335"/>
                  </a:cubicBezTo>
                  <a:cubicBezTo>
                    <a:pt x="189" y="344"/>
                    <a:pt x="216" y="344"/>
                    <a:pt x="239" y="344"/>
                  </a:cubicBezTo>
                  <a:cubicBezTo>
                    <a:pt x="252" y="344"/>
                    <a:pt x="266" y="335"/>
                    <a:pt x="270" y="322"/>
                  </a:cubicBezTo>
                  <a:cubicBezTo>
                    <a:pt x="270" y="308"/>
                    <a:pt x="261" y="295"/>
                    <a:pt x="248" y="290"/>
                  </a:cubicBezTo>
                  <a:lnTo>
                    <a:pt x="234" y="281"/>
                  </a:lnTo>
                  <a:cubicBezTo>
                    <a:pt x="221" y="277"/>
                    <a:pt x="212" y="272"/>
                    <a:pt x="198" y="263"/>
                  </a:cubicBezTo>
                  <a:cubicBezTo>
                    <a:pt x="185" y="254"/>
                    <a:pt x="171" y="245"/>
                    <a:pt x="162" y="232"/>
                  </a:cubicBezTo>
                  <a:cubicBezTo>
                    <a:pt x="144" y="218"/>
                    <a:pt x="135" y="200"/>
                    <a:pt x="126" y="182"/>
                  </a:cubicBezTo>
                  <a:cubicBezTo>
                    <a:pt x="104" y="147"/>
                    <a:pt x="86" y="111"/>
                    <a:pt x="77" y="70"/>
                  </a:cubicBezTo>
                  <a:lnTo>
                    <a:pt x="54" y="16"/>
                  </a:lnTo>
                  <a:lnTo>
                    <a:pt x="59" y="21"/>
                  </a:lnTo>
                  <a:cubicBezTo>
                    <a:pt x="54" y="7"/>
                    <a:pt x="43" y="0"/>
                    <a:pt x="3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3"/>
            <p:cNvSpPr/>
            <p:nvPr/>
          </p:nvSpPr>
          <p:spPr>
            <a:xfrm>
              <a:off x="3446325" y="728825"/>
              <a:ext cx="15450" cy="12950"/>
            </a:xfrm>
            <a:custGeom>
              <a:avLst/>
              <a:gdLst/>
              <a:ahLst/>
              <a:cxnLst/>
              <a:rect l="l" t="t" r="r" b="b"/>
              <a:pathLst>
                <a:path w="618" h="518" extrusionOk="0">
                  <a:moveTo>
                    <a:pt x="343" y="0"/>
                  </a:moveTo>
                  <a:cubicBezTo>
                    <a:pt x="286" y="0"/>
                    <a:pt x="227" y="19"/>
                    <a:pt x="176" y="62"/>
                  </a:cubicBezTo>
                  <a:cubicBezTo>
                    <a:pt x="1" y="215"/>
                    <a:pt x="100" y="503"/>
                    <a:pt x="329" y="517"/>
                  </a:cubicBezTo>
                  <a:cubicBezTo>
                    <a:pt x="337" y="518"/>
                    <a:pt x="345" y="518"/>
                    <a:pt x="353" y="518"/>
                  </a:cubicBezTo>
                  <a:cubicBezTo>
                    <a:pt x="487" y="518"/>
                    <a:pt x="595" y="414"/>
                    <a:pt x="608" y="278"/>
                  </a:cubicBezTo>
                  <a:cubicBezTo>
                    <a:pt x="618" y="115"/>
                    <a:pt x="484" y="0"/>
                    <a:pt x="34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3"/>
            <p:cNvSpPr/>
            <p:nvPr/>
          </p:nvSpPr>
          <p:spPr>
            <a:xfrm>
              <a:off x="3447350" y="724050"/>
              <a:ext cx="7325" cy="8225"/>
            </a:xfrm>
            <a:custGeom>
              <a:avLst/>
              <a:gdLst/>
              <a:ahLst/>
              <a:cxnLst/>
              <a:rect l="l" t="t" r="r" b="b"/>
              <a:pathLst>
                <a:path w="293" h="329" extrusionOk="0">
                  <a:moveTo>
                    <a:pt x="29" y="0"/>
                  </a:moveTo>
                  <a:cubicBezTo>
                    <a:pt x="18" y="0"/>
                    <a:pt x="8" y="8"/>
                    <a:pt x="5" y="20"/>
                  </a:cubicBezTo>
                  <a:cubicBezTo>
                    <a:pt x="0" y="42"/>
                    <a:pt x="0" y="69"/>
                    <a:pt x="5" y="91"/>
                  </a:cubicBezTo>
                  <a:cubicBezTo>
                    <a:pt x="5" y="114"/>
                    <a:pt x="14" y="136"/>
                    <a:pt x="18" y="159"/>
                  </a:cubicBezTo>
                  <a:cubicBezTo>
                    <a:pt x="27" y="186"/>
                    <a:pt x="41" y="213"/>
                    <a:pt x="59" y="235"/>
                  </a:cubicBezTo>
                  <a:cubicBezTo>
                    <a:pt x="77" y="258"/>
                    <a:pt x="95" y="280"/>
                    <a:pt x="122" y="294"/>
                  </a:cubicBezTo>
                  <a:cubicBezTo>
                    <a:pt x="144" y="312"/>
                    <a:pt x="167" y="321"/>
                    <a:pt x="194" y="325"/>
                  </a:cubicBezTo>
                  <a:cubicBezTo>
                    <a:pt x="205" y="328"/>
                    <a:pt x="216" y="329"/>
                    <a:pt x="228" y="329"/>
                  </a:cubicBezTo>
                  <a:cubicBezTo>
                    <a:pt x="240" y="329"/>
                    <a:pt x="252" y="328"/>
                    <a:pt x="266" y="325"/>
                  </a:cubicBezTo>
                  <a:cubicBezTo>
                    <a:pt x="279" y="325"/>
                    <a:pt x="293" y="316"/>
                    <a:pt x="293" y="303"/>
                  </a:cubicBezTo>
                  <a:cubicBezTo>
                    <a:pt x="293" y="289"/>
                    <a:pt x="284" y="276"/>
                    <a:pt x="270" y="276"/>
                  </a:cubicBezTo>
                  <a:lnTo>
                    <a:pt x="252" y="267"/>
                  </a:lnTo>
                  <a:cubicBezTo>
                    <a:pt x="225" y="253"/>
                    <a:pt x="198" y="240"/>
                    <a:pt x="176" y="217"/>
                  </a:cubicBezTo>
                  <a:cubicBezTo>
                    <a:pt x="162" y="208"/>
                    <a:pt x="149" y="190"/>
                    <a:pt x="140" y="177"/>
                  </a:cubicBezTo>
                  <a:cubicBezTo>
                    <a:pt x="117" y="141"/>
                    <a:pt x="99" y="105"/>
                    <a:pt x="81" y="69"/>
                  </a:cubicBezTo>
                  <a:lnTo>
                    <a:pt x="59" y="11"/>
                  </a:lnTo>
                  <a:lnTo>
                    <a:pt x="54" y="15"/>
                  </a:lnTo>
                  <a:cubicBezTo>
                    <a:pt x="54" y="6"/>
                    <a:pt x="45" y="2"/>
                    <a:pt x="36" y="2"/>
                  </a:cubicBezTo>
                  <a:cubicBezTo>
                    <a:pt x="34" y="1"/>
                    <a:pt x="31" y="0"/>
                    <a:pt x="2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3"/>
            <p:cNvSpPr/>
            <p:nvPr/>
          </p:nvSpPr>
          <p:spPr>
            <a:xfrm>
              <a:off x="3444525" y="727900"/>
              <a:ext cx="9025" cy="6775"/>
            </a:xfrm>
            <a:custGeom>
              <a:avLst/>
              <a:gdLst/>
              <a:ahLst/>
              <a:cxnLst/>
              <a:rect l="l" t="t" r="r" b="b"/>
              <a:pathLst>
                <a:path w="361" h="271" extrusionOk="0">
                  <a:moveTo>
                    <a:pt x="28" y="0"/>
                  </a:moveTo>
                  <a:cubicBezTo>
                    <a:pt x="14" y="0"/>
                    <a:pt x="1" y="14"/>
                    <a:pt x="5" y="27"/>
                  </a:cubicBezTo>
                  <a:cubicBezTo>
                    <a:pt x="5" y="54"/>
                    <a:pt x="14" y="77"/>
                    <a:pt x="23" y="95"/>
                  </a:cubicBezTo>
                  <a:cubicBezTo>
                    <a:pt x="32" y="117"/>
                    <a:pt x="41" y="140"/>
                    <a:pt x="55" y="158"/>
                  </a:cubicBezTo>
                  <a:cubicBezTo>
                    <a:pt x="73" y="180"/>
                    <a:pt x="91" y="203"/>
                    <a:pt x="113" y="221"/>
                  </a:cubicBezTo>
                  <a:cubicBezTo>
                    <a:pt x="136" y="239"/>
                    <a:pt x="163" y="252"/>
                    <a:pt x="190" y="261"/>
                  </a:cubicBezTo>
                  <a:cubicBezTo>
                    <a:pt x="217" y="266"/>
                    <a:pt x="239" y="270"/>
                    <a:pt x="266" y="270"/>
                  </a:cubicBezTo>
                  <a:cubicBezTo>
                    <a:pt x="293" y="266"/>
                    <a:pt x="316" y="261"/>
                    <a:pt x="338" y="252"/>
                  </a:cubicBezTo>
                  <a:cubicBezTo>
                    <a:pt x="352" y="248"/>
                    <a:pt x="361" y="234"/>
                    <a:pt x="356" y="221"/>
                  </a:cubicBezTo>
                  <a:cubicBezTo>
                    <a:pt x="356" y="207"/>
                    <a:pt x="343" y="198"/>
                    <a:pt x="325" y="198"/>
                  </a:cubicBezTo>
                  <a:lnTo>
                    <a:pt x="311" y="198"/>
                  </a:lnTo>
                  <a:cubicBezTo>
                    <a:pt x="298" y="198"/>
                    <a:pt x="284" y="194"/>
                    <a:pt x="271" y="189"/>
                  </a:cubicBezTo>
                  <a:cubicBezTo>
                    <a:pt x="253" y="189"/>
                    <a:pt x="239" y="180"/>
                    <a:pt x="226" y="171"/>
                  </a:cubicBezTo>
                  <a:cubicBezTo>
                    <a:pt x="203" y="167"/>
                    <a:pt x="190" y="153"/>
                    <a:pt x="172" y="140"/>
                  </a:cubicBezTo>
                  <a:cubicBezTo>
                    <a:pt x="140" y="117"/>
                    <a:pt x="113" y="86"/>
                    <a:pt x="91" y="54"/>
                  </a:cubicBezTo>
                  <a:cubicBezTo>
                    <a:pt x="68" y="27"/>
                    <a:pt x="50" y="9"/>
                    <a:pt x="50" y="9"/>
                  </a:cubicBezTo>
                  <a:cubicBezTo>
                    <a:pt x="46" y="0"/>
                    <a:pt x="37" y="0"/>
                    <a:pt x="2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3"/>
            <p:cNvSpPr/>
            <p:nvPr/>
          </p:nvSpPr>
          <p:spPr>
            <a:xfrm>
              <a:off x="3452300" y="723775"/>
              <a:ext cx="7050" cy="8775"/>
            </a:xfrm>
            <a:custGeom>
              <a:avLst/>
              <a:gdLst/>
              <a:ahLst/>
              <a:cxnLst/>
              <a:rect l="l" t="t" r="r" b="b"/>
              <a:pathLst>
                <a:path w="282" h="351" extrusionOk="0">
                  <a:moveTo>
                    <a:pt x="36" y="0"/>
                  </a:moveTo>
                  <a:cubicBezTo>
                    <a:pt x="25" y="0"/>
                    <a:pt x="14" y="6"/>
                    <a:pt x="9" y="17"/>
                  </a:cubicBezTo>
                  <a:cubicBezTo>
                    <a:pt x="5" y="40"/>
                    <a:pt x="0" y="62"/>
                    <a:pt x="5" y="89"/>
                  </a:cubicBezTo>
                  <a:cubicBezTo>
                    <a:pt x="5" y="111"/>
                    <a:pt x="9" y="138"/>
                    <a:pt x="18" y="161"/>
                  </a:cubicBezTo>
                  <a:cubicBezTo>
                    <a:pt x="27" y="188"/>
                    <a:pt x="36" y="215"/>
                    <a:pt x="50" y="242"/>
                  </a:cubicBezTo>
                  <a:cubicBezTo>
                    <a:pt x="68" y="264"/>
                    <a:pt x="86" y="287"/>
                    <a:pt x="108" y="305"/>
                  </a:cubicBezTo>
                  <a:cubicBezTo>
                    <a:pt x="144" y="336"/>
                    <a:pt x="198" y="350"/>
                    <a:pt x="248" y="350"/>
                  </a:cubicBezTo>
                  <a:cubicBezTo>
                    <a:pt x="249" y="351"/>
                    <a:pt x="251" y="351"/>
                    <a:pt x="253" y="351"/>
                  </a:cubicBezTo>
                  <a:cubicBezTo>
                    <a:pt x="276" y="351"/>
                    <a:pt x="282" y="296"/>
                    <a:pt x="257" y="296"/>
                  </a:cubicBezTo>
                  <a:lnTo>
                    <a:pt x="243" y="287"/>
                  </a:lnTo>
                  <a:cubicBezTo>
                    <a:pt x="230" y="282"/>
                    <a:pt x="216" y="278"/>
                    <a:pt x="207" y="269"/>
                  </a:cubicBezTo>
                  <a:cubicBezTo>
                    <a:pt x="194" y="260"/>
                    <a:pt x="180" y="246"/>
                    <a:pt x="167" y="237"/>
                  </a:cubicBezTo>
                  <a:cubicBezTo>
                    <a:pt x="153" y="219"/>
                    <a:pt x="144" y="206"/>
                    <a:pt x="131" y="188"/>
                  </a:cubicBezTo>
                  <a:cubicBezTo>
                    <a:pt x="113" y="152"/>
                    <a:pt x="95" y="116"/>
                    <a:pt x="81" y="75"/>
                  </a:cubicBezTo>
                  <a:cubicBezTo>
                    <a:pt x="72" y="44"/>
                    <a:pt x="63" y="22"/>
                    <a:pt x="63" y="22"/>
                  </a:cubicBezTo>
                  <a:lnTo>
                    <a:pt x="63" y="17"/>
                  </a:lnTo>
                  <a:cubicBezTo>
                    <a:pt x="59" y="6"/>
                    <a:pt x="47" y="0"/>
                    <a:pt x="36"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3"/>
            <p:cNvSpPr/>
            <p:nvPr/>
          </p:nvSpPr>
          <p:spPr>
            <a:xfrm>
              <a:off x="2502075" y="1223650"/>
              <a:ext cx="61775" cy="22325"/>
            </a:xfrm>
            <a:custGeom>
              <a:avLst/>
              <a:gdLst/>
              <a:ahLst/>
              <a:cxnLst/>
              <a:rect l="l" t="t" r="r" b="b"/>
              <a:pathLst>
                <a:path w="2471" h="893" extrusionOk="0">
                  <a:moveTo>
                    <a:pt x="77" y="0"/>
                  </a:moveTo>
                  <a:lnTo>
                    <a:pt x="77" y="36"/>
                  </a:lnTo>
                  <a:cubicBezTo>
                    <a:pt x="77" y="36"/>
                    <a:pt x="1" y="468"/>
                    <a:pt x="163" y="621"/>
                  </a:cubicBezTo>
                  <a:cubicBezTo>
                    <a:pt x="272" y="731"/>
                    <a:pt x="1227" y="893"/>
                    <a:pt x="1839" y="893"/>
                  </a:cubicBezTo>
                  <a:cubicBezTo>
                    <a:pt x="2105" y="893"/>
                    <a:pt x="2306" y="862"/>
                    <a:pt x="2344" y="783"/>
                  </a:cubicBezTo>
                  <a:cubicBezTo>
                    <a:pt x="2470" y="522"/>
                    <a:pt x="1818" y="77"/>
                    <a:pt x="1818" y="77"/>
                  </a:cubicBezTo>
                  <a:lnTo>
                    <a:pt x="1813" y="54"/>
                  </a:lnTo>
                  <a:cubicBezTo>
                    <a:pt x="1691" y="69"/>
                    <a:pt x="1539" y="75"/>
                    <a:pt x="1375" y="75"/>
                  </a:cubicBezTo>
                  <a:cubicBezTo>
                    <a:pt x="892" y="75"/>
                    <a:pt x="309" y="24"/>
                    <a:pt x="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3"/>
            <p:cNvSpPr/>
            <p:nvPr/>
          </p:nvSpPr>
          <p:spPr>
            <a:xfrm>
              <a:off x="2547725" y="817975"/>
              <a:ext cx="23325" cy="23875"/>
            </a:xfrm>
            <a:custGeom>
              <a:avLst/>
              <a:gdLst/>
              <a:ahLst/>
              <a:cxnLst/>
              <a:rect l="l" t="t" r="r" b="b"/>
              <a:pathLst>
                <a:path w="933" h="955" extrusionOk="0">
                  <a:moveTo>
                    <a:pt x="518" y="1"/>
                  </a:moveTo>
                  <a:lnTo>
                    <a:pt x="523" y="95"/>
                  </a:lnTo>
                  <a:cubicBezTo>
                    <a:pt x="523" y="95"/>
                    <a:pt x="604" y="563"/>
                    <a:pt x="1" y="680"/>
                  </a:cubicBezTo>
                  <a:cubicBezTo>
                    <a:pt x="36" y="696"/>
                    <a:pt x="604" y="954"/>
                    <a:pt x="807" y="954"/>
                  </a:cubicBezTo>
                  <a:cubicBezTo>
                    <a:pt x="840" y="954"/>
                    <a:pt x="864" y="948"/>
                    <a:pt x="874" y="932"/>
                  </a:cubicBezTo>
                  <a:cubicBezTo>
                    <a:pt x="932" y="847"/>
                    <a:pt x="865" y="433"/>
                    <a:pt x="725" y="181"/>
                  </a:cubicBezTo>
                  <a:cubicBezTo>
                    <a:pt x="676" y="91"/>
                    <a:pt x="613" y="19"/>
                    <a:pt x="545"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3"/>
            <p:cNvSpPr/>
            <p:nvPr/>
          </p:nvSpPr>
          <p:spPr>
            <a:xfrm>
              <a:off x="2460700" y="1013775"/>
              <a:ext cx="41625" cy="16575"/>
            </a:xfrm>
            <a:custGeom>
              <a:avLst/>
              <a:gdLst/>
              <a:ahLst/>
              <a:cxnLst/>
              <a:rect l="l" t="t" r="r" b="b"/>
              <a:pathLst>
                <a:path w="1665" h="663" extrusionOk="0">
                  <a:moveTo>
                    <a:pt x="1458" y="1"/>
                  </a:moveTo>
                  <a:lnTo>
                    <a:pt x="1440" y="5"/>
                  </a:lnTo>
                  <a:cubicBezTo>
                    <a:pt x="916" y="341"/>
                    <a:pt x="298" y="371"/>
                    <a:pt x="93" y="371"/>
                  </a:cubicBezTo>
                  <a:cubicBezTo>
                    <a:pt x="48" y="371"/>
                    <a:pt x="23" y="370"/>
                    <a:pt x="23" y="370"/>
                  </a:cubicBezTo>
                  <a:lnTo>
                    <a:pt x="0" y="379"/>
                  </a:lnTo>
                  <a:cubicBezTo>
                    <a:pt x="36" y="478"/>
                    <a:pt x="72" y="572"/>
                    <a:pt x="113" y="662"/>
                  </a:cubicBezTo>
                  <a:cubicBezTo>
                    <a:pt x="113" y="662"/>
                    <a:pt x="123" y="662"/>
                    <a:pt x="142" y="662"/>
                  </a:cubicBezTo>
                  <a:cubicBezTo>
                    <a:pt x="320" y="662"/>
                    <a:pt x="1260" y="648"/>
                    <a:pt x="1647" y="343"/>
                  </a:cubicBezTo>
                  <a:cubicBezTo>
                    <a:pt x="1651" y="347"/>
                    <a:pt x="1656" y="352"/>
                    <a:pt x="1660" y="356"/>
                  </a:cubicBezTo>
                  <a:lnTo>
                    <a:pt x="1665" y="356"/>
                  </a:lnTo>
                  <a:cubicBezTo>
                    <a:pt x="1575" y="248"/>
                    <a:pt x="1507" y="127"/>
                    <a:pt x="1458"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3"/>
            <p:cNvSpPr/>
            <p:nvPr/>
          </p:nvSpPr>
          <p:spPr>
            <a:xfrm>
              <a:off x="2512875" y="827200"/>
              <a:ext cx="34875" cy="22850"/>
            </a:xfrm>
            <a:custGeom>
              <a:avLst/>
              <a:gdLst/>
              <a:ahLst/>
              <a:cxnLst/>
              <a:rect l="l" t="t" r="r" b="b"/>
              <a:pathLst>
                <a:path w="1395" h="914" extrusionOk="0">
                  <a:moveTo>
                    <a:pt x="23" y="1"/>
                  </a:moveTo>
                  <a:lnTo>
                    <a:pt x="23" y="1"/>
                  </a:lnTo>
                  <a:cubicBezTo>
                    <a:pt x="0" y="253"/>
                    <a:pt x="500" y="914"/>
                    <a:pt x="693" y="914"/>
                  </a:cubicBezTo>
                  <a:cubicBezTo>
                    <a:pt x="887" y="914"/>
                    <a:pt x="1395" y="311"/>
                    <a:pt x="1395" y="311"/>
                  </a:cubicBezTo>
                  <a:lnTo>
                    <a:pt x="1395" y="311"/>
                  </a:lnTo>
                  <a:cubicBezTo>
                    <a:pt x="1313" y="327"/>
                    <a:pt x="1230" y="334"/>
                    <a:pt x="1149" y="334"/>
                  </a:cubicBezTo>
                  <a:cubicBezTo>
                    <a:pt x="637" y="334"/>
                    <a:pt x="185" y="59"/>
                    <a:pt x="185" y="59"/>
                  </a:cubicBezTo>
                  <a:cubicBezTo>
                    <a:pt x="131" y="32"/>
                    <a:pt x="77" y="14"/>
                    <a:pt x="2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3"/>
            <p:cNvSpPr/>
            <p:nvPr/>
          </p:nvSpPr>
          <p:spPr>
            <a:xfrm>
              <a:off x="2489825" y="1009625"/>
              <a:ext cx="170850" cy="218675"/>
            </a:xfrm>
            <a:custGeom>
              <a:avLst/>
              <a:gdLst/>
              <a:ahLst/>
              <a:cxnLst/>
              <a:rect l="l" t="t" r="r" b="b"/>
              <a:pathLst>
                <a:path w="6834" h="8747" extrusionOk="0">
                  <a:moveTo>
                    <a:pt x="6208" y="1"/>
                  </a:moveTo>
                  <a:lnTo>
                    <a:pt x="6208" y="1"/>
                  </a:lnTo>
                  <a:cubicBezTo>
                    <a:pt x="5758" y="567"/>
                    <a:pt x="5106" y="621"/>
                    <a:pt x="4206" y="725"/>
                  </a:cubicBezTo>
                  <a:lnTo>
                    <a:pt x="3990" y="747"/>
                  </a:lnTo>
                  <a:cubicBezTo>
                    <a:pt x="3314" y="818"/>
                    <a:pt x="2617" y="851"/>
                    <a:pt x="2041" y="851"/>
                  </a:cubicBezTo>
                  <a:cubicBezTo>
                    <a:pt x="1437" y="851"/>
                    <a:pt x="965" y="814"/>
                    <a:pt x="787" y="743"/>
                  </a:cubicBezTo>
                  <a:cubicBezTo>
                    <a:pt x="675" y="698"/>
                    <a:pt x="576" y="621"/>
                    <a:pt x="500" y="527"/>
                  </a:cubicBezTo>
                  <a:lnTo>
                    <a:pt x="495" y="527"/>
                  </a:lnTo>
                  <a:cubicBezTo>
                    <a:pt x="572" y="617"/>
                    <a:pt x="913" y="1013"/>
                    <a:pt x="805" y="1116"/>
                  </a:cubicBezTo>
                  <a:cubicBezTo>
                    <a:pt x="753" y="1177"/>
                    <a:pt x="679" y="1212"/>
                    <a:pt x="602" y="1212"/>
                  </a:cubicBezTo>
                  <a:cubicBezTo>
                    <a:pt x="593" y="1212"/>
                    <a:pt x="585" y="1212"/>
                    <a:pt x="576" y="1211"/>
                  </a:cubicBezTo>
                  <a:lnTo>
                    <a:pt x="558" y="1220"/>
                  </a:lnTo>
                  <a:cubicBezTo>
                    <a:pt x="621" y="1400"/>
                    <a:pt x="680" y="1620"/>
                    <a:pt x="599" y="1692"/>
                  </a:cubicBezTo>
                  <a:cubicBezTo>
                    <a:pt x="566" y="1722"/>
                    <a:pt x="530" y="1734"/>
                    <a:pt x="494" y="1734"/>
                  </a:cubicBezTo>
                  <a:cubicBezTo>
                    <a:pt x="351" y="1734"/>
                    <a:pt x="203" y="1548"/>
                    <a:pt x="203" y="1548"/>
                  </a:cubicBezTo>
                  <a:cubicBezTo>
                    <a:pt x="203" y="1548"/>
                    <a:pt x="144" y="1885"/>
                    <a:pt x="0" y="1899"/>
                  </a:cubicBezTo>
                  <a:cubicBezTo>
                    <a:pt x="0" y="1899"/>
                    <a:pt x="225" y="6874"/>
                    <a:pt x="468" y="8552"/>
                  </a:cubicBezTo>
                  <a:cubicBezTo>
                    <a:pt x="468" y="8552"/>
                    <a:pt x="482" y="8629"/>
                    <a:pt x="621" y="8633"/>
                  </a:cubicBezTo>
                  <a:cubicBezTo>
                    <a:pt x="866" y="8659"/>
                    <a:pt x="1466" y="8735"/>
                    <a:pt x="1946" y="8735"/>
                  </a:cubicBezTo>
                  <a:cubicBezTo>
                    <a:pt x="2066" y="8735"/>
                    <a:pt x="2179" y="8731"/>
                    <a:pt x="2277" y="8719"/>
                  </a:cubicBezTo>
                  <a:cubicBezTo>
                    <a:pt x="2384" y="8705"/>
                    <a:pt x="2560" y="8696"/>
                    <a:pt x="2551" y="8552"/>
                  </a:cubicBezTo>
                  <a:lnTo>
                    <a:pt x="3055" y="2416"/>
                  </a:lnTo>
                  <a:cubicBezTo>
                    <a:pt x="3343" y="2340"/>
                    <a:pt x="3626" y="2241"/>
                    <a:pt x="3905" y="2124"/>
                  </a:cubicBezTo>
                  <a:lnTo>
                    <a:pt x="3914" y="2146"/>
                  </a:lnTo>
                  <a:cubicBezTo>
                    <a:pt x="3914" y="2146"/>
                    <a:pt x="3842" y="6852"/>
                    <a:pt x="4058" y="8602"/>
                  </a:cubicBezTo>
                  <a:cubicBezTo>
                    <a:pt x="4062" y="8615"/>
                    <a:pt x="4107" y="8638"/>
                    <a:pt x="4188" y="8656"/>
                  </a:cubicBezTo>
                  <a:cubicBezTo>
                    <a:pt x="4384" y="8704"/>
                    <a:pt x="4776" y="8746"/>
                    <a:pt x="5167" y="8746"/>
                  </a:cubicBezTo>
                  <a:cubicBezTo>
                    <a:pt x="5512" y="8746"/>
                    <a:pt x="5857" y="8713"/>
                    <a:pt x="6064" y="8620"/>
                  </a:cubicBezTo>
                  <a:cubicBezTo>
                    <a:pt x="6109" y="8602"/>
                    <a:pt x="6154" y="8575"/>
                    <a:pt x="6190" y="8539"/>
                  </a:cubicBezTo>
                  <a:cubicBezTo>
                    <a:pt x="6190" y="8539"/>
                    <a:pt x="6834" y="4859"/>
                    <a:pt x="6208"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3"/>
            <p:cNvSpPr/>
            <p:nvPr/>
          </p:nvSpPr>
          <p:spPr>
            <a:xfrm>
              <a:off x="2490050" y="1011200"/>
              <a:ext cx="170525" cy="217025"/>
            </a:xfrm>
            <a:custGeom>
              <a:avLst/>
              <a:gdLst/>
              <a:ahLst/>
              <a:cxnLst/>
              <a:rect l="l" t="t" r="r" b="b"/>
              <a:pathLst>
                <a:path w="6821" h="8681" extrusionOk="0">
                  <a:moveTo>
                    <a:pt x="6208" y="0"/>
                  </a:moveTo>
                  <a:lnTo>
                    <a:pt x="6208" y="0"/>
                  </a:lnTo>
                  <a:cubicBezTo>
                    <a:pt x="6154" y="36"/>
                    <a:pt x="6091" y="77"/>
                    <a:pt x="6033" y="113"/>
                  </a:cubicBezTo>
                  <a:cubicBezTo>
                    <a:pt x="5866" y="261"/>
                    <a:pt x="5677" y="374"/>
                    <a:pt x="5466" y="441"/>
                  </a:cubicBezTo>
                  <a:cubicBezTo>
                    <a:pt x="3981" y="1211"/>
                    <a:pt x="2299" y="1467"/>
                    <a:pt x="626" y="1472"/>
                  </a:cubicBezTo>
                  <a:lnTo>
                    <a:pt x="626" y="1508"/>
                  </a:lnTo>
                  <a:cubicBezTo>
                    <a:pt x="626" y="1503"/>
                    <a:pt x="630" y="1499"/>
                    <a:pt x="630" y="1499"/>
                  </a:cubicBezTo>
                  <a:cubicBezTo>
                    <a:pt x="631" y="1498"/>
                    <a:pt x="631" y="1497"/>
                    <a:pt x="631" y="1497"/>
                  </a:cubicBezTo>
                  <a:lnTo>
                    <a:pt x="631" y="1497"/>
                  </a:lnTo>
                  <a:cubicBezTo>
                    <a:pt x="631" y="1497"/>
                    <a:pt x="626" y="1504"/>
                    <a:pt x="626" y="1508"/>
                  </a:cubicBezTo>
                  <a:cubicBezTo>
                    <a:pt x="630" y="1553"/>
                    <a:pt x="617" y="1593"/>
                    <a:pt x="585" y="1629"/>
                  </a:cubicBezTo>
                  <a:cubicBezTo>
                    <a:pt x="572" y="1642"/>
                    <a:pt x="558" y="1651"/>
                    <a:pt x="540" y="1656"/>
                  </a:cubicBezTo>
                  <a:cubicBezTo>
                    <a:pt x="414" y="1867"/>
                    <a:pt x="225" y="2029"/>
                    <a:pt x="0" y="2119"/>
                  </a:cubicBezTo>
                  <a:cubicBezTo>
                    <a:pt x="54" y="3199"/>
                    <a:pt x="248" y="7050"/>
                    <a:pt x="455" y="8485"/>
                  </a:cubicBezTo>
                  <a:cubicBezTo>
                    <a:pt x="455" y="8485"/>
                    <a:pt x="473" y="8561"/>
                    <a:pt x="608" y="8566"/>
                  </a:cubicBezTo>
                  <a:cubicBezTo>
                    <a:pt x="857" y="8591"/>
                    <a:pt x="1450" y="8670"/>
                    <a:pt x="1927" y="8670"/>
                  </a:cubicBezTo>
                  <a:cubicBezTo>
                    <a:pt x="2051" y="8670"/>
                    <a:pt x="2167" y="8664"/>
                    <a:pt x="2268" y="8651"/>
                  </a:cubicBezTo>
                  <a:cubicBezTo>
                    <a:pt x="2375" y="8638"/>
                    <a:pt x="2546" y="8633"/>
                    <a:pt x="2537" y="8485"/>
                  </a:cubicBezTo>
                  <a:lnTo>
                    <a:pt x="3046" y="2349"/>
                  </a:lnTo>
                  <a:cubicBezTo>
                    <a:pt x="3334" y="2272"/>
                    <a:pt x="3617" y="2173"/>
                    <a:pt x="3896" y="2061"/>
                  </a:cubicBezTo>
                  <a:lnTo>
                    <a:pt x="3900" y="2079"/>
                  </a:lnTo>
                  <a:lnTo>
                    <a:pt x="3900" y="2146"/>
                  </a:lnTo>
                  <a:cubicBezTo>
                    <a:pt x="4121" y="2034"/>
                    <a:pt x="4301" y="1845"/>
                    <a:pt x="4512" y="1714"/>
                  </a:cubicBezTo>
                  <a:lnTo>
                    <a:pt x="4512" y="1714"/>
                  </a:lnTo>
                  <a:cubicBezTo>
                    <a:pt x="4742" y="4009"/>
                    <a:pt x="3936" y="6299"/>
                    <a:pt x="4193" y="8593"/>
                  </a:cubicBezTo>
                  <a:cubicBezTo>
                    <a:pt x="4393" y="8640"/>
                    <a:pt x="4775" y="8681"/>
                    <a:pt x="5156" y="8681"/>
                  </a:cubicBezTo>
                  <a:cubicBezTo>
                    <a:pt x="5503" y="8681"/>
                    <a:pt x="5849" y="8647"/>
                    <a:pt x="6055" y="8552"/>
                  </a:cubicBezTo>
                  <a:cubicBezTo>
                    <a:pt x="6100" y="8534"/>
                    <a:pt x="6145" y="8507"/>
                    <a:pt x="6181" y="8476"/>
                  </a:cubicBezTo>
                  <a:cubicBezTo>
                    <a:pt x="6181" y="8476"/>
                    <a:pt x="6820" y="4827"/>
                    <a:pt x="6208"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3"/>
            <p:cNvSpPr/>
            <p:nvPr/>
          </p:nvSpPr>
          <p:spPr>
            <a:xfrm>
              <a:off x="2438075" y="819050"/>
              <a:ext cx="254775" cy="213700"/>
            </a:xfrm>
            <a:custGeom>
              <a:avLst/>
              <a:gdLst/>
              <a:ahLst/>
              <a:cxnLst/>
              <a:rect l="l" t="t" r="r" b="b"/>
              <a:pathLst>
                <a:path w="10191" h="8548" extrusionOk="0">
                  <a:moveTo>
                    <a:pt x="5660" y="0"/>
                  </a:moveTo>
                  <a:cubicBezTo>
                    <a:pt x="5327" y="0"/>
                    <a:pt x="5125" y="129"/>
                    <a:pt x="5125" y="129"/>
                  </a:cubicBezTo>
                  <a:lnTo>
                    <a:pt x="5111" y="138"/>
                  </a:lnTo>
                  <a:cubicBezTo>
                    <a:pt x="5251" y="385"/>
                    <a:pt x="5318" y="804"/>
                    <a:pt x="5260" y="889"/>
                  </a:cubicBezTo>
                  <a:cubicBezTo>
                    <a:pt x="5250" y="905"/>
                    <a:pt x="5226" y="911"/>
                    <a:pt x="5193" y="911"/>
                  </a:cubicBezTo>
                  <a:cubicBezTo>
                    <a:pt x="4990" y="911"/>
                    <a:pt x="4422" y="653"/>
                    <a:pt x="4387" y="637"/>
                  </a:cubicBezTo>
                  <a:cubicBezTo>
                    <a:pt x="4387" y="637"/>
                    <a:pt x="3879" y="1240"/>
                    <a:pt x="3685" y="1240"/>
                  </a:cubicBezTo>
                  <a:cubicBezTo>
                    <a:pt x="3492" y="1240"/>
                    <a:pt x="2992" y="579"/>
                    <a:pt x="3015" y="327"/>
                  </a:cubicBezTo>
                  <a:cubicBezTo>
                    <a:pt x="2919" y="303"/>
                    <a:pt x="2788" y="280"/>
                    <a:pt x="2633" y="280"/>
                  </a:cubicBezTo>
                  <a:cubicBezTo>
                    <a:pt x="2314" y="280"/>
                    <a:pt x="1894" y="378"/>
                    <a:pt x="1485" y="772"/>
                  </a:cubicBezTo>
                  <a:cubicBezTo>
                    <a:pt x="455" y="1766"/>
                    <a:pt x="1" y="5716"/>
                    <a:pt x="905" y="8172"/>
                  </a:cubicBezTo>
                  <a:lnTo>
                    <a:pt x="932" y="8163"/>
                  </a:lnTo>
                  <a:cubicBezTo>
                    <a:pt x="932" y="8163"/>
                    <a:pt x="953" y="8164"/>
                    <a:pt x="991" y="8164"/>
                  </a:cubicBezTo>
                  <a:cubicBezTo>
                    <a:pt x="1184" y="8164"/>
                    <a:pt x="1812" y="8136"/>
                    <a:pt x="2349" y="7794"/>
                  </a:cubicBezTo>
                  <a:lnTo>
                    <a:pt x="2363" y="7790"/>
                  </a:lnTo>
                  <a:cubicBezTo>
                    <a:pt x="2412" y="7920"/>
                    <a:pt x="2480" y="8037"/>
                    <a:pt x="2570" y="8145"/>
                  </a:cubicBezTo>
                  <a:cubicBezTo>
                    <a:pt x="2646" y="8244"/>
                    <a:pt x="2745" y="8321"/>
                    <a:pt x="2857" y="8366"/>
                  </a:cubicBezTo>
                  <a:cubicBezTo>
                    <a:pt x="3097" y="8461"/>
                    <a:pt x="3846" y="8548"/>
                    <a:pt x="4737" y="8548"/>
                  </a:cubicBezTo>
                  <a:cubicBezTo>
                    <a:pt x="5154" y="8548"/>
                    <a:pt x="5601" y="8529"/>
                    <a:pt x="6042" y="8483"/>
                  </a:cubicBezTo>
                  <a:cubicBezTo>
                    <a:pt x="6942" y="8379"/>
                    <a:pt x="7828" y="8190"/>
                    <a:pt x="8278" y="7628"/>
                  </a:cubicBezTo>
                  <a:cubicBezTo>
                    <a:pt x="8355" y="7529"/>
                    <a:pt x="8422" y="7426"/>
                    <a:pt x="8481" y="7313"/>
                  </a:cubicBezTo>
                  <a:cubicBezTo>
                    <a:pt x="8751" y="6800"/>
                    <a:pt x="8746" y="5491"/>
                    <a:pt x="7900" y="4070"/>
                  </a:cubicBezTo>
                  <a:lnTo>
                    <a:pt x="7900" y="4070"/>
                  </a:lnTo>
                  <a:cubicBezTo>
                    <a:pt x="8274" y="4537"/>
                    <a:pt x="8751" y="4911"/>
                    <a:pt x="9299" y="5154"/>
                  </a:cubicBezTo>
                  <a:cubicBezTo>
                    <a:pt x="9309" y="5159"/>
                    <a:pt x="9320" y="5161"/>
                    <a:pt x="9332" y="5161"/>
                  </a:cubicBezTo>
                  <a:cubicBezTo>
                    <a:pt x="9382" y="5161"/>
                    <a:pt x="9445" y="5115"/>
                    <a:pt x="9511" y="5041"/>
                  </a:cubicBezTo>
                  <a:cubicBezTo>
                    <a:pt x="9754" y="4762"/>
                    <a:pt x="10055" y="4088"/>
                    <a:pt x="10154" y="3854"/>
                  </a:cubicBezTo>
                  <a:cubicBezTo>
                    <a:pt x="10177" y="3804"/>
                    <a:pt x="10190" y="3773"/>
                    <a:pt x="10190" y="3773"/>
                  </a:cubicBezTo>
                  <a:cubicBezTo>
                    <a:pt x="8350" y="2720"/>
                    <a:pt x="7774" y="889"/>
                    <a:pt x="6335" y="169"/>
                  </a:cubicBezTo>
                  <a:cubicBezTo>
                    <a:pt x="6077" y="41"/>
                    <a:pt x="5848" y="0"/>
                    <a:pt x="5660"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3"/>
            <p:cNvSpPr/>
            <p:nvPr/>
          </p:nvSpPr>
          <p:spPr>
            <a:xfrm>
              <a:off x="2675825" y="913675"/>
              <a:ext cx="43675" cy="44325"/>
            </a:xfrm>
            <a:custGeom>
              <a:avLst/>
              <a:gdLst/>
              <a:ahLst/>
              <a:cxnLst/>
              <a:rect l="l" t="t" r="r" b="b"/>
              <a:pathLst>
                <a:path w="1747" h="1773" extrusionOk="0">
                  <a:moveTo>
                    <a:pt x="1084" y="0"/>
                  </a:moveTo>
                  <a:cubicBezTo>
                    <a:pt x="878" y="0"/>
                    <a:pt x="649" y="69"/>
                    <a:pt x="649" y="69"/>
                  </a:cubicBezTo>
                  <a:lnTo>
                    <a:pt x="644" y="69"/>
                  </a:lnTo>
                  <a:cubicBezTo>
                    <a:pt x="545" y="298"/>
                    <a:pt x="244" y="977"/>
                    <a:pt x="1" y="1252"/>
                  </a:cubicBezTo>
                  <a:cubicBezTo>
                    <a:pt x="32" y="1288"/>
                    <a:pt x="437" y="1711"/>
                    <a:pt x="766" y="1769"/>
                  </a:cubicBezTo>
                  <a:cubicBezTo>
                    <a:pt x="777" y="1771"/>
                    <a:pt x="788" y="1772"/>
                    <a:pt x="800" y="1772"/>
                  </a:cubicBezTo>
                  <a:cubicBezTo>
                    <a:pt x="899" y="1772"/>
                    <a:pt x="1020" y="1706"/>
                    <a:pt x="1045" y="1589"/>
                  </a:cubicBezTo>
                  <a:cubicBezTo>
                    <a:pt x="1058" y="1508"/>
                    <a:pt x="806" y="1315"/>
                    <a:pt x="770" y="1283"/>
                  </a:cubicBezTo>
                  <a:lnTo>
                    <a:pt x="770" y="1283"/>
                  </a:lnTo>
                  <a:cubicBezTo>
                    <a:pt x="810" y="1301"/>
                    <a:pt x="1134" y="1455"/>
                    <a:pt x="1293" y="1455"/>
                  </a:cubicBezTo>
                  <a:cubicBezTo>
                    <a:pt x="1297" y="1455"/>
                    <a:pt x="1301" y="1454"/>
                    <a:pt x="1305" y="1454"/>
                  </a:cubicBezTo>
                  <a:cubicBezTo>
                    <a:pt x="1458" y="1445"/>
                    <a:pt x="1485" y="1306"/>
                    <a:pt x="1467" y="1207"/>
                  </a:cubicBezTo>
                  <a:cubicBezTo>
                    <a:pt x="1449" y="1108"/>
                    <a:pt x="1157" y="887"/>
                    <a:pt x="1121" y="860"/>
                  </a:cubicBezTo>
                  <a:lnTo>
                    <a:pt x="1121" y="860"/>
                  </a:lnTo>
                  <a:cubicBezTo>
                    <a:pt x="1150" y="869"/>
                    <a:pt x="1381" y="957"/>
                    <a:pt x="1540" y="957"/>
                  </a:cubicBezTo>
                  <a:cubicBezTo>
                    <a:pt x="1554" y="957"/>
                    <a:pt x="1567" y="956"/>
                    <a:pt x="1580" y="955"/>
                  </a:cubicBezTo>
                  <a:cubicBezTo>
                    <a:pt x="1746" y="932"/>
                    <a:pt x="1733" y="757"/>
                    <a:pt x="1701" y="685"/>
                  </a:cubicBezTo>
                  <a:cubicBezTo>
                    <a:pt x="1652" y="582"/>
                    <a:pt x="1130" y="433"/>
                    <a:pt x="1130" y="433"/>
                  </a:cubicBezTo>
                  <a:cubicBezTo>
                    <a:pt x="1130" y="433"/>
                    <a:pt x="1265" y="370"/>
                    <a:pt x="1364" y="316"/>
                  </a:cubicBezTo>
                  <a:cubicBezTo>
                    <a:pt x="1463" y="258"/>
                    <a:pt x="1368" y="60"/>
                    <a:pt x="1261" y="24"/>
                  </a:cubicBezTo>
                  <a:cubicBezTo>
                    <a:pt x="1209" y="7"/>
                    <a:pt x="1147" y="0"/>
                    <a:pt x="1084"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3"/>
            <p:cNvSpPr/>
            <p:nvPr/>
          </p:nvSpPr>
          <p:spPr>
            <a:xfrm>
              <a:off x="2592150" y="1225100"/>
              <a:ext cx="63125" cy="18025"/>
            </a:xfrm>
            <a:custGeom>
              <a:avLst/>
              <a:gdLst/>
              <a:ahLst/>
              <a:cxnLst/>
              <a:rect l="l" t="t" r="r" b="b"/>
              <a:pathLst>
                <a:path w="2525" h="721" extrusionOk="0">
                  <a:moveTo>
                    <a:pt x="1971" y="1"/>
                  </a:moveTo>
                  <a:cubicBezTo>
                    <a:pt x="1764" y="94"/>
                    <a:pt x="1419" y="127"/>
                    <a:pt x="1073" y="127"/>
                  </a:cubicBezTo>
                  <a:cubicBezTo>
                    <a:pt x="682" y="127"/>
                    <a:pt x="289" y="85"/>
                    <a:pt x="91" y="37"/>
                  </a:cubicBezTo>
                  <a:lnTo>
                    <a:pt x="91" y="46"/>
                  </a:lnTo>
                  <a:cubicBezTo>
                    <a:pt x="91" y="46"/>
                    <a:pt x="1" y="464"/>
                    <a:pt x="176" y="604"/>
                  </a:cubicBezTo>
                  <a:cubicBezTo>
                    <a:pt x="266" y="671"/>
                    <a:pt x="799" y="720"/>
                    <a:pt x="1324" y="720"/>
                  </a:cubicBezTo>
                  <a:cubicBezTo>
                    <a:pt x="1855" y="720"/>
                    <a:pt x="2378" y="670"/>
                    <a:pt x="2426" y="536"/>
                  </a:cubicBezTo>
                  <a:cubicBezTo>
                    <a:pt x="2525" y="271"/>
                    <a:pt x="2003" y="14"/>
                    <a:pt x="19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3"/>
            <p:cNvSpPr/>
            <p:nvPr/>
          </p:nvSpPr>
          <p:spPr>
            <a:xfrm>
              <a:off x="2429300" y="599725"/>
              <a:ext cx="164450" cy="129100"/>
            </a:xfrm>
            <a:custGeom>
              <a:avLst/>
              <a:gdLst/>
              <a:ahLst/>
              <a:cxnLst/>
              <a:rect l="l" t="t" r="r" b="b"/>
              <a:pathLst>
                <a:path w="6578" h="5164" extrusionOk="0">
                  <a:moveTo>
                    <a:pt x="3101" y="1"/>
                  </a:moveTo>
                  <a:cubicBezTo>
                    <a:pt x="2844" y="1"/>
                    <a:pt x="2400" y="124"/>
                    <a:pt x="1764" y="503"/>
                  </a:cubicBezTo>
                  <a:cubicBezTo>
                    <a:pt x="433" y="1295"/>
                    <a:pt x="680" y="2257"/>
                    <a:pt x="680" y="2257"/>
                  </a:cubicBezTo>
                  <a:cubicBezTo>
                    <a:pt x="680" y="2257"/>
                    <a:pt x="226" y="2289"/>
                    <a:pt x="172" y="2622"/>
                  </a:cubicBezTo>
                  <a:cubicBezTo>
                    <a:pt x="1" y="3593"/>
                    <a:pt x="541" y="4898"/>
                    <a:pt x="577" y="4984"/>
                  </a:cubicBezTo>
                  <a:cubicBezTo>
                    <a:pt x="739" y="4993"/>
                    <a:pt x="896" y="5055"/>
                    <a:pt x="1018" y="5163"/>
                  </a:cubicBezTo>
                  <a:cubicBezTo>
                    <a:pt x="1778" y="3602"/>
                    <a:pt x="1297" y="2068"/>
                    <a:pt x="1297" y="2068"/>
                  </a:cubicBezTo>
                  <a:cubicBezTo>
                    <a:pt x="1319" y="1686"/>
                    <a:pt x="1548" y="1344"/>
                    <a:pt x="1895" y="1178"/>
                  </a:cubicBezTo>
                  <a:cubicBezTo>
                    <a:pt x="2109" y="1075"/>
                    <a:pt x="2324" y="1036"/>
                    <a:pt x="2532" y="1036"/>
                  </a:cubicBezTo>
                  <a:cubicBezTo>
                    <a:pt x="3035" y="1036"/>
                    <a:pt x="3498" y="1265"/>
                    <a:pt x="3807" y="1367"/>
                  </a:cubicBezTo>
                  <a:cubicBezTo>
                    <a:pt x="3883" y="1392"/>
                    <a:pt x="3939" y="1404"/>
                    <a:pt x="3983" y="1404"/>
                  </a:cubicBezTo>
                  <a:cubicBezTo>
                    <a:pt x="4190" y="1404"/>
                    <a:pt x="4106" y="1152"/>
                    <a:pt x="4419" y="1029"/>
                  </a:cubicBezTo>
                  <a:cubicBezTo>
                    <a:pt x="4514" y="994"/>
                    <a:pt x="4606" y="977"/>
                    <a:pt x="4699" y="977"/>
                  </a:cubicBezTo>
                  <a:cubicBezTo>
                    <a:pt x="4913" y="977"/>
                    <a:pt x="5128" y="1065"/>
                    <a:pt x="5386" y="1209"/>
                  </a:cubicBezTo>
                  <a:cubicBezTo>
                    <a:pt x="5494" y="1272"/>
                    <a:pt x="5615" y="1317"/>
                    <a:pt x="5737" y="1340"/>
                  </a:cubicBezTo>
                  <a:cubicBezTo>
                    <a:pt x="5778" y="1350"/>
                    <a:pt x="5821" y="1355"/>
                    <a:pt x="5863" y="1355"/>
                  </a:cubicBezTo>
                  <a:cubicBezTo>
                    <a:pt x="5967" y="1355"/>
                    <a:pt x="6070" y="1324"/>
                    <a:pt x="6160" y="1263"/>
                  </a:cubicBezTo>
                  <a:cubicBezTo>
                    <a:pt x="6578" y="957"/>
                    <a:pt x="5354" y="710"/>
                    <a:pt x="5354" y="710"/>
                  </a:cubicBezTo>
                  <a:cubicBezTo>
                    <a:pt x="5779" y="312"/>
                    <a:pt x="4969" y="231"/>
                    <a:pt x="4240" y="231"/>
                  </a:cubicBezTo>
                  <a:cubicBezTo>
                    <a:pt x="3741" y="231"/>
                    <a:pt x="3280" y="269"/>
                    <a:pt x="3280" y="269"/>
                  </a:cubicBezTo>
                  <a:cubicBezTo>
                    <a:pt x="3440" y="147"/>
                    <a:pt x="3382" y="1"/>
                    <a:pt x="31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3"/>
            <p:cNvSpPr/>
            <p:nvPr/>
          </p:nvSpPr>
          <p:spPr>
            <a:xfrm>
              <a:off x="2413575" y="623550"/>
              <a:ext cx="193900" cy="211900"/>
            </a:xfrm>
            <a:custGeom>
              <a:avLst/>
              <a:gdLst/>
              <a:ahLst/>
              <a:cxnLst/>
              <a:rect l="l" t="t" r="r" b="b"/>
              <a:pathLst>
                <a:path w="7756" h="8476" extrusionOk="0">
                  <a:moveTo>
                    <a:pt x="5444" y="1"/>
                  </a:moveTo>
                  <a:cubicBezTo>
                    <a:pt x="5309" y="1"/>
                    <a:pt x="5178" y="28"/>
                    <a:pt x="5048" y="76"/>
                  </a:cubicBezTo>
                  <a:cubicBezTo>
                    <a:pt x="4735" y="199"/>
                    <a:pt x="4819" y="451"/>
                    <a:pt x="4612" y="451"/>
                  </a:cubicBezTo>
                  <a:cubicBezTo>
                    <a:pt x="4568" y="451"/>
                    <a:pt x="4512" y="439"/>
                    <a:pt x="4436" y="414"/>
                  </a:cubicBezTo>
                  <a:cubicBezTo>
                    <a:pt x="4124" y="312"/>
                    <a:pt x="3660" y="83"/>
                    <a:pt x="3158" y="83"/>
                  </a:cubicBezTo>
                  <a:cubicBezTo>
                    <a:pt x="2951" y="83"/>
                    <a:pt x="2737" y="122"/>
                    <a:pt x="2524" y="225"/>
                  </a:cubicBezTo>
                  <a:cubicBezTo>
                    <a:pt x="2173" y="391"/>
                    <a:pt x="1944" y="733"/>
                    <a:pt x="1926" y="1115"/>
                  </a:cubicBezTo>
                  <a:cubicBezTo>
                    <a:pt x="1926" y="1115"/>
                    <a:pt x="2407" y="2649"/>
                    <a:pt x="1647" y="4210"/>
                  </a:cubicBezTo>
                  <a:cubicBezTo>
                    <a:pt x="1525" y="4102"/>
                    <a:pt x="1368" y="4040"/>
                    <a:pt x="1206" y="4031"/>
                  </a:cubicBezTo>
                  <a:cubicBezTo>
                    <a:pt x="1189" y="4030"/>
                    <a:pt x="1172" y="4029"/>
                    <a:pt x="1156" y="4029"/>
                  </a:cubicBezTo>
                  <a:cubicBezTo>
                    <a:pt x="1006" y="4029"/>
                    <a:pt x="858" y="4065"/>
                    <a:pt x="720" y="4134"/>
                  </a:cubicBezTo>
                  <a:cubicBezTo>
                    <a:pt x="0" y="4462"/>
                    <a:pt x="230" y="5857"/>
                    <a:pt x="931" y="6194"/>
                  </a:cubicBezTo>
                  <a:cubicBezTo>
                    <a:pt x="1064" y="6259"/>
                    <a:pt x="1194" y="6284"/>
                    <a:pt x="1316" y="6284"/>
                  </a:cubicBezTo>
                  <a:cubicBezTo>
                    <a:pt x="1692" y="6284"/>
                    <a:pt x="1984" y="6050"/>
                    <a:pt x="1984" y="6050"/>
                  </a:cubicBezTo>
                  <a:cubicBezTo>
                    <a:pt x="1984" y="6050"/>
                    <a:pt x="2650" y="7256"/>
                    <a:pt x="4085" y="7517"/>
                  </a:cubicBezTo>
                  <a:lnTo>
                    <a:pt x="4157" y="8201"/>
                  </a:lnTo>
                  <a:cubicBezTo>
                    <a:pt x="4157" y="8201"/>
                    <a:pt x="4606" y="8476"/>
                    <a:pt x="5117" y="8476"/>
                  </a:cubicBezTo>
                  <a:cubicBezTo>
                    <a:pt x="5198" y="8476"/>
                    <a:pt x="5280" y="8469"/>
                    <a:pt x="5362" y="8453"/>
                  </a:cubicBezTo>
                  <a:cubicBezTo>
                    <a:pt x="5965" y="8336"/>
                    <a:pt x="5889" y="7868"/>
                    <a:pt x="5889" y="7868"/>
                  </a:cubicBezTo>
                  <a:lnTo>
                    <a:pt x="5884" y="7773"/>
                  </a:lnTo>
                  <a:lnTo>
                    <a:pt x="5853" y="7355"/>
                  </a:lnTo>
                  <a:cubicBezTo>
                    <a:pt x="7355" y="6802"/>
                    <a:pt x="7756" y="5367"/>
                    <a:pt x="7706" y="4998"/>
                  </a:cubicBezTo>
                  <a:cubicBezTo>
                    <a:pt x="7652" y="4575"/>
                    <a:pt x="7342" y="4255"/>
                    <a:pt x="7342" y="4255"/>
                  </a:cubicBezTo>
                  <a:cubicBezTo>
                    <a:pt x="7342" y="4255"/>
                    <a:pt x="7049" y="1129"/>
                    <a:pt x="6366" y="400"/>
                  </a:cubicBezTo>
                  <a:lnTo>
                    <a:pt x="6366" y="387"/>
                  </a:lnTo>
                  <a:cubicBezTo>
                    <a:pt x="6267" y="306"/>
                    <a:pt x="6163" y="229"/>
                    <a:pt x="6046" y="175"/>
                  </a:cubicBezTo>
                  <a:cubicBezTo>
                    <a:pt x="5831" y="54"/>
                    <a:pt x="5633" y="1"/>
                    <a:pt x="5444"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3"/>
            <p:cNvSpPr/>
            <p:nvPr/>
          </p:nvSpPr>
          <p:spPr>
            <a:xfrm>
              <a:off x="2463500" y="1022325"/>
              <a:ext cx="49050" cy="35450"/>
            </a:xfrm>
            <a:custGeom>
              <a:avLst/>
              <a:gdLst/>
              <a:ahLst/>
              <a:cxnLst/>
              <a:rect l="l" t="t" r="r" b="b"/>
              <a:pathLst>
                <a:path w="1962" h="1418" extrusionOk="0">
                  <a:moveTo>
                    <a:pt x="1530" y="1"/>
                  </a:moveTo>
                  <a:cubicBezTo>
                    <a:pt x="1148" y="306"/>
                    <a:pt x="208" y="320"/>
                    <a:pt x="30" y="320"/>
                  </a:cubicBezTo>
                  <a:cubicBezTo>
                    <a:pt x="11" y="320"/>
                    <a:pt x="1" y="320"/>
                    <a:pt x="1" y="320"/>
                  </a:cubicBezTo>
                  <a:lnTo>
                    <a:pt x="1" y="320"/>
                  </a:lnTo>
                  <a:cubicBezTo>
                    <a:pt x="1" y="320"/>
                    <a:pt x="207" y="1269"/>
                    <a:pt x="455" y="1391"/>
                  </a:cubicBezTo>
                  <a:cubicBezTo>
                    <a:pt x="494" y="1409"/>
                    <a:pt x="528" y="1417"/>
                    <a:pt x="558" y="1417"/>
                  </a:cubicBezTo>
                  <a:cubicBezTo>
                    <a:pt x="714" y="1417"/>
                    <a:pt x="743" y="1197"/>
                    <a:pt x="743" y="1197"/>
                  </a:cubicBezTo>
                  <a:cubicBezTo>
                    <a:pt x="743" y="1197"/>
                    <a:pt x="893" y="1391"/>
                    <a:pt x="1043" y="1391"/>
                  </a:cubicBezTo>
                  <a:cubicBezTo>
                    <a:pt x="1047" y="1391"/>
                    <a:pt x="1050" y="1391"/>
                    <a:pt x="1053" y="1391"/>
                  </a:cubicBezTo>
                  <a:cubicBezTo>
                    <a:pt x="1202" y="1377"/>
                    <a:pt x="1256" y="1040"/>
                    <a:pt x="1256" y="1040"/>
                  </a:cubicBezTo>
                  <a:cubicBezTo>
                    <a:pt x="1256" y="1040"/>
                    <a:pt x="1404" y="1226"/>
                    <a:pt x="1547" y="1226"/>
                  </a:cubicBezTo>
                  <a:cubicBezTo>
                    <a:pt x="1583" y="1226"/>
                    <a:pt x="1619" y="1214"/>
                    <a:pt x="1652" y="1184"/>
                  </a:cubicBezTo>
                  <a:cubicBezTo>
                    <a:pt x="1733" y="1108"/>
                    <a:pt x="1674" y="887"/>
                    <a:pt x="1611" y="707"/>
                  </a:cubicBezTo>
                  <a:lnTo>
                    <a:pt x="1625" y="698"/>
                  </a:lnTo>
                  <a:cubicBezTo>
                    <a:pt x="1634" y="699"/>
                    <a:pt x="1643" y="699"/>
                    <a:pt x="1652" y="699"/>
                  </a:cubicBezTo>
                  <a:cubicBezTo>
                    <a:pt x="1732" y="699"/>
                    <a:pt x="1806" y="664"/>
                    <a:pt x="1858" y="604"/>
                  </a:cubicBezTo>
                  <a:cubicBezTo>
                    <a:pt x="1962" y="500"/>
                    <a:pt x="1625" y="100"/>
                    <a:pt x="1548" y="14"/>
                  </a:cubicBezTo>
                  <a:cubicBezTo>
                    <a:pt x="1544" y="10"/>
                    <a:pt x="1539" y="5"/>
                    <a:pt x="1530"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3"/>
            <p:cNvSpPr/>
            <p:nvPr/>
          </p:nvSpPr>
          <p:spPr>
            <a:xfrm>
              <a:off x="2462725" y="1029625"/>
              <a:ext cx="44200" cy="29425"/>
            </a:xfrm>
            <a:custGeom>
              <a:avLst/>
              <a:gdLst/>
              <a:ahLst/>
              <a:cxnLst/>
              <a:rect l="l" t="t" r="r" b="b"/>
              <a:pathLst>
                <a:path w="1768" h="1177" extrusionOk="0">
                  <a:moveTo>
                    <a:pt x="34" y="0"/>
                  </a:moveTo>
                  <a:cubicBezTo>
                    <a:pt x="32" y="0"/>
                    <a:pt x="29" y="0"/>
                    <a:pt x="27" y="1"/>
                  </a:cubicBezTo>
                  <a:cubicBezTo>
                    <a:pt x="9" y="1"/>
                    <a:pt x="0" y="19"/>
                    <a:pt x="0" y="37"/>
                  </a:cubicBezTo>
                  <a:cubicBezTo>
                    <a:pt x="50" y="303"/>
                    <a:pt x="122" y="559"/>
                    <a:pt x="220" y="811"/>
                  </a:cubicBezTo>
                  <a:cubicBezTo>
                    <a:pt x="247" y="878"/>
                    <a:pt x="279" y="937"/>
                    <a:pt x="315" y="1000"/>
                  </a:cubicBezTo>
                  <a:cubicBezTo>
                    <a:pt x="337" y="1031"/>
                    <a:pt x="360" y="1058"/>
                    <a:pt x="382" y="1085"/>
                  </a:cubicBezTo>
                  <a:cubicBezTo>
                    <a:pt x="396" y="1099"/>
                    <a:pt x="414" y="1112"/>
                    <a:pt x="432" y="1126"/>
                  </a:cubicBezTo>
                  <a:lnTo>
                    <a:pt x="454" y="1144"/>
                  </a:lnTo>
                  <a:cubicBezTo>
                    <a:pt x="468" y="1148"/>
                    <a:pt x="477" y="1153"/>
                    <a:pt x="486" y="1153"/>
                  </a:cubicBezTo>
                  <a:cubicBezTo>
                    <a:pt x="516" y="1168"/>
                    <a:pt x="549" y="1177"/>
                    <a:pt x="585" y="1177"/>
                  </a:cubicBezTo>
                  <a:cubicBezTo>
                    <a:pt x="592" y="1177"/>
                    <a:pt x="600" y="1176"/>
                    <a:pt x="607" y="1175"/>
                  </a:cubicBezTo>
                  <a:cubicBezTo>
                    <a:pt x="652" y="1171"/>
                    <a:pt x="693" y="1153"/>
                    <a:pt x="729" y="1126"/>
                  </a:cubicBezTo>
                  <a:cubicBezTo>
                    <a:pt x="760" y="1094"/>
                    <a:pt x="787" y="1063"/>
                    <a:pt x="801" y="1022"/>
                  </a:cubicBezTo>
                  <a:cubicBezTo>
                    <a:pt x="802" y="1020"/>
                    <a:pt x="803" y="1017"/>
                    <a:pt x="805" y="1015"/>
                  </a:cubicBezTo>
                  <a:lnTo>
                    <a:pt x="805" y="1015"/>
                  </a:lnTo>
                  <a:cubicBezTo>
                    <a:pt x="832" y="1041"/>
                    <a:pt x="860" y="1066"/>
                    <a:pt x="891" y="1090"/>
                  </a:cubicBezTo>
                  <a:lnTo>
                    <a:pt x="940" y="1117"/>
                  </a:lnTo>
                  <a:cubicBezTo>
                    <a:pt x="963" y="1126"/>
                    <a:pt x="981" y="1135"/>
                    <a:pt x="999" y="1139"/>
                  </a:cubicBezTo>
                  <a:cubicBezTo>
                    <a:pt x="1017" y="1144"/>
                    <a:pt x="1039" y="1148"/>
                    <a:pt x="1062" y="1148"/>
                  </a:cubicBezTo>
                  <a:lnTo>
                    <a:pt x="1102" y="1148"/>
                  </a:lnTo>
                  <a:lnTo>
                    <a:pt x="1125" y="1144"/>
                  </a:lnTo>
                  <a:cubicBezTo>
                    <a:pt x="1138" y="1139"/>
                    <a:pt x="1152" y="1130"/>
                    <a:pt x="1165" y="1126"/>
                  </a:cubicBezTo>
                  <a:cubicBezTo>
                    <a:pt x="1174" y="1117"/>
                    <a:pt x="1183" y="1112"/>
                    <a:pt x="1192" y="1103"/>
                  </a:cubicBezTo>
                  <a:cubicBezTo>
                    <a:pt x="1206" y="1090"/>
                    <a:pt x="1219" y="1072"/>
                    <a:pt x="1233" y="1054"/>
                  </a:cubicBezTo>
                  <a:cubicBezTo>
                    <a:pt x="1255" y="1027"/>
                    <a:pt x="1273" y="991"/>
                    <a:pt x="1287" y="959"/>
                  </a:cubicBezTo>
                  <a:cubicBezTo>
                    <a:pt x="1298" y="925"/>
                    <a:pt x="1310" y="890"/>
                    <a:pt x="1320" y="855"/>
                  </a:cubicBezTo>
                  <a:lnTo>
                    <a:pt x="1320" y="855"/>
                  </a:lnTo>
                  <a:cubicBezTo>
                    <a:pt x="1334" y="868"/>
                    <a:pt x="1349" y="881"/>
                    <a:pt x="1363" y="892"/>
                  </a:cubicBezTo>
                  <a:cubicBezTo>
                    <a:pt x="1408" y="932"/>
                    <a:pt x="1462" y="959"/>
                    <a:pt x="1521" y="973"/>
                  </a:cubicBezTo>
                  <a:cubicBezTo>
                    <a:pt x="1536" y="977"/>
                    <a:pt x="1553" y="980"/>
                    <a:pt x="1570" y="980"/>
                  </a:cubicBezTo>
                  <a:cubicBezTo>
                    <a:pt x="1587" y="980"/>
                    <a:pt x="1604" y="977"/>
                    <a:pt x="1620" y="973"/>
                  </a:cubicBezTo>
                  <a:cubicBezTo>
                    <a:pt x="1651" y="968"/>
                    <a:pt x="1683" y="950"/>
                    <a:pt x="1710" y="928"/>
                  </a:cubicBezTo>
                  <a:cubicBezTo>
                    <a:pt x="1737" y="905"/>
                    <a:pt x="1755" y="869"/>
                    <a:pt x="1759" y="838"/>
                  </a:cubicBezTo>
                  <a:cubicBezTo>
                    <a:pt x="1768" y="807"/>
                    <a:pt x="1768" y="775"/>
                    <a:pt x="1768" y="748"/>
                  </a:cubicBezTo>
                  <a:cubicBezTo>
                    <a:pt x="1759" y="640"/>
                    <a:pt x="1732" y="537"/>
                    <a:pt x="1692" y="438"/>
                  </a:cubicBezTo>
                  <a:cubicBezTo>
                    <a:pt x="1683" y="411"/>
                    <a:pt x="1674" y="384"/>
                    <a:pt x="1660" y="361"/>
                  </a:cubicBezTo>
                  <a:lnTo>
                    <a:pt x="1633" y="294"/>
                  </a:lnTo>
                  <a:lnTo>
                    <a:pt x="1570" y="150"/>
                  </a:lnTo>
                  <a:cubicBezTo>
                    <a:pt x="1564" y="140"/>
                    <a:pt x="1555" y="133"/>
                    <a:pt x="1544" y="133"/>
                  </a:cubicBezTo>
                  <a:cubicBezTo>
                    <a:pt x="1539" y="133"/>
                    <a:pt x="1535" y="134"/>
                    <a:pt x="1530" y="136"/>
                  </a:cubicBezTo>
                  <a:cubicBezTo>
                    <a:pt x="1516" y="141"/>
                    <a:pt x="1507" y="159"/>
                    <a:pt x="1512" y="172"/>
                  </a:cubicBezTo>
                  <a:lnTo>
                    <a:pt x="1566" y="321"/>
                  </a:lnTo>
                  <a:lnTo>
                    <a:pt x="1593" y="393"/>
                  </a:lnTo>
                  <a:cubicBezTo>
                    <a:pt x="1602" y="415"/>
                    <a:pt x="1611" y="438"/>
                    <a:pt x="1620" y="460"/>
                  </a:cubicBezTo>
                  <a:cubicBezTo>
                    <a:pt x="1647" y="555"/>
                    <a:pt x="1669" y="654"/>
                    <a:pt x="1674" y="748"/>
                  </a:cubicBezTo>
                  <a:cubicBezTo>
                    <a:pt x="1674" y="771"/>
                    <a:pt x="1674" y="793"/>
                    <a:pt x="1669" y="816"/>
                  </a:cubicBezTo>
                  <a:cubicBezTo>
                    <a:pt x="1665" y="829"/>
                    <a:pt x="1656" y="842"/>
                    <a:pt x="1642" y="851"/>
                  </a:cubicBezTo>
                  <a:cubicBezTo>
                    <a:pt x="1629" y="865"/>
                    <a:pt x="1615" y="869"/>
                    <a:pt x="1597" y="874"/>
                  </a:cubicBezTo>
                  <a:cubicBezTo>
                    <a:pt x="1590" y="876"/>
                    <a:pt x="1582" y="877"/>
                    <a:pt x="1575" y="877"/>
                  </a:cubicBezTo>
                  <a:cubicBezTo>
                    <a:pt x="1564" y="877"/>
                    <a:pt x="1554" y="875"/>
                    <a:pt x="1543" y="869"/>
                  </a:cubicBezTo>
                  <a:cubicBezTo>
                    <a:pt x="1458" y="838"/>
                    <a:pt x="1386" y="780"/>
                    <a:pt x="1332" y="708"/>
                  </a:cubicBezTo>
                  <a:cubicBezTo>
                    <a:pt x="1323" y="699"/>
                    <a:pt x="1309" y="690"/>
                    <a:pt x="1300" y="690"/>
                  </a:cubicBezTo>
                  <a:cubicBezTo>
                    <a:pt x="1297" y="689"/>
                    <a:pt x="1294" y="689"/>
                    <a:pt x="1291" y="689"/>
                  </a:cubicBezTo>
                  <a:cubicBezTo>
                    <a:pt x="1263" y="689"/>
                    <a:pt x="1241" y="706"/>
                    <a:pt x="1233" y="735"/>
                  </a:cubicBezTo>
                  <a:cubicBezTo>
                    <a:pt x="1219" y="793"/>
                    <a:pt x="1201" y="851"/>
                    <a:pt x="1179" y="910"/>
                  </a:cubicBezTo>
                  <a:cubicBezTo>
                    <a:pt x="1165" y="937"/>
                    <a:pt x="1152" y="964"/>
                    <a:pt x="1134" y="986"/>
                  </a:cubicBezTo>
                  <a:cubicBezTo>
                    <a:pt x="1129" y="1000"/>
                    <a:pt x="1120" y="1009"/>
                    <a:pt x="1111" y="1018"/>
                  </a:cubicBezTo>
                  <a:cubicBezTo>
                    <a:pt x="1107" y="1018"/>
                    <a:pt x="1102" y="1022"/>
                    <a:pt x="1098" y="1027"/>
                  </a:cubicBezTo>
                  <a:cubicBezTo>
                    <a:pt x="1098" y="1027"/>
                    <a:pt x="1093" y="1027"/>
                    <a:pt x="1093" y="1031"/>
                  </a:cubicBezTo>
                  <a:lnTo>
                    <a:pt x="1071" y="1036"/>
                  </a:lnTo>
                  <a:lnTo>
                    <a:pt x="1062" y="1036"/>
                  </a:lnTo>
                  <a:cubicBezTo>
                    <a:pt x="1048" y="1036"/>
                    <a:pt x="1039" y="1036"/>
                    <a:pt x="1026" y="1031"/>
                  </a:cubicBezTo>
                  <a:cubicBezTo>
                    <a:pt x="1017" y="1027"/>
                    <a:pt x="1003" y="1022"/>
                    <a:pt x="990" y="1013"/>
                  </a:cubicBezTo>
                  <a:lnTo>
                    <a:pt x="954" y="991"/>
                  </a:lnTo>
                  <a:cubicBezTo>
                    <a:pt x="904" y="959"/>
                    <a:pt x="859" y="914"/>
                    <a:pt x="823" y="869"/>
                  </a:cubicBezTo>
                  <a:cubicBezTo>
                    <a:pt x="814" y="856"/>
                    <a:pt x="801" y="851"/>
                    <a:pt x="787" y="847"/>
                  </a:cubicBezTo>
                  <a:cubicBezTo>
                    <a:pt x="785" y="847"/>
                    <a:pt x="782" y="846"/>
                    <a:pt x="779" y="846"/>
                  </a:cubicBezTo>
                  <a:cubicBezTo>
                    <a:pt x="751" y="846"/>
                    <a:pt x="724" y="868"/>
                    <a:pt x="720" y="896"/>
                  </a:cubicBezTo>
                  <a:cubicBezTo>
                    <a:pt x="715" y="923"/>
                    <a:pt x="706" y="950"/>
                    <a:pt x="697" y="977"/>
                  </a:cubicBezTo>
                  <a:cubicBezTo>
                    <a:pt x="684" y="1000"/>
                    <a:pt x="670" y="1022"/>
                    <a:pt x="652" y="1040"/>
                  </a:cubicBezTo>
                  <a:cubicBezTo>
                    <a:pt x="639" y="1054"/>
                    <a:pt x="616" y="1063"/>
                    <a:pt x="598" y="1067"/>
                  </a:cubicBezTo>
                  <a:lnTo>
                    <a:pt x="562" y="1067"/>
                  </a:lnTo>
                  <a:lnTo>
                    <a:pt x="549" y="1063"/>
                  </a:lnTo>
                  <a:lnTo>
                    <a:pt x="522" y="1054"/>
                  </a:lnTo>
                  <a:cubicBezTo>
                    <a:pt x="517" y="1054"/>
                    <a:pt x="504" y="1045"/>
                    <a:pt x="504" y="1045"/>
                  </a:cubicBezTo>
                  <a:lnTo>
                    <a:pt x="490" y="1036"/>
                  </a:lnTo>
                  <a:cubicBezTo>
                    <a:pt x="481" y="1031"/>
                    <a:pt x="468" y="1022"/>
                    <a:pt x="463" y="1009"/>
                  </a:cubicBezTo>
                  <a:cubicBezTo>
                    <a:pt x="441" y="991"/>
                    <a:pt x="423" y="968"/>
                    <a:pt x="405" y="941"/>
                  </a:cubicBezTo>
                  <a:cubicBezTo>
                    <a:pt x="369" y="887"/>
                    <a:pt x="337" y="834"/>
                    <a:pt x="315" y="771"/>
                  </a:cubicBezTo>
                  <a:cubicBezTo>
                    <a:pt x="261" y="654"/>
                    <a:pt x="211" y="528"/>
                    <a:pt x="171" y="406"/>
                  </a:cubicBezTo>
                  <a:cubicBezTo>
                    <a:pt x="131" y="280"/>
                    <a:pt x="95" y="150"/>
                    <a:pt x="59" y="24"/>
                  </a:cubicBezTo>
                  <a:cubicBezTo>
                    <a:pt x="59" y="9"/>
                    <a:pt x="46" y="0"/>
                    <a:pt x="3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3"/>
            <p:cNvSpPr/>
            <p:nvPr/>
          </p:nvSpPr>
          <p:spPr>
            <a:xfrm>
              <a:off x="2564725" y="1048200"/>
              <a:ext cx="46275" cy="23325"/>
            </a:xfrm>
            <a:custGeom>
              <a:avLst/>
              <a:gdLst/>
              <a:ahLst/>
              <a:cxnLst/>
              <a:rect l="l" t="t" r="r" b="b"/>
              <a:pathLst>
                <a:path w="1851" h="933" extrusionOk="0">
                  <a:moveTo>
                    <a:pt x="1768" y="0"/>
                  </a:moveTo>
                  <a:cubicBezTo>
                    <a:pt x="1758" y="0"/>
                    <a:pt x="1747" y="3"/>
                    <a:pt x="1737" y="10"/>
                  </a:cubicBezTo>
                  <a:lnTo>
                    <a:pt x="1728" y="14"/>
                  </a:lnTo>
                  <a:cubicBezTo>
                    <a:pt x="1728" y="14"/>
                    <a:pt x="1701" y="32"/>
                    <a:pt x="1660" y="59"/>
                  </a:cubicBezTo>
                  <a:lnTo>
                    <a:pt x="1584" y="108"/>
                  </a:lnTo>
                  <a:cubicBezTo>
                    <a:pt x="1552" y="131"/>
                    <a:pt x="1521" y="153"/>
                    <a:pt x="1485" y="171"/>
                  </a:cubicBezTo>
                  <a:lnTo>
                    <a:pt x="1363" y="239"/>
                  </a:lnTo>
                  <a:cubicBezTo>
                    <a:pt x="1323" y="266"/>
                    <a:pt x="1273" y="284"/>
                    <a:pt x="1224" y="306"/>
                  </a:cubicBezTo>
                  <a:cubicBezTo>
                    <a:pt x="1174" y="333"/>
                    <a:pt x="1129" y="356"/>
                    <a:pt x="1075" y="383"/>
                  </a:cubicBezTo>
                  <a:lnTo>
                    <a:pt x="909" y="455"/>
                  </a:lnTo>
                  <a:lnTo>
                    <a:pt x="869" y="473"/>
                  </a:lnTo>
                  <a:lnTo>
                    <a:pt x="860" y="477"/>
                  </a:lnTo>
                  <a:lnTo>
                    <a:pt x="855" y="477"/>
                  </a:lnTo>
                  <a:lnTo>
                    <a:pt x="833" y="486"/>
                  </a:lnTo>
                  <a:lnTo>
                    <a:pt x="752" y="518"/>
                  </a:lnTo>
                  <a:cubicBezTo>
                    <a:pt x="698" y="536"/>
                    <a:pt x="648" y="558"/>
                    <a:pt x="594" y="576"/>
                  </a:cubicBezTo>
                  <a:cubicBezTo>
                    <a:pt x="495" y="621"/>
                    <a:pt x="401" y="662"/>
                    <a:pt x="320" y="698"/>
                  </a:cubicBezTo>
                  <a:cubicBezTo>
                    <a:pt x="279" y="716"/>
                    <a:pt x="239" y="729"/>
                    <a:pt x="207" y="743"/>
                  </a:cubicBezTo>
                  <a:lnTo>
                    <a:pt x="117" y="779"/>
                  </a:lnTo>
                  <a:cubicBezTo>
                    <a:pt x="72" y="801"/>
                    <a:pt x="41" y="815"/>
                    <a:pt x="41" y="815"/>
                  </a:cubicBezTo>
                  <a:cubicBezTo>
                    <a:pt x="14" y="824"/>
                    <a:pt x="0" y="851"/>
                    <a:pt x="5" y="878"/>
                  </a:cubicBezTo>
                  <a:cubicBezTo>
                    <a:pt x="9" y="911"/>
                    <a:pt x="36" y="932"/>
                    <a:pt x="64" y="932"/>
                  </a:cubicBezTo>
                  <a:cubicBezTo>
                    <a:pt x="67" y="932"/>
                    <a:pt x="70" y="932"/>
                    <a:pt x="72" y="932"/>
                  </a:cubicBezTo>
                  <a:cubicBezTo>
                    <a:pt x="72" y="932"/>
                    <a:pt x="104" y="932"/>
                    <a:pt x="158" y="923"/>
                  </a:cubicBezTo>
                  <a:lnTo>
                    <a:pt x="248" y="905"/>
                  </a:lnTo>
                  <a:cubicBezTo>
                    <a:pt x="288" y="896"/>
                    <a:pt x="329" y="887"/>
                    <a:pt x="369" y="878"/>
                  </a:cubicBezTo>
                  <a:cubicBezTo>
                    <a:pt x="459" y="855"/>
                    <a:pt x="563" y="824"/>
                    <a:pt x="671" y="788"/>
                  </a:cubicBezTo>
                  <a:cubicBezTo>
                    <a:pt x="725" y="770"/>
                    <a:pt x="783" y="752"/>
                    <a:pt x="837" y="729"/>
                  </a:cubicBezTo>
                  <a:lnTo>
                    <a:pt x="922" y="702"/>
                  </a:lnTo>
                  <a:lnTo>
                    <a:pt x="945" y="693"/>
                  </a:lnTo>
                  <a:lnTo>
                    <a:pt x="949" y="693"/>
                  </a:lnTo>
                  <a:lnTo>
                    <a:pt x="958" y="689"/>
                  </a:lnTo>
                  <a:lnTo>
                    <a:pt x="967" y="684"/>
                  </a:lnTo>
                  <a:lnTo>
                    <a:pt x="1008" y="666"/>
                  </a:lnTo>
                  <a:lnTo>
                    <a:pt x="1170" y="590"/>
                  </a:lnTo>
                  <a:cubicBezTo>
                    <a:pt x="1224" y="563"/>
                    <a:pt x="1278" y="531"/>
                    <a:pt x="1327" y="500"/>
                  </a:cubicBezTo>
                  <a:cubicBezTo>
                    <a:pt x="1377" y="473"/>
                    <a:pt x="1426" y="446"/>
                    <a:pt x="1471" y="410"/>
                  </a:cubicBezTo>
                  <a:lnTo>
                    <a:pt x="1593" y="320"/>
                  </a:lnTo>
                  <a:cubicBezTo>
                    <a:pt x="1611" y="306"/>
                    <a:pt x="1629" y="293"/>
                    <a:pt x="1642" y="279"/>
                  </a:cubicBezTo>
                  <a:lnTo>
                    <a:pt x="1687" y="234"/>
                  </a:lnTo>
                  <a:lnTo>
                    <a:pt x="1755" y="167"/>
                  </a:lnTo>
                  <a:cubicBezTo>
                    <a:pt x="1795" y="126"/>
                    <a:pt x="1813" y="104"/>
                    <a:pt x="1813" y="104"/>
                  </a:cubicBezTo>
                  <a:cubicBezTo>
                    <a:pt x="1850" y="60"/>
                    <a:pt x="1814" y="0"/>
                    <a:pt x="17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3"/>
            <p:cNvSpPr/>
            <p:nvPr/>
          </p:nvSpPr>
          <p:spPr>
            <a:xfrm>
              <a:off x="2432000" y="736125"/>
              <a:ext cx="28075" cy="14900"/>
            </a:xfrm>
            <a:custGeom>
              <a:avLst/>
              <a:gdLst/>
              <a:ahLst/>
              <a:cxnLst/>
              <a:rect l="l" t="t" r="r" b="b"/>
              <a:pathLst>
                <a:path w="1123" h="596" extrusionOk="0">
                  <a:moveTo>
                    <a:pt x="511" y="1"/>
                  </a:moveTo>
                  <a:cubicBezTo>
                    <a:pt x="504" y="1"/>
                    <a:pt x="496" y="2"/>
                    <a:pt x="487" y="4"/>
                  </a:cubicBezTo>
                  <a:cubicBezTo>
                    <a:pt x="478" y="3"/>
                    <a:pt x="469" y="2"/>
                    <a:pt x="461" y="2"/>
                  </a:cubicBezTo>
                  <a:cubicBezTo>
                    <a:pt x="444" y="2"/>
                    <a:pt x="428" y="4"/>
                    <a:pt x="410" y="4"/>
                  </a:cubicBezTo>
                  <a:cubicBezTo>
                    <a:pt x="356" y="13"/>
                    <a:pt x="307" y="27"/>
                    <a:pt x="257" y="54"/>
                  </a:cubicBezTo>
                  <a:cubicBezTo>
                    <a:pt x="212" y="76"/>
                    <a:pt x="172" y="103"/>
                    <a:pt x="136" y="144"/>
                  </a:cubicBezTo>
                  <a:cubicBezTo>
                    <a:pt x="109" y="175"/>
                    <a:pt x="82" y="207"/>
                    <a:pt x="64" y="247"/>
                  </a:cubicBezTo>
                  <a:cubicBezTo>
                    <a:pt x="37" y="301"/>
                    <a:pt x="14" y="360"/>
                    <a:pt x="5" y="423"/>
                  </a:cubicBezTo>
                  <a:cubicBezTo>
                    <a:pt x="5" y="441"/>
                    <a:pt x="1" y="459"/>
                    <a:pt x="1" y="472"/>
                  </a:cubicBezTo>
                  <a:lnTo>
                    <a:pt x="1" y="495"/>
                  </a:lnTo>
                  <a:lnTo>
                    <a:pt x="5" y="495"/>
                  </a:lnTo>
                  <a:lnTo>
                    <a:pt x="5" y="508"/>
                  </a:lnTo>
                  <a:cubicBezTo>
                    <a:pt x="8" y="539"/>
                    <a:pt x="30" y="553"/>
                    <a:pt x="51" y="553"/>
                  </a:cubicBezTo>
                  <a:cubicBezTo>
                    <a:pt x="75" y="553"/>
                    <a:pt x="98" y="536"/>
                    <a:pt x="95" y="504"/>
                  </a:cubicBezTo>
                  <a:cubicBezTo>
                    <a:pt x="95" y="499"/>
                    <a:pt x="104" y="481"/>
                    <a:pt x="118" y="450"/>
                  </a:cubicBezTo>
                  <a:cubicBezTo>
                    <a:pt x="136" y="400"/>
                    <a:pt x="158" y="360"/>
                    <a:pt x="185" y="319"/>
                  </a:cubicBezTo>
                  <a:cubicBezTo>
                    <a:pt x="203" y="292"/>
                    <a:pt x="226" y="270"/>
                    <a:pt x="248" y="252"/>
                  </a:cubicBezTo>
                  <a:cubicBezTo>
                    <a:pt x="271" y="229"/>
                    <a:pt x="302" y="211"/>
                    <a:pt x="329" y="202"/>
                  </a:cubicBezTo>
                  <a:cubicBezTo>
                    <a:pt x="361" y="184"/>
                    <a:pt x="397" y="180"/>
                    <a:pt x="433" y="175"/>
                  </a:cubicBezTo>
                  <a:lnTo>
                    <a:pt x="514" y="175"/>
                  </a:lnTo>
                  <a:lnTo>
                    <a:pt x="545" y="180"/>
                  </a:lnTo>
                  <a:cubicBezTo>
                    <a:pt x="568" y="180"/>
                    <a:pt x="586" y="184"/>
                    <a:pt x="604" y="189"/>
                  </a:cubicBezTo>
                  <a:cubicBezTo>
                    <a:pt x="622" y="193"/>
                    <a:pt x="640" y="198"/>
                    <a:pt x="658" y="207"/>
                  </a:cubicBezTo>
                  <a:cubicBezTo>
                    <a:pt x="694" y="220"/>
                    <a:pt x="725" y="234"/>
                    <a:pt x="757" y="256"/>
                  </a:cubicBezTo>
                  <a:cubicBezTo>
                    <a:pt x="788" y="274"/>
                    <a:pt x="820" y="297"/>
                    <a:pt x="842" y="319"/>
                  </a:cubicBezTo>
                  <a:cubicBezTo>
                    <a:pt x="869" y="342"/>
                    <a:pt x="892" y="369"/>
                    <a:pt x="914" y="391"/>
                  </a:cubicBezTo>
                  <a:cubicBezTo>
                    <a:pt x="946" y="432"/>
                    <a:pt x="977" y="472"/>
                    <a:pt x="1000" y="517"/>
                  </a:cubicBezTo>
                  <a:lnTo>
                    <a:pt x="1031" y="567"/>
                  </a:lnTo>
                  <a:lnTo>
                    <a:pt x="1031" y="571"/>
                  </a:lnTo>
                  <a:cubicBezTo>
                    <a:pt x="1040" y="588"/>
                    <a:pt x="1055" y="595"/>
                    <a:pt x="1070" y="595"/>
                  </a:cubicBezTo>
                  <a:cubicBezTo>
                    <a:pt x="1096" y="595"/>
                    <a:pt x="1122" y="575"/>
                    <a:pt x="1117" y="544"/>
                  </a:cubicBezTo>
                  <a:cubicBezTo>
                    <a:pt x="1112" y="517"/>
                    <a:pt x="1108" y="499"/>
                    <a:pt x="1099" y="477"/>
                  </a:cubicBezTo>
                  <a:cubicBezTo>
                    <a:pt x="1081" y="418"/>
                    <a:pt x="1054" y="364"/>
                    <a:pt x="1022" y="315"/>
                  </a:cubicBezTo>
                  <a:cubicBezTo>
                    <a:pt x="1004" y="279"/>
                    <a:pt x="977" y="243"/>
                    <a:pt x="950" y="216"/>
                  </a:cubicBezTo>
                  <a:cubicBezTo>
                    <a:pt x="923" y="180"/>
                    <a:pt x="887" y="148"/>
                    <a:pt x="851" y="121"/>
                  </a:cubicBezTo>
                  <a:cubicBezTo>
                    <a:pt x="811" y="90"/>
                    <a:pt x="766" y="63"/>
                    <a:pt x="716" y="45"/>
                  </a:cubicBezTo>
                  <a:cubicBezTo>
                    <a:pt x="671" y="27"/>
                    <a:pt x="617" y="13"/>
                    <a:pt x="568" y="9"/>
                  </a:cubicBezTo>
                  <a:lnTo>
                    <a:pt x="532" y="4"/>
                  </a:lnTo>
                  <a:cubicBezTo>
                    <a:pt x="525" y="2"/>
                    <a:pt x="518" y="1"/>
                    <a:pt x="51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3"/>
            <p:cNvSpPr/>
            <p:nvPr/>
          </p:nvSpPr>
          <p:spPr>
            <a:xfrm>
              <a:off x="2473725" y="674200"/>
              <a:ext cx="32550" cy="20350"/>
            </a:xfrm>
            <a:custGeom>
              <a:avLst/>
              <a:gdLst/>
              <a:ahLst/>
              <a:cxnLst/>
              <a:rect l="l" t="t" r="r" b="b"/>
              <a:pathLst>
                <a:path w="1302" h="814" extrusionOk="0">
                  <a:moveTo>
                    <a:pt x="892" y="0"/>
                  </a:moveTo>
                  <a:cubicBezTo>
                    <a:pt x="745" y="0"/>
                    <a:pt x="574" y="51"/>
                    <a:pt x="419" y="133"/>
                  </a:cubicBezTo>
                  <a:cubicBezTo>
                    <a:pt x="82" y="309"/>
                    <a:pt x="1" y="686"/>
                    <a:pt x="41" y="767"/>
                  </a:cubicBezTo>
                  <a:cubicBezTo>
                    <a:pt x="58" y="800"/>
                    <a:pt x="81" y="813"/>
                    <a:pt x="109" y="813"/>
                  </a:cubicBezTo>
                  <a:cubicBezTo>
                    <a:pt x="210" y="813"/>
                    <a:pt x="385" y="645"/>
                    <a:pt x="631" y="578"/>
                  </a:cubicBezTo>
                  <a:cubicBezTo>
                    <a:pt x="991" y="484"/>
                    <a:pt x="1301" y="457"/>
                    <a:pt x="1247" y="241"/>
                  </a:cubicBezTo>
                  <a:cubicBezTo>
                    <a:pt x="1206" y="71"/>
                    <a:pt x="1065" y="0"/>
                    <a:pt x="89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3"/>
            <p:cNvSpPr/>
            <p:nvPr/>
          </p:nvSpPr>
          <p:spPr>
            <a:xfrm>
              <a:off x="2552900" y="670675"/>
              <a:ext cx="31875" cy="14725"/>
            </a:xfrm>
            <a:custGeom>
              <a:avLst/>
              <a:gdLst/>
              <a:ahLst/>
              <a:cxnLst/>
              <a:rect l="l" t="t" r="r" b="b"/>
              <a:pathLst>
                <a:path w="1275" h="589" extrusionOk="0">
                  <a:moveTo>
                    <a:pt x="416" y="0"/>
                  </a:moveTo>
                  <a:cubicBezTo>
                    <a:pt x="199" y="0"/>
                    <a:pt x="19" y="83"/>
                    <a:pt x="10" y="283"/>
                  </a:cubicBezTo>
                  <a:cubicBezTo>
                    <a:pt x="1" y="481"/>
                    <a:pt x="275" y="450"/>
                    <a:pt x="604" y="472"/>
                  </a:cubicBezTo>
                  <a:cubicBezTo>
                    <a:pt x="818" y="485"/>
                    <a:pt x="1045" y="588"/>
                    <a:pt x="1160" y="588"/>
                  </a:cubicBezTo>
                  <a:cubicBezTo>
                    <a:pt x="1199" y="588"/>
                    <a:pt x="1225" y="576"/>
                    <a:pt x="1234" y="544"/>
                  </a:cubicBezTo>
                  <a:cubicBezTo>
                    <a:pt x="1274" y="360"/>
                    <a:pt x="1031" y="139"/>
                    <a:pt x="712" y="45"/>
                  </a:cubicBezTo>
                  <a:cubicBezTo>
                    <a:pt x="613" y="16"/>
                    <a:pt x="511" y="0"/>
                    <a:pt x="41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3"/>
            <p:cNvSpPr/>
            <p:nvPr/>
          </p:nvSpPr>
          <p:spPr>
            <a:xfrm>
              <a:off x="2421425" y="645800"/>
              <a:ext cx="14950" cy="7225"/>
            </a:xfrm>
            <a:custGeom>
              <a:avLst/>
              <a:gdLst/>
              <a:ahLst/>
              <a:cxnLst/>
              <a:rect l="l" t="t" r="r" b="b"/>
              <a:pathLst>
                <a:path w="598" h="289" extrusionOk="0">
                  <a:moveTo>
                    <a:pt x="272" y="0"/>
                  </a:moveTo>
                  <a:cubicBezTo>
                    <a:pt x="203" y="0"/>
                    <a:pt x="135" y="27"/>
                    <a:pt x="87" y="99"/>
                  </a:cubicBezTo>
                  <a:cubicBezTo>
                    <a:pt x="0" y="231"/>
                    <a:pt x="169" y="289"/>
                    <a:pt x="335" y="289"/>
                  </a:cubicBezTo>
                  <a:cubicBezTo>
                    <a:pt x="463" y="289"/>
                    <a:pt x="589" y="255"/>
                    <a:pt x="595" y="194"/>
                  </a:cubicBezTo>
                  <a:cubicBezTo>
                    <a:pt x="598" y="135"/>
                    <a:pt x="429" y="0"/>
                    <a:pt x="2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3"/>
            <p:cNvSpPr/>
            <p:nvPr/>
          </p:nvSpPr>
          <p:spPr>
            <a:xfrm>
              <a:off x="2429950" y="629975"/>
              <a:ext cx="13275" cy="18575"/>
            </a:xfrm>
            <a:custGeom>
              <a:avLst/>
              <a:gdLst/>
              <a:ahLst/>
              <a:cxnLst/>
              <a:rect l="l" t="t" r="r" b="b"/>
              <a:pathLst>
                <a:path w="531" h="743" extrusionOk="0">
                  <a:moveTo>
                    <a:pt x="253" y="1"/>
                  </a:moveTo>
                  <a:cubicBezTo>
                    <a:pt x="217" y="1"/>
                    <a:pt x="176" y="13"/>
                    <a:pt x="128" y="40"/>
                  </a:cubicBezTo>
                  <a:cubicBezTo>
                    <a:pt x="1" y="114"/>
                    <a:pt x="326" y="743"/>
                    <a:pt x="414" y="743"/>
                  </a:cubicBezTo>
                  <a:cubicBezTo>
                    <a:pt x="416" y="743"/>
                    <a:pt x="418" y="742"/>
                    <a:pt x="420" y="741"/>
                  </a:cubicBezTo>
                  <a:cubicBezTo>
                    <a:pt x="488" y="706"/>
                    <a:pt x="531" y="1"/>
                    <a:pt x="2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3"/>
            <p:cNvSpPr/>
            <p:nvPr/>
          </p:nvSpPr>
          <p:spPr>
            <a:xfrm>
              <a:off x="2510850" y="760975"/>
              <a:ext cx="52325" cy="11625"/>
            </a:xfrm>
            <a:custGeom>
              <a:avLst/>
              <a:gdLst/>
              <a:ahLst/>
              <a:cxnLst/>
              <a:rect l="l" t="t" r="r" b="b"/>
              <a:pathLst>
                <a:path w="2093" h="465" extrusionOk="0">
                  <a:moveTo>
                    <a:pt x="2061" y="1"/>
                  </a:moveTo>
                  <a:cubicBezTo>
                    <a:pt x="2055" y="1"/>
                    <a:pt x="2048" y="3"/>
                    <a:pt x="2043" y="9"/>
                  </a:cubicBezTo>
                  <a:lnTo>
                    <a:pt x="2038" y="9"/>
                  </a:lnTo>
                  <a:lnTo>
                    <a:pt x="1966" y="59"/>
                  </a:lnTo>
                  <a:cubicBezTo>
                    <a:pt x="1939" y="72"/>
                    <a:pt x="1917" y="95"/>
                    <a:pt x="1881" y="117"/>
                  </a:cubicBezTo>
                  <a:lnTo>
                    <a:pt x="1764" y="176"/>
                  </a:lnTo>
                  <a:cubicBezTo>
                    <a:pt x="1719" y="198"/>
                    <a:pt x="1669" y="220"/>
                    <a:pt x="1620" y="238"/>
                  </a:cubicBezTo>
                  <a:cubicBezTo>
                    <a:pt x="1570" y="261"/>
                    <a:pt x="1512" y="270"/>
                    <a:pt x="1453" y="288"/>
                  </a:cubicBezTo>
                  <a:cubicBezTo>
                    <a:pt x="1395" y="301"/>
                    <a:pt x="1332" y="315"/>
                    <a:pt x="1269" y="324"/>
                  </a:cubicBezTo>
                  <a:cubicBezTo>
                    <a:pt x="1206" y="328"/>
                    <a:pt x="1143" y="342"/>
                    <a:pt x="1080" y="342"/>
                  </a:cubicBezTo>
                  <a:cubicBezTo>
                    <a:pt x="1035" y="342"/>
                    <a:pt x="992" y="344"/>
                    <a:pt x="948" y="344"/>
                  </a:cubicBezTo>
                  <a:cubicBezTo>
                    <a:pt x="927" y="344"/>
                    <a:pt x="905" y="343"/>
                    <a:pt x="882" y="342"/>
                  </a:cubicBezTo>
                  <a:cubicBezTo>
                    <a:pt x="819" y="342"/>
                    <a:pt x="756" y="342"/>
                    <a:pt x="698" y="333"/>
                  </a:cubicBezTo>
                  <a:cubicBezTo>
                    <a:pt x="572" y="324"/>
                    <a:pt x="459" y="310"/>
                    <a:pt x="365" y="297"/>
                  </a:cubicBezTo>
                  <a:cubicBezTo>
                    <a:pt x="167" y="265"/>
                    <a:pt x="41" y="234"/>
                    <a:pt x="41" y="234"/>
                  </a:cubicBezTo>
                  <a:cubicBezTo>
                    <a:pt x="39" y="233"/>
                    <a:pt x="36" y="233"/>
                    <a:pt x="33" y="233"/>
                  </a:cubicBezTo>
                  <a:cubicBezTo>
                    <a:pt x="21" y="233"/>
                    <a:pt x="9" y="241"/>
                    <a:pt x="5" y="252"/>
                  </a:cubicBezTo>
                  <a:cubicBezTo>
                    <a:pt x="0" y="270"/>
                    <a:pt x="9" y="288"/>
                    <a:pt x="23" y="292"/>
                  </a:cubicBezTo>
                  <a:cubicBezTo>
                    <a:pt x="131" y="333"/>
                    <a:pt x="239" y="364"/>
                    <a:pt x="347" y="391"/>
                  </a:cubicBezTo>
                  <a:cubicBezTo>
                    <a:pt x="459" y="418"/>
                    <a:pt x="572" y="436"/>
                    <a:pt x="689" y="445"/>
                  </a:cubicBezTo>
                  <a:cubicBezTo>
                    <a:pt x="752" y="454"/>
                    <a:pt x="819" y="454"/>
                    <a:pt x="882" y="459"/>
                  </a:cubicBezTo>
                  <a:cubicBezTo>
                    <a:pt x="911" y="463"/>
                    <a:pt x="940" y="464"/>
                    <a:pt x="969" y="464"/>
                  </a:cubicBezTo>
                  <a:cubicBezTo>
                    <a:pt x="1010" y="464"/>
                    <a:pt x="1050" y="462"/>
                    <a:pt x="1089" y="459"/>
                  </a:cubicBezTo>
                  <a:cubicBezTo>
                    <a:pt x="1157" y="454"/>
                    <a:pt x="1224" y="454"/>
                    <a:pt x="1292" y="436"/>
                  </a:cubicBezTo>
                  <a:cubicBezTo>
                    <a:pt x="1355" y="423"/>
                    <a:pt x="1422" y="414"/>
                    <a:pt x="1485" y="396"/>
                  </a:cubicBezTo>
                  <a:cubicBezTo>
                    <a:pt x="1543" y="378"/>
                    <a:pt x="1602" y="360"/>
                    <a:pt x="1660" y="337"/>
                  </a:cubicBezTo>
                  <a:cubicBezTo>
                    <a:pt x="1710" y="310"/>
                    <a:pt x="1764" y="292"/>
                    <a:pt x="1809" y="265"/>
                  </a:cubicBezTo>
                  <a:lnTo>
                    <a:pt x="1926" y="189"/>
                  </a:lnTo>
                  <a:cubicBezTo>
                    <a:pt x="1962" y="162"/>
                    <a:pt x="1989" y="135"/>
                    <a:pt x="2011" y="117"/>
                  </a:cubicBezTo>
                  <a:lnTo>
                    <a:pt x="2079" y="54"/>
                  </a:lnTo>
                  <a:cubicBezTo>
                    <a:pt x="2092" y="45"/>
                    <a:pt x="2092" y="27"/>
                    <a:pt x="2083" y="14"/>
                  </a:cubicBezTo>
                  <a:cubicBezTo>
                    <a:pt x="2078" y="6"/>
                    <a:pt x="2070" y="1"/>
                    <a:pt x="206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3"/>
            <p:cNvSpPr/>
            <p:nvPr/>
          </p:nvSpPr>
          <p:spPr>
            <a:xfrm>
              <a:off x="2483400" y="739400"/>
              <a:ext cx="20175" cy="5575"/>
            </a:xfrm>
            <a:custGeom>
              <a:avLst/>
              <a:gdLst/>
              <a:ahLst/>
              <a:cxnLst/>
              <a:rect l="l" t="t" r="r" b="b"/>
              <a:pathLst>
                <a:path w="807" h="223" extrusionOk="0">
                  <a:moveTo>
                    <a:pt x="38" y="0"/>
                  </a:moveTo>
                  <a:cubicBezTo>
                    <a:pt x="27" y="0"/>
                    <a:pt x="16" y="8"/>
                    <a:pt x="10" y="17"/>
                  </a:cubicBezTo>
                  <a:cubicBezTo>
                    <a:pt x="1" y="31"/>
                    <a:pt x="5" y="49"/>
                    <a:pt x="19" y="62"/>
                  </a:cubicBezTo>
                  <a:cubicBezTo>
                    <a:pt x="50" y="85"/>
                    <a:pt x="86" y="107"/>
                    <a:pt x="127" y="125"/>
                  </a:cubicBezTo>
                  <a:cubicBezTo>
                    <a:pt x="208" y="170"/>
                    <a:pt x="302" y="202"/>
                    <a:pt x="392" y="215"/>
                  </a:cubicBezTo>
                  <a:cubicBezTo>
                    <a:pt x="424" y="221"/>
                    <a:pt x="454" y="223"/>
                    <a:pt x="484" y="223"/>
                  </a:cubicBezTo>
                  <a:cubicBezTo>
                    <a:pt x="506" y="223"/>
                    <a:pt x="527" y="222"/>
                    <a:pt x="550" y="220"/>
                  </a:cubicBezTo>
                  <a:cubicBezTo>
                    <a:pt x="595" y="215"/>
                    <a:pt x="640" y="206"/>
                    <a:pt x="685" y="188"/>
                  </a:cubicBezTo>
                  <a:cubicBezTo>
                    <a:pt x="703" y="179"/>
                    <a:pt x="721" y="170"/>
                    <a:pt x="734" y="161"/>
                  </a:cubicBezTo>
                  <a:cubicBezTo>
                    <a:pt x="748" y="152"/>
                    <a:pt x="757" y="143"/>
                    <a:pt x="770" y="134"/>
                  </a:cubicBezTo>
                  <a:cubicBezTo>
                    <a:pt x="788" y="116"/>
                    <a:pt x="797" y="107"/>
                    <a:pt x="797" y="107"/>
                  </a:cubicBezTo>
                  <a:cubicBezTo>
                    <a:pt x="806" y="98"/>
                    <a:pt x="806" y="89"/>
                    <a:pt x="802" y="76"/>
                  </a:cubicBezTo>
                  <a:cubicBezTo>
                    <a:pt x="798" y="65"/>
                    <a:pt x="785" y="57"/>
                    <a:pt x="771" y="57"/>
                  </a:cubicBezTo>
                  <a:cubicBezTo>
                    <a:pt x="767" y="57"/>
                    <a:pt x="764" y="57"/>
                    <a:pt x="761" y="58"/>
                  </a:cubicBezTo>
                  <a:lnTo>
                    <a:pt x="757" y="58"/>
                  </a:lnTo>
                  <a:lnTo>
                    <a:pt x="730" y="71"/>
                  </a:lnTo>
                  <a:cubicBezTo>
                    <a:pt x="716" y="76"/>
                    <a:pt x="707" y="80"/>
                    <a:pt x="698" y="85"/>
                  </a:cubicBezTo>
                  <a:cubicBezTo>
                    <a:pt x="685" y="89"/>
                    <a:pt x="671" y="94"/>
                    <a:pt x="653" y="98"/>
                  </a:cubicBezTo>
                  <a:lnTo>
                    <a:pt x="604" y="107"/>
                  </a:lnTo>
                  <a:lnTo>
                    <a:pt x="545" y="107"/>
                  </a:lnTo>
                  <a:cubicBezTo>
                    <a:pt x="500" y="107"/>
                    <a:pt x="455" y="103"/>
                    <a:pt x="415" y="94"/>
                  </a:cubicBezTo>
                  <a:cubicBezTo>
                    <a:pt x="370" y="89"/>
                    <a:pt x="325" y="80"/>
                    <a:pt x="280" y="67"/>
                  </a:cubicBezTo>
                  <a:cubicBezTo>
                    <a:pt x="239" y="58"/>
                    <a:pt x="199" y="49"/>
                    <a:pt x="163" y="35"/>
                  </a:cubicBezTo>
                  <a:lnTo>
                    <a:pt x="50" y="4"/>
                  </a:lnTo>
                  <a:cubicBezTo>
                    <a:pt x="47" y="1"/>
                    <a:pt x="42" y="0"/>
                    <a:pt x="3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3"/>
            <p:cNvSpPr/>
            <p:nvPr/>
          </p:nvSpPr>
          <p:spPr>
            <a:xfrm>
              <a:off x="2490500" y="744350"/>
              <a:ext cx="14525" cy="6350"/>
            </a:xfrm>
            <a:custGeom>
              <a:avLst/>
              <a:gdLst/>
              <a:ahLst/>
              <a:cxnLst/>
              <a:rect l="l" t="t" r="r" b="b"/>
              <a:pathLst>
                <a:path w="581" h="254" extrusionOk="0">
                  <a:moveTo>
                    <a:pt x="545" y="0"/>
                  </a:moveTo>
                  <a:cubicBezTo>
                    <a:pt x="539" y="0"/>
                    <a:pt x="532" y="3"/>
                    <a:pt x="527" y="8"/>
                  </a:cubicBezTo>
                  <a:lnTo>
                    <a:pt x="522" y="13"/>
                  </a:lnTo>
                  <a:lnTo>
                    <a:pt x="504" y="26"/>
                  </a:lnTo>
                  <a:cubicBezTo>
                    <a:pt x="491" y="40"/>
                    <a:pt x="477" y="53"/>
                    <a:pt x="459" y="67"/>
                  </a:cubicBezTo>
                  <a:cubicBezTo>
                    <a:pt x="441" y="80"/>
                    <a:pt x="419" y="94"/>
                    <a:pt x="392" y="103"/>
                  </a:cubicBezTo>
                  <a:cubicBezTo>
                    <a:pt x="365" y="116"/>
                    <a:pt x="338" y="125"/>
                    <a:pt x="306" y="130"/>
                  </a:cubicBezTo>
                  <a:cubicBezTo>
                    <a:pt x="262" y="140"/>
                    <a:pt x="216" y="145"/>
                    <a:pt x="171" y="145"/>
                  </a:cubicBezTo>
                  <a:cubicBezTo>
                    <a:pt x="156" y="145"/>
                    <a:pt x="141" y="144"/>
                    <a:pt x="126" y="143"/>
                  </a:cubicBezTo>
                  <a:lnTo>
                    <a:pt x="41" y="143"/>
                  </a:lnTo>
                  <a:cubicBezTo>
                    <a:pt x="27" y="143"/>
                    <a:pt x="18" y="148"/>
                    <a:pt x="9" y="157"/>
                  </a:cubicBezTo>
                  <a:cubicBezTo>
                    <a:pt x="0" y="175"/>
                    <a:pt x="9" y="193"/>
                    <a:pt x="23" y="202"/>
                  </a:cubicBezTo>
                  <a:cubicBezTo>
                    <a:pt x="50" y="215"/>
                    <a:pt x="81" y="229"/>
                    <a:pt x="113" y="238"/>
                  </a:cubicBezTo>
                  <a:cubicBezTo>
                    <a:pt x="144" y="247"/>
                    <a:pt x="180" y="251"/>
                    <a:pt x="212" y="251"/>
                  </a:cubicBezTo>
                  <a:cubicBezTo>
                    <a:pt x="223" y="253"/>
                    <a:pt x="235" y="253"/>
                    <a:pt x="247" y="253"/>
                  </a:cubicBezTo>
                  <a:cubicBezTo>
                    <a:pt x="275" y="253"/>
                    <a:pt x="303" y="250"/>
                    <a:pt x="329" y="247"/>
                  </a:cubicBezTo>
                  <a:cubicBezTo>
                    <a:pt x="369" y="238"/>
                    <a:pt x="410" y="220"/>
                    <a:pt x="441" y="202"/>
                  </a:cubicBezTo>
                  <a:cubicBezTo>
                    <a:pt x="459" y="193"/>
                    <a:pt x="477" y="179"/>
                    <a:pt x="491" y="166"/>
                  </a:cubicBezTo>
                  <a:cubicBezTo>
                    <a:pt x="504" y="157"/>
                    <a:pt x="513" y="143"/>
                    <a:pt x="527" y="130"/>
                  </a:cubicBezTo>
                  <a:cubicBezTo>
                    <a:pt x="540" y="112"/>
                    <a:pt x="554" y="89"/>
                    <a:pt x="563" y="67"/>
                  </a:cubicBezTo>
                  <a:cubicBezTo>
                    <a:pt x="572" y="49"/>
                    <a:pt x="576" y="40"/>
                    <a:pt x="576" y="40"/>
                  </a:cubicBezTo>
                  <a:cubicBezTo>
                    <a:pt x="581" y="31"/>
                    <a:pt x="576" y="22"/>
                    <a:pt x="567" y="13"/>
                  </a:cubicBezTo>
                  <a:cubicBezTo>
                    <a:pt x="562" y="5"/>
                    <a:pt x="554" y="0"/>
                    <a:pt x="54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3"/>
            <p:cNvSpPr/>
            <p:nvPr/>
          </p:nvSpPr>
          <p:spPr>
            <a:xfrm>
              <a:off x="2565475" y="731750"/>
              <a:ext cx="19625" cy="6125"/>
            </a:xfrm>
            <a:custGeom>
              <a:avLst/>
              <a:gdLst/>
              <a:ahLst/>
              <a:cxnLst/>
              <a:rect l="l" t="t" r="r" b="b"/>
              <a:pathLst>
                <a:path w="785" h="245" extrusionOk="0">
                  <a:moveTo>
                    <a:pt x="46" y="1"/>
                  </a:moveTo>
                  <a:cubicBezTo>
                    <a:pt x="21" y="1"/>
                    <a:pt x="1" y="30"/>
                    <a:pt x="20" y="53"/>
                  </a:cubicBezTo>
                  <a:cubicBezTo>
                    <a:pt x="47" y="85"/>
                    <a:pt x="83" y="112"/>
                    <a:pt x="119" y="139"/>
                  </a:cubicBezTo>
                  <a:cubicBezTo>
                    <a:pt x="155" y="166"/>
                    <a:pt x="195" y="184"/>
                    <a:pt x="236" y="202"/>
                  </a:cubicBezTo>
                  <a:cubicBezTo>
                    <a:pt x="285" y="224"/>
                    <a:pt x="335" y="238"/>
                    <a:pt x="389" y="242"/>
                  </a:cubicBezTo>
                  <a:cubicBezTo>
                    <a:pt x="402" y="243"/>
                    <a:pt x="416" y="244"/>
                    <a:pt x="429" y="244"/>
                  </a:cubicBezTo>
                  <a:cubicBezTo>
                    <a:pt x="470" y="244"/>
                    <a:pt x="510" y="239"/>
                    <a:pt x="551" y="229"/>
                  </a:cubicBezTo>
                  <a:cubicBezTo>
                    <a:pt x="596" y="215"/>
                    <a:pt x="641" y="197"/>
                    <a:pt x="677" y="170"/>
                  </a:cubicBezTo>
                  <a:cubicBezTo>
                    <a:pt x="704" y="157"/>
                    <a:pt x="731" y="134"/>
                    <a:pt x="753" y="107"/>
                  </a:cubicBezTo>
                  <a:lnTo>
                    <a:pt x="776" y="85"/>
                  </a:lnTo>
                  <a:cubicBezTo>
                    <a:pt x="785" y="71"/>
                    <a:pt x="785" y="58"/>
                    <a:pt x="780" y="49"/>
                  </a:cubicBezTo>
                  <a:cubicBezTo>
                    <a:pt x="774" y="37"/>
                    <a:pt x="764" y="31"/>
                    <a:pt x="754" y="31"/>
                  </a:cubicBezTo>
                  <a:cubicBezTo>
                    <a:pt x="749" y="31"/>
                    <a:pt x="744" y="32"/>
                    <a:pt x="740" y="35"/>
                  </a:cubicBezTo>
                  <a:lnTo>
                    <a:pt x="735" y="35"/>
                  </a:lnTo>
                  <a:lnTo>
                    <a:pt x="704" y="53"/>
                  </a:lnTo>
                  <a:cubicBezTo>
                    <a:pt x="681" y="67"/>
                    <a:pt x="659" y="80"/>
                    <a:pt x="632" y="89"/>
                  </a:cubicBezTo>
                  <a:cubicBezTo>
                    <a:pt x="618" y="98"/>
                    <a:pt x="600" y="103"/>
                    <a:pt x="582" y="107"/>
                  </a:cubicBezTo>
                  <a:cubicBezTo>
                    <a:pt x="564" y="116"/>
                    <a:pt x="546" y="121"/>
                    <a:pt x="528" y="121"/>
                  </a:cubicBezTo>
                  <a:cubicBezTo>
                    <a:pt x="502" y="126"/>
                    <a:pt x="477" y="128"/>
                    <a:pt x="453" y="128"/>
                  </a:cubicBezTo>
                  <a:cubicBezTo>
                    <a:pt x="436" y="128"/>
                    <a:pt x="419" y="127"/>
                    <a:pt x="402" y="125"/>
                  </a:cubicBezTo>
                  <a:cubicBezTo>
                    <a:pt x="317" y="116"/>
                    <a:pt x="240" y="94"/>
                    <a:pt x="164" y="58"/>
                  </a:cubicBezTo>
                  <a:cubicBezTo>
                    <a:pt x="101" y="26"/>
                    <a:pt x="60" y="4"/>
                    <a:pt x="60" y="4"/>
                  </a:cubicBezTo>
                  <a:cubicBezTo>
                    <a:pt x="56" y="2"/>
                    <a:pt x="51" y="1"/>
                    <a:pt x="4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3"/>
            <p:cNvSpPr/>
            <p:nvPr/>
          </p:nvSpPr>
          <p:spPr>
            <a:xfrm>
              <a:off x="2566175" y="736300"/>
              <a:ext cx="14100" cy="6650"/>
            </a:xfrm>
            <a:custGeom>
              <a:avLst/>
              <a:gdLst/>
              <a:ahLst/>
              <a:cxnLst/>
              <a:rect l="l" t="t" r="r" b="b"/>
              <a:pathLst>
                <a:path w="564" h="266" extrusionOk="0">
                  <a:moveTo>
                    <a:pt x="40" y="0"/>
                  </a:moveTo>
                  <a:cubicBezTo>
                    <a:pt x="37" y="0"/>
                    <a:pt x="35" y="1"/>
                    <a:pt x="32" y="2"/>
                  </a:cubicBezTo>
                  <a:cubicBezTo>
                    <a:pt x="14" y="2"/>
                    <a:pt x="1" y="20"/>
                    <a:pt x="5" y="38"/>
                  </a:cubicBezTo>
                  <a:cubicBezTo>
                    <a:pt x="10" y="69"/>
                    <a:pt x="23" y="101"/>
                    <a:pt x="41" y="132"/>
                  </a:cubicBezTo>
                  <a:cubicBezTo>
                    <a:pt x="59" y="159"/>
                    <a:pt x="86" y="186"/>
                    <a:pt x="113" y="209"/>
                  </a:cubicBezTo>
                  <a:cubicBezTo>
                    <a:pt x="149" y="236"/>
                    <a:pt x="190" y="254"/>
                    <a:pt x="230" y="263"/>
                  </a:cubicBezTo>
                  <a:cubicBezTo>
                    <a:pt x="247" y="265"/>
                    <a:pt x="265" y="266"/>
                    <a:pt x="282" y="266"/>
                  </a:cubicBezTo>
                  <a:cubicBezTo>
                    <a:pt x="307" y="266"/>
                    <a:pt x="332" y="264"/>
                    <a:pt x="356" y="258"/>
                  </a:cubicBezTo>
                  <a:cubicBezTo>
                    <a:pt x="410" y="245"/>
                    <a:pt x="464" y="222"/>
                    <a:pt x="509" y="186"/>
                  </a:cubicBezTo>
                  <a:lnTo>
                    <a:pt x="532" y="168"/>
                  </a:lnTo>
                  <a:cubicBezTo>
                    <a:pt x="564" y="152"/>
                    <a:pt x="546" y="108"/>
                    <a:pt x="516" y="108"/>
                  </a:cubicBezTo>
                  <a:cubicBezTo>
                    <a:pt x="512" y="108"/>
                    <a:pt x="509" y="108"/>
                    <a:pt x="505" y="110"/>
                  </a:cubicBezTo>
                  <a:lnTo>
                    <a:pt x="500" y="110"/>
                  </a:lnTo>
                  <a:lnTo>
                    <a:pt x="478" y="119"/>
                  </a:lnTo>
                  <a:cubicBezTo>
                    <a:pt x="460" y="123"/>
                    <a:pt x="437" y="128"/>
                    <a:pt x="419" y="132"/>
                  </a:cubicBezTo>
                  <a:lnTo>
                    <a:pt x="383" y="141"/>
                  </a:lnTo>
                  <a:cubicBezTo>
                    <a:pt x="370" y="146"/>
                    <a:pt x="356" y="146"/>
                    <a:pt x="338" y="150"/>
                  </a:cubicBezTo>
                  <a:cubicBezTo>
                    <a:pt x="311" y="150"/>
                    <a:pt x="284" y="150"/>
                    <a:pt x="257" y="146"/>
                  </a:cubicBezTo>
                  <a:cubicBezTo>
                    <a:pt x="244" y="141"/>
                    <a:pt x="230" y="137"/>
                    <a:pt x="217" y="132"/>
                  </a:cubicBezTo>
                  <a:cubicBezTo>
                    <a:pt x="203" y="128"/>
                    <a:pt x="190" y="123"/>
                    <a:pt x="181" y="114"/>
                  </a:cubicBezTo>
                  <a:cubicBezTo>
                    <a:pt x="158" y="101"/>
                    <a:pt x="136" y="87"/>
                    <a:pt x="118" y="69"/>
                  </a:cubicBezTo>
                  <a:cubicBezTo>
                    <a:pt x="95" y="51"/>
                    <a:pt x="77" y="33"/>
                    <a:pt x="64" y="11"/>
                  </a:cubicBezTo>
                  <a:cubicBezTo>
                    <a:pt x="57" y="4"/>
                    <a:pt x="48" y="0"/>
                    <a:pt x="4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3"/>
            <p:cNvSpPr/>
            <p:nvPr/>
          </p:nvSpPr>
          <p:spPr>
            <a:xfrm>
              <a:off x="2512425" y="883050"/>
              <a:ext cx="44100" cy="41025"/>
            </a:xfrm>
            <a:custGeom>
              <a:avLst/>
              <a:gdLst/>
              <a:ahLst/>
              <a:cxnLst/>
              <a:rect l="l" t="t" r="r" b="b"/>
              <a:pathLst>
                <a:path w="1764" h="1641" extrusionOk="0">
                  <a:moveTo>
                    <a:pt x="1319" y="0"/>
                  </a:moveTo>
                  <a:cubicBezTo>
                    <a:pt x="1225" y="0"/>
                    <a:pt x="1053" y="55"/>
                    <a:pt x="711" y="93"/>
                  </a:cubicBezTo>
                  <a:cubicBezTo>
                    <a:pt x="648" y="99"/>
                    <a:pt x="591" y="101"/>
                    <a:pt x="539" y="101"/>
                  </a:cubicBezTo>
                  <a:cubicBezTo>
                    <a:pt x="370" y="101"/>
                    <a:pt x="255" y="77"/>
                    <a:pt x="184" y="77"/>
                  </a:cubicBezTo>
                  <a:cubicBezTo>
                    <a:pt x="148" y="77"/>
                    <a:pt x="123" y="83"/>
                    <a:pt x="108" y="102"/>
                  </a:cubicBezTo>
                  <a:cubicBezTo>
                    <a:pt x="0" y="227"/>
                    <a:pt x="95" y="1217"/>
                    <a:pt x="176" y="1357"/>
                  </a:cubicBezTo>
                  <a:cubicBezTo>
                    <a:pt x="294" y="1564"/>
                    <a:pt x="538" y="1641"/>
                    <a:pt x="790" y="1641"/>
                  </a:cubicBezTo>
                  <a:cubicBezTo>
                    <a:pt x="1096" y="1641"/>
                    <a:pt x="1416" y="1528"/>
                    <a:pt x="1539" y="1397"/>
                  </a:cubicBezTo>
                  <a:cubicBezTo>
                    <a:pt x="1764" y="1154"/>
                    <a:pt x="1449" y="70"/>
                    <a:pt x="1390" y="21"/>
                  </a:cubicBezTo>
                  <a:cubicBezTo>
                    <a:pt x="1373" y="6"/>
                    <a:pt x="1350" y="0"/>
                    <a:pt x="1319"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a:off x="2585425" y="868250"/>
              <a:ext cx="37800" cy="42050"/>
            </a:xfrm>
            <a:custGeom>
              <a:avLst/>
              <a:gdLst/>
              <a:ahLst/>
              <a:cxnLst/>
              <a:rect l="l" t="t" r="r" b="b"/>
              <a:pathLst>
                <a:path w="1512" h="1682" extrusionOk="0">
                  <a:moveTo>
                    <a:pt x="976" y="1"/>
                  </a:moveTo>
                  <a:cubicBezTo>
                    <a:pt x="737" y="171"/>
                    <a:pt x="454" y="262"/>
                    <a:pt x="163" y="262"/>
                  </a:cubicBezTo>
                  <a:cubicBezTo>
                    <a:pt x="109" y="262"/>
                    <a:pt x="54" y="259"/>
                    <a:pt x="0" y="253"/>
                  </a:cubicBezTo>
                  <a:lnTo>
                    <a:pt x="0" y="253"/>
                  </a:lnTo>
                  <a:cubicBezTo>
                    <a:pt x="0" y="253"/>
                    <a:pt x="54" y="1485"/>
                    <a:pt x="517" y="1629"/>
                  </a:cubicBezTo>
                  <a:cubicBezTo>
                    <a:pt x="640" y="1666"/>
                    <a:pt x="749" y="1681"/>
                    <a:pt x="846" y="1681"/>
                  </a:cubicBezTo>
                  <a:cubicBezTo>
                    <a:pt x="1333" y="1681"/>
                    <a:pt x="1512" y="1296"/>
                    <a:pt x="1512" y="1296"/>
                  </a:cubicBezTo>
                  <a:cubicBezTo>
                    <a:pt x="1512" y="1296"/>
                    <a:pt x="1354" y="1008"/>
                    <a:pt x="1255" y="761"/>
                  </a:cubicBezTo>
                  <a:cubicBezTo>
                    <a:pt x="1156" y="514"/>
                    <a:pt x="976" y="1"/>
                    <a:pt x="976"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a:off x="2564850" y="863475"/>
              <a:ext cx="7425" cy="6450"/>
            </a:xfrm>
            <a:custGeom>
              <a:avLst/>
              <a:gdLst/>
              <a:ahLst/>
              <a:cxnLst/>
              <a:rect l="l" t="t" r="r" b="b"/>
              <a:pathLst>
                <a:path w="297" h="258" extrusionOk="0">
                  <a:moveTo>
                    <a:pt x="153" y="0"/>
                  </a:moveTo>
                  <a:cubicBezTo>
                    <a:pt x="104" y="0"/>
                    <a:pt x="55" y="29"/>
                    <a:pt x="36" y="84"/>
                  </a:cubicBezTo>
                  <a:cubicBezTo>
                    <a:pt x="1" y="169"/>
                    <a:pt x="69" y="258"/>
                    <a:pt x="155" y="258"/>
                  </a:cubicBezTo>
                  <a:cubicBezTo>
                    <a:pt x="169" y="258"/>
                    <a:pt x="183" y="255"/>
                    <a:pt x="198" y="250"/>
                  </a:cubicBezTo>
                  <a:cubicBezTo>
                    <a:pt x="265" y="219"/>
                    <a:pt x="297" y="138"/>
                    <a:pt x="265" y="66"/>
                  </a:cubicBezTo>
                  <a:cubicBezTo>
                    <a:pt x="240" y="22"/>
                    <a:pt x="196" y="0"/>
                    <a:pt x="153"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a:off x="2573975" y="887400"/>
              <a:ext cx="7425" cy="6375"/>
            </a:xfrm>
            <a:custGeom>
              <a:avLst/>
              <a:gdLst/>
              <a:ahLst/>
              <a:cxnLst/>
              <a:rect l="l" t="t" r="r" b="b"/>
              <a:pathLst>
                <a:path w="297" h="255" extrusionOk="0">
                  <a:moveTo>
                    <a:pt x="151" y="1"/>
                  </a:moveTo>
                  <a:cubicBezTo>
                    <a:pt x="102" y="1"/>
                    <a:pt x="54" y="28"/>
                    <a:pt x="35" y="80"/>
                  </a:cubicBezTo>
                  <a:cubicBezTo>
                    <a:pt x="0" y="169"/>
                    <a:pt x="68" y="254"/>
                    <a:pt x="150" y="254"/>
                  </a:cubicBezTo>
                  <a:cubicBezTo>
                    <a:pt x="164" y="254"/>
                    <a:pt x="178" y="252"/>
                    <a:pt x="193" y="247"/>
                  </a:cubicBezTo>
                  <a:cubicBezTo>
                    <a:pt x="265" y="215"/>
                    <a:pt x="296" y="134"/>
                    <a:pt x="265" y="67"/>
                  </a:cubicBezTo>
                  <a:cubicBezTo>
                    <a:pt x="239" y="22"/>
                    <a:pt x="195" y="1"/>
                    <a:pt x="151"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a:off x="2584425" y="913850"/>
              <a:ext cx="7425" cy="6450"/>
            </a:xfrm>
            <a:custGeom>
              <a:avLst/>
              <a:gdLst/>
              <a:ahLst/>
              <a:cxnLst/>
              <a:rect l="l" t="t" r="r" b="b"/>
              <a:pathLst>
                <a:path w="297" h="258" extrusionOk="0">
                  <a:moveTo>
                    <a:pt x="152" y="1"/>
                  </a:moveTo>
                  <a:cubicBezTo>
                    <a:pt x="102" y="1"/>
                    <a:pt x="53" y="29"/>
                    <a:pt x="31" y="84"/>
                  </a:cubicBezTo>
                  <a:cubicBezTo>
                    <a:pt x="0" y="169"/>
                    <a:pt x="66" y="258"/>
                    <a:pt x="151" y="258"/>
                  </a:cubicBezTo>
                  <a:cubicBezTo>
                    <a:pt x="164" y="258"/>
                    <a:pt x="179" y="256"/>
                    <a:pt x="193" y="251"/>
                  </a:cubicBezTo>
                  <a:cubicBezTo>
                    <a:pt x="265" y="219"/>
                    <a:pt x="296" y="134"/>
                    <a:pt x="265" y="66"/>
                  </a:cubicBezTo>
                  <a:cubicBezTo>
                    <a:pt x="240" y="22"/>
                    <a:pt x="196" y="1"/>
                    <a:pt x="152"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a:off x="2596325" y="943300"/>
              <a:ext cx="7450" cy="6450"/>
            </a:xfrm>
            <a:custGeom>
              <a:avLst/>
              <a:gdLst/>
              <a:ahLst/>
              <a:cxnLst/>
              <a:rect l="l" t="t" r="r" b="b"/>
              <a:pathLst>
                <a:path w="298" h="258" extrusionOk="0">
                  <a:moveTo>
                    <a:pt x="152" y="1"/>
                  </a:moveTo>
                  <a:cubicBezTo>
                    <a:pt x="102" y="1"/>
                    <a:pt x="53" y="28"/>
                    <a:pt x="32" y="80"/>
                  </a:cubicBezTo>
                  <a:cubicBezTo>
                    <a:pt x="1" y="170"/>
                    <a:pt x="68" y="257"/>
                    <a:pt x="155" y="257"/>
                  </a:cubicBezTo>
                  <a:cubicBezTo>
                    <a:pt x="167" y="257"/>
                    <a:pt x="181" y="255"/>
                    <a:pt x="194" y="251"/>
                  </a:cubicBezTo>
                  <a:cubicBezTo>
                    <a:pt x="266" y="220"/>
                    <a:pt x="297" y="134"/>
                    <a:pt x="266" y="67"/>
                  </a:cubicBezTo>
                  <a:cubicBezTo>
                    <a:pt x="240" y="22"/>
                    <a:pt x="196" y="1"/>
                    <a:pt x="152"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a:off x="2602425" y="976900"/>
              <a:ext cx="7525" cy="6425"/>
            </a:xfrm>
            <a:custGeom>
              <a:avLst/>
              <a:gdLst/>
              <a:ahLst/>
              <a:cxnLst/>
              <a:rect l="l" t="t" r="r" b="b"/>
              <a:pathLst>
                <a:path w="301" h="257" extrusionOk="0">
                  <a:moveTo>
                    <a:pt x="163" y="1"/>
                  </a:moveTo>
                  <a:cubicBezTo>
                    <a:pt x="126" y="1"/>
                    <a:pt x="89" y="16"/>
                    <a:pt x="62" y="50"/>
                  </a:cubicBezTo>
                  <a:cubicBezTo>
                    <a:pt x="0" y="134"/>
                    <a:pt x="60" y="257"/>
                    <a:pt x="165" y="257"/>
                  </a:cubicBezTo>
                  <a:cubicBezTo>
                    <a:pt x="167" y="257"/>
                    <a:pt x="168" y="257"/>
                    <a:pt x="170" y="257"/>
                  </a:cubicBezTo>
                  <a:cubicBezTo>
                    <a:pt x="247" y="248"/>
                    <a:pt x="301" y="176"/>
                    <a:pt x="292" y="99"/>
                  </a:cubicBezTo>
                  <a:cubicBezTo>
                    <a:pt x="275" y="37"/>
                    <a:pt x="220" y="1"/>
                    <a:pt x="163"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a:off x="2689000" y="928000"/>
              <a:ext cx="10475" cy="16100"/>
            </a:xfrm>
            <a:custGeom>
              <a:avLst/>
              <a:gdLst/>
              <a:ahLst/>
              <a:cxnLst/>
              <a:rect l="l" t="t" r="r" b="b"/>
              <a:pathLst>
                <a:path w="419" h="644" extrusionOk="0">
                  <a:moveTo>
                    <a:pt x="389" y="0"/>
                  </a:moveTo>
                  <a:cubicBezTo>
                    <a:pt x="378" y="0"/>
                    <a:pt x="367" y="8"/>
                    <a:pt x="360" y="18"/>
                  </a:cubicBezTo>
                  <a:cubicBezTo>
                    <a:pt x="360" y="18"/>
                    <a:pt x="338" y="58"/>
                    <a:pt x="311" y="116"/>
                  </a:cubicBezTo>
                  <a:cubicBezTo>
                    <a:pt x="302" y="148"/>
                    <a:pt x="284" y="179"/>
                    <a:pt x="266" y="215"/>
                  </a:cubicBezTo>
                  <a:cubicBezTo>
                    <a:pt x="248" y="251"/>
                    <a:pt x="230" y="292"/>
                    <a:pt x="207" y="328"/>
                  </a:cubicBezTo>
                  <a:cubicBezTo>
                    <a:pt x="194" y="364"/>
                    <a:pt x="171" y="400"/>
                    <a:pt x="149" y="436"/>
                  </a:cubicBezTo>
                  <a:cubicBezTo>
                    <a:pt x="131" y="463"/>
                    <a:pt x="108" y="490"/>
                    <a:pt x="90" y="517"/>
                  </a:cubicBezTo>
                  <a:cubicBezTo>
                    <a:pt x="77" y="530"/>
                    <a:pt x="68" y="539"/>
                    <a:pt x="59" y="548"/>
                  </a:cubicBezTo>
                  <a:cubicBezTo>
                    <a:pt x="54" y="557"/>
                    <a:pt x="45" y="562"/>
                    <a:pt x="36" y="566"/>
                  </a:cubicBezTo>
                  <a:lnTo>
                    <a:pt x="18" y="584"/>
                  </a:lnTo>
                  <a:lnTo>
                    <a:pt x="9" y="589"/>
                  </a:lnTo>
                  <a:cubicBezTo>
                    <a:pt x="0" y="598"/>
                    <a:pt x="0" y="611"/>
                    <a:pt x="5" y="620"/>
                  </a:cubicBezTo>
                  <a:cubicBezTo>
                    <a:pt x="8" y="635"/>
                    <a:pt x="18" y="644"/>
                    <a:pt x="32" y="644"/>
                  </a:cubicBezTo>
                  <a:cubicBezTo>
                    <a:pt x="35" y="644"/>
                    <a:pt x="38" y="644"/>
                    <a:pt x="41" y="643"/>
                  </a:cubicBezTo>
                  <a:cubicBezTo>
                    <a:pt x="41" y="643"/>
                    <a:pt x="54" y="638"/>
                    <a:pt x="72" y="629"/>
                  </a:cubicBezTo>
                  <a:cubicBezTo>
                    <a:pt x="86" y="625"/>
                    <a:pt x="99" y="620"/>
                    <a:pt x="108" y="616"/>
                  </a:cubicBezTo>
                  <a:cubicBezTo>
                    <a:pt x="122" y="607"/>
                    <a:pt x="140" y="598"/>
                    <a:pt x="153" y="584"/>
                  </a:cubicBezTo>
                  <a:cubicBezTo>
                    <a:pt x="185" y="557"/>
                    <a:pt x="212" y="530"/>
                    <a:pt x="239" y="499"/>
                  </a:cubicBezTo>
                  <a:cubicBezTo>
                    <a:pt x="315" y="395"/>
                    <a:pt x="374" y="274"/>
                    <a:pt x="401" y="148"/>
                  </a:cubicBezTo>
                  <a:cubicBezTo>
                    <a:pt x="410" y="112"/>
                    <a:pt x="414" y="71"/>
                    <a:pt x="419" y="35"/>
                  </a:cubicBezTo>
                  <a:cubicBezTo>
                    <a:pt x="419" y="22"/>
                    <a:pt x="414" y="9"/>
                    <a:pt x="401" y="4"/>
                  </a:cubicBezTo>
                  <a:cubicBezTo>
                    <a:pt x="397" y="1"/>
                    <a:pt x="393" y="0"/>
                    <a:pt x="38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3"/>
            <p:cNvSpPr/>
            <p:nvPr/>
          </p:nvSpPr>
          <p:spPr>
            <a:xfrm>
              <a:off x="2605150" y="854800"/>
              <a:ext cx="50125" cy="155500"/>
            </a:xfrm>
            <a:custGeom>
              <a:avLst/>
              <a:gdLst/>
              <a:ahLst/>
              <a:cxnLst/>
              <a:rect l="l" t="t" r="r" b="b"/>
              <a:pathLst>
                <a:path w="2005" h="6220" extrusionOk="0">
                  <a:moveTo>
                    <a:pt x="33" y="0"/>
                  </a:moveTo>
                  <a:cubicBezTo>
                    <a:pt x="16" y="0"/>
                    <a:pt x="0" y="14"/>
                    <a:pt x="3" y="35"/>
                  </a:cubicBezTo>
                  <a:cubicBezTo>
                    <a:pt x="3" y="35"/>
                    <a:pt x="25" y="138"/>
                    <a:pt x="75" y="314"/>
                  </a:cubicBezTo>
                  <a:cubicBezTo>
                    <a:pt x="102" y="399"/>
                    <a:pt x="129" y="507"/>
                    <a:pt x="169" y="629"/>
                  </a:cubicBezTo>
                  <a:cubicBezTo>
                    <a:pt x="187" y="687"/>
                    <a:pt x="210" y="755"/>
                    <a:pt x="232" y="822"/>
                  </a:cubicBezTo>
                  <a:cubicBezTo>
                    <a:pt x="255" y="890"/>
                    <a:pt x="282" y="957"/>
                    <a:pt x="309" y="1034"/>
                  </a:cubicBezTo>
                  <a:cubicBezTo>
                    <a:pt x="363" y="1182"/>
                    <a:pt x="430" y="1335"/>
                    <a:pt x="502" y="1501"/>
                  </a:cubicBezTo>
                  <a:cubicBezTo>
                    <a:pt x="534" y="1582"/>
                    <a:pt x="579" y="1668"/>
                    <a:pt x="624" y="1753"/>
                  </a:cubicBezTo>
                  <a:cubicBezTo>
                    <a:pt x="664" y="1839"/>
                    <a:pt x="705" y="1929"/>
                    <a:pt x="759" y="2010"/>
                  </a:cubicBezTo>
                  <a:cubicBezTo>
                    <a:pt x="858" y="2176"/>
                    <a:pt x="965" y="2347"/>
                    <a:pt x="1078" y="2523"/>
                  </a:cubicBezTo>
                  <a:lnTo>
                    <a:pt x="1159" y="2653"/>
                  </a:lnTo>
                  <a:cubicBezTo>
                    <a:pt x="1186" y="2694"/>
                    <a:pt x="1208" y="2739"/>
                    <a:pt x="1235" y="2784"/>
                  </a:cubicBezTo>
                  <a:cubicBezTo>
                    <a:pt x="1285" y="2874"/>
                    <a:pt x="1330" y="2963"/>
                    <a:pt x="1379" y="3058"/>
                  </a:cubicBezTo>
                  <a:cubicBezTo>
                    <a:pt x="1424" y="3148"/>
                    <a:pt x="1465" y="3247"/>
                    <a:pt x="1510" y="3337"/>
                  </a:cubicBezTo>
                  <a:cubicBezTo>
                    <a:pt x="1550" y="3431"/>
                    <a:pt x="1586" y="3526"/>
                    <a:pt x="1622" y="3620"/>
                  </a:cubicBezTo>
                  <a:cubicBezTo>
                    <a:pt x="1690" y="3809"/>
                    <a:pt x="1748" y="3998"/>
                    <a:pt x="1793" y="4192"/>
                  </a:cubicBezTo>
                  <a:cubicBezTo>
                    <a:pt x="1834" y="4372"/>
                    <a:pt x="1865" y="4552"/>
                    <a:pt x="1888" y="4736"/>
                  </a:cubicBezTo>
                  <a:cubicBezTo>
                    <a:pt x="1906" y="4902"/>
                    <a:pt x="1910" y="5069"/>
                    <a:pt x="1901" y="5235"/>
                  </a:cubicBezTo>
                  <a:cubicBezTo>
                    <a:pt x="1897" y="5370"/>
                    <a:pt x="1879" y="5510"/>
                    <a:pt x="1847" y="5645"/>
                  </a:cubicBezTo>
                  <a:cubicBezTo>
                    <a:pt x="1820" y="5748"/>
                    <a:pt x="1780" y="5847"/>
                    <a:pt x="1726" y="5937"/>
                  </a:cubicBezTo>
                  <a:cubicBezTo>
                    <a:pt x="1694" y="6000"/>
                    <a:pt x="1654" y="6059"/>
                    <a:pt x="1613" y="6117"/>
                  </a:cubicBezTo>
                  <a:lnTo>
                    <a:pt x="1568" y="6176"/>
                  </a:lnTo>
                  <a:lnTo>
                    <a:pt x="1568" y="6171"/>
                  </a:lnTo>
                  <a:lnTo>
                    <a:pt x="1568" y="6171"/>
                  </a:lnTo>
                  <a:cubicBezTo>
                    <a:pt x="1555" y="6197"/>
                    <a:pt x="1575" y="6220"/>
                    <a:pt x="1595" y="6220"/>
                  </a:cubicBezTo>
                  <a:cubicBezTo>
                    <a:pt x="1603" y="6220"/>
                    <a:pt x="1611" y="6216"/>
                    <a:pt x="1618" y="6207"/>
                  </a:cubicBezTo>
                  <a:lnTo>
                    <a:pt x="1663" y="6149"/>
                  </a:lnTo>
                  <a:cubicBezTo>
                    <a:pt x="1708" y="6095"/>
                    <a:pt x="1748" y="6036"/>
                    <a:pt x="1784" y="5973"/>
                  </a:cubicBezTo>
                  <a:cubicBezTo>
                    <a:pt x="1843" y="5874"/>
                    <a:pt x="1892" y="5771"/>
                    <a:pt x="1924" y="5663"/>
                  </a:cubicBezTo>
                  <a:cubicBezTo>
                    <a:pt x="1960" y="5523"/>
                    <a:pt x="1987" y="5379"/>
                    <a:pt x="1996" y="5235"/>
                  </a:cubicBezTo>
                  <a:cubicBezTo>
                    <a:pt x="2005" y="5064"/>
                    <a:pt x="2005" y="4893"/>
                    <a:pt x="1987" y="4722"/>
                  </a:cubicBezTo>
                  <a:cubicBezTo>
                    <a:pt x="1973" y="4534"/>
                    <a:pt x="1942" y="4349"/>
                    <a:pt x="1901" y="4160"/>
                  </a:cubicBezTo>
                  <a:cubicBezTo>
                    <a:pt x="1852" y="3962"/>
                    <a:pt x="1798" y="3769"/>
                    <a:pt x="1726" y="3580"/>
                  </a:cubicBezTo>
                  <a:cubicBezTo>
                    <a:pt x="1694" y="3481"/>
                    <a:pt x="1654" y="3386"/>
                    <a:pt x="1613" y="3287"/>
                  </a:cubicBezTo>
                  <a:cubicBezTo>
                    <a:pt x="1573" y="3193"/>
                    <a:pt x="1528" y="3098"/>
                    <a:pt x="1483" y="3004"/>
                  </a:cubicBezTo>
                  <a:cubicBezTo>
                    <a:pt x="1438" y="2910"/>
                    <a:pt x="1384" y="2815"/>
                    <a:pt x="1334" y="2725"/>
                  </a:cubicBezTo>
                  <a:cubicBezTo>
                    <a:pt x="1307" y="2680"/>
                    <a:pt x="1285" y="2635"/>
                    <a:pt x="1253" y="2586"/>
                  </a:cubicBezTo>
                  <a:lnTo>
                    <a:pt x="1172" y="2460"/>
                  </a:lnTo>
                  <a:cubicBezTo>
                    <a:pt x="1060" y="2289"/>
                    <a:pt x="952" y="2118"/>
                    <a:pt x="849" y="1951"/>
                  </a:cubicBezTo>
                  <a:cubicBezTo>
                    <a:pt x="795" y="1870"/>
                    <a:pt x="759" y="1785"/>
                    <a:pt x="714" y="1704"/>
                  </a:cubicBezTo>
                  <a:cubicBezTo>
                    <a:pt x="673" y="1618"/>
                    <a:pt x="628" y="1542"/>
                    <a:pt x="592" y="1461"/>
                  </a:cubicBezTo>
                  <a:cubicBezTo>
                    <a:pt x="520" y="1299"/>
                    <a:pt x="453" y="1146"/>
                    <a:pt x="394" y="998"/>
                  </a:cubicBezTo>
                  <a:cubicBezTo>
                    <a:pt x="336" y="854"/>
                    <a:pt x="291" y="723"/>
                    <a:pt x="246" y="602"/>
                  </a:cubicBezTo>
                  <a:cubicBezTo>
                    <a:pt x="201" y="485"/>
                    <a:pt x="169" y="377"/>
                    <a:pt x="142" y="291"/>
                  </a:cubicBezTo>
                  <a:cubicBezTo>
                    <a:pt x="88" y="120"/>
                    <a:pt x="61" y="21"/>
                    <a:pt x="61" y="21"/>
                  </a:cubicBezTo>
                  <a:cubicBezTo>
                    <a:pt x="56" y="7"/>
                    <a:pt x="44" y="0"/>
                    <a:pt x="33"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3"/>
            <p:cNvSpPr/>
            <p:nvPr/>
          </p:nvSpPr>
          <p:spPr>
            <a:xfrm>
              <a:off x="2488925" y="875125"/>
              <a:ext cx="9025" cy="139500"/>
            </a:xfrm>
            <a:custGeom>
              <a:avLst/>
              <a:gdLst/>
              <a:ahLst/>
              <a:cxnLst/>
              <a:rect l="l" t="t" r="r" b="b"/>
              <a:pathLst>
                <a:path w="361" h="5580" extrusionOk="0">
                  <a:moveTo>
                    <a:pt x="302" y="0"/>
                  </a:moveTo>
                  <a:cubicBezTo>
                    <a:pt x="287" y="0"/>
                    <a:pt x="272" y="9"/>
                    <a:pt x="270" y="27"/>
                  </a:cubicBezTo>
                  <a:cubicBezTo>
                    <a:pt x="270" y="27"/>
                    <a:pt x="270" y="113"/>
                    <a:pt x="261" y="266"/>
                  </a:cubicBezTo>
                  <a:cubicBezTo>
                    <a:pt x="257" y="342"/>
                    <a:pt x="257" y="432"/>
                    <a:pt x="248" y="540"/>
                  </a:cubicBezTo>
                  <a:cubicBezTo>
                    <a:pt x="239" y="643"/>
                    <a:pt x="230" y="765"/>
                    <a:pt x="221" y="891"/>
                  </a:cubicBezTo>
                  <a:cubicBezTo>
                    <a:pt x="212" y="1021"/>
                    <a:pt x="198" y="1161"/>
                    <a:pt x="180" y="1309"/>
                  </a:cubicBezTo>
                  <a:cubicBezTo>
                    <a:pt x="167" y="1458"/>
                    <a:pt x="149" y="1611"/>
                    <a:pt x="126" y="1773"/>
                  </a:cubicBezTo>
                  <a:cubicBezTo>
                    <a:pt x="104" y="1939"/>
                    <a:pt x="81" y="2106"/>
                    <a:pt x="63" y="2276"/>
                  </a:cubicBezTo>
                  <a:cubicBezTo>
                    <a:pt x="50" y="2447"/>
                    <a:pt x="32" y="2618"/>
                    <a:pt x="23" y="2794"/>
                  </a:cubicBezTo>
                  <a:cubicBezTo>
                    <a:pt x="14" y="2969"/>
                    <a:pt x="9" y="3140"/>
                    <a:pt x="5" y="3316"/>
                  </a:cubicBezTo>
                  <a:cubicBezTo>
                    <a:pt x="0" y="3487"/>
                    <a:pt x="0" y="3658"/>
                    <a:pt x="5" y="3819"/>
                  </a:cubicBezTo>
                  <a:cubicBezTo>
                    <a:pt x="5" y="3981"/>
                    <a:pt x="9" y="4143"/>
                    <a:pt x="27" y="4292"/>
                  </a:cubicBezTo>
                  <a:cubicBezTo>
                    <a:pt x="41" y="4440"/>
                    <a:pt x="59" y="4584"/>
                    <a:pt x="77" y="4715"/>
                  </a:cubicBezTo>
                  <a:cubicBezTo>
                    <a:pt x="90" y="4845"/>
                    <a:pt x="117" y="4962"/>
                    <a:pt x="140" y="5066"/>
                  </a:cubicBezTo>
                  <a:cubicBezTo>
                    <a:pt x="162" y="5169"/>
                    <a:pt x="194" y="5259"/>
                    <a:pt x="212" y="5331"/>
                  </a:cubicBezTo>
                  <a:cubicBezTo>
                    <a:pt x="266" y="5475"/>
                    <a:pt x="297" y="5556"/>
                    <a:pt x="297" y="5556"/>
                  </a:cubicBezTo>
                  <a:cubicBezTo>
                    <a:pt x="301" y="5571"/>
                    <a:pt x="314" y="5580"/>
                    <a:pt x="326" y="5580"/>
                  </a:cubicBezTo>
                  <a:cubicBezTo>
                    <a:pt x="328" y="5580"/>
                    <a:pt x="331" y="5579"/>
                    <a:pt x="333" y="5578"/>
                  </a:cubicBezTo>
                  <a:cubicBezTo>
                    <a:pt x="351" y="5569"/>
                    <a:pt x="360" y="5551"/>
                    <a:pt x="356" y="5538"/>
                  </a:cubicBezTo>
                  <a:cubicBezTo>
                    <a:pt x="356" y="5538"/>
                    <a:pt x="329" y="5452"/>
                    <a:pt x="279" y="5313"/>
                  </a:cubicBezTo>
                  <a:cubicBezTo>
                    <a:pt x="266" y="5237"/>
                    <a:pt x="239" y="5151"/>
                    <a:pt x="221" y="5048"/>
                  </a:cubicBezTo>
                  <a:cubicBezTo>
                    <a:pt x="203" y="4944"/>
                    <a:pt x="185" y="4827"/>
                    <a:pt x="167" y="4701"/>
                  </a:cubicBezTo>
                  <a:cubicBezTo>
                    <a:pt x="149" y="4571"/>
                    <a:pt x="135" y="4431"/>
                    <a:pt x="126" y="4283"/>
                  </a:cubicBezTo>
                  <a:cubicBezTo>
                    <a:pt x="122" y="4134"/>
                    <a:pt x="117" y="3981"/>
                    <a:pt x="113" y="3815"/>
                  </a:cubicBezTo>
                  <a:cubicBezTo>
                    <a:pt x="113" y="3653"/>
                    <a:pt x="113" y="3487"/>
                    <a:pt x="117" y="3316"/>
                  </a:cubicBezTo>
                  <a:cubicBezTo>
                    <a:pt x="122" y="3145"/>
                    <a:pt x="131" y="2974"/>
                    <a:pt x="140" y="2803"/>
                  </a:cubicBezTo>
                  <a:cubicBezTo>
                    <a:pt x="162" y="2456"/>
                    <a:pt x="189" y="2110"/>
                    <a:pt x="234" y="1791"/>
                  </a:cubicBezTo>
                  <a:cubicBezTo>
                    <a:pt x="257" y="1629"/>
                    <a:pt x="270" y="1471"/>
                    <a:pt x="288" y="1318"/>
                  </a:cubicBezTo>
                  <a:cubicBezTo>
                    <a:pt x="306" y="1170"/>
                    <a:pt x="311" y="1030"/>
                    <a:pt x="320" y="900"/>
                  </a:cubicBezTo>
                  <a:cubicBezTo>
                    <a:pt x="324" y="769"/>
                    <a:pt x="329" y="648"/>
                    <a:pt x="333" y="544"/>
                  </a:cubicBezTo>
                  <a:cubicBezTo>
                    <a:pt x="338" y="437"/>
                    <a:pt x="338" y="342"/>
                    <a:pt x="338" y="266"/>
                  </a:cubicBezTo>
                  <a:lnTo>
                    <a:pt x="338" y="27"/>
                  </a:lnTo>
                  <a:lnTo>
                    <a:pt x="333" y="27"/>
                  </a:lnTo>
                  <a:cubicBezTo>
                    <a:pt x="331" y="9"/>
                    <a:pt x="316" y="0"/>
                    <a:pt x="302"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3"/>
            <p:cNvSpPr/>
            <p:nvPr/>
          </p:nvSpPr>
          <p:spPr>
            <a:xfrm>
              <a:off x="2548300" y="836650"/>
              <a:ext cx="52325" cy="192150"/>
            </a:xfrm>
            <a:custGeom>
              <a:avLst/>
              <a:gdLst/>
              <a:ahLst/>
              <a:cxnLst/>
              <a:rect l="l" t="t" r="r" b="b"/>
              <a:pathLst>
                <a:path w="2093" h="7686" extrusionOk="0">
                  <a:moveTo>
                    <a:pt x="18" y="1"/>
                  </a:moveTo>
                  <a:cubicBezTo>
                    <a:pt x="9" y="5"/>
                    <a:pt x="0" y="19"/>
                    <a:pt x="5" y="32"/>
                  </a:cubicBezTo>
                  <a:cubicBezTo>
                    <a:pt x="5" y="32"/>
                    <a:pt x="50" y="149"/>
                    <a:pt x="131" y="356"/>
                  </a:cubicBezTo>
                  <a:cubicBezTo>
                    <a:pt x="212" y="558"/>
                    <a:pt x="320" y="855"/>
                    <a:pt x="464" y="1206"/>
                  </a:cubicBezTo>
                  <a:cubicBezTo>
                    <a:pt x="603" y="1557"/>
                    <a:pt x="770" y="1967"/>
                    <a:pt x="945" y="2403"/>
                  </a:cubicBezTo>
                  <a:cubicBezTo>
                    <a:pt x="1035" y="2623"/>
                    <a:pt x="1130" y="2853"/>
                    <a:pt x="1224" y="3078"/>
                  </a:cubicBezTo>
                  <a:cubicBezTo>
                    <a:pt x="1319" y="3307"/>
                    <a:pt x="1413" y="3541"/>
                    <a:pt x="1503" y="3775"/>
                  </a:cubicBezTo>
                  <a:cubicBezTo>
                    <a:pt x="1687" y="4229"/>
                    <a:pt x="1822" y="4702"/>
                    <a:pt x="1917" y="5183"/>
                  </a:cubicBezTo>
                  <a:cubicBezTo>
                    <a:pt x="1998" y="5606"/>
                    <a:pt x="2020" y="6033"/>
                    <a:pt x="1980" y="6461"/>
                  </a:cubicBezTo>
                  <a:cubicBezTo>
                    <a:pt x="1962" y="6627"/>
                    <a:pt x="1935" y="6798"/>
                    <a:pt x="1894" y="6964"/>
                  </a:cubicBezTo>
                  <a:cubicBezTo>
                    <a:pt x="1858" y="7090"/>
                    <a:pt x="1822" y="7216"/>
                    <a:pt x="1773" y="7338"/>
                  </a:cubicBezTo>
                  <a:cubicBezTo>
                    <a:pt x="1732" y="7441"/>
                    <a:pt x="1701" y="7518"/>
                    <a:pt x="1674" y="7572"/>
                  </a:cubicBezTo>
                  <a:lnTo>
                    <a:pt x="1633" y="7653"/>
                  </a:lnTo>
                  <a:cubicBezTo>
                    <a:pt x="1629" y="7662"/>
                    <a:pt x="1633" y="7675"/>
                    <a:pt x="1642" y="7684"/>
                  </a:cubicBezTo>
                  <a:cubicBezTo>
                    <a:pt x="1646" y="7685"/>
                    <a:pt x="1649" y="7686"/>
                    <a:pt x="1652" y="7686"/>
                  </a:cubicBezTo>
                  <a:cubicBezTo>
                    <a:pt x="1662" y="7686"/>
                    <a:pt x="1671" y="7681"/>
                    <a:pt x="1674" y="7671"/>
                  </a:cubicBezTo>
                  <a:cubicBezTo>
                    <a:pt x="1674" y="7671"/>
                    <a:pt x="1687" y="7644"/>
                    <a:pt x="1714" y="7590"/>
                  </a:cubicBezTo>
                  <a:cubicBezTo>
                    <a:pt x="1741" y="7540"/>
                    <a:pt x="1782" y="7459"/>
                    <a:pt x="1822" y="7356"/>
                  </a:cubicBezTo>
                  <a:cubicBezTo>
                    <a:pt x="1872" y="7234"/>
                    <a:pt x="1917" y="7104"/>
                    <a:pt x="1953" y="6978"/>
                  </a:cubicBezTo>
                  <a:cubicBezTo>
                    <a:pt x="1998" y="6807"/>
                    <a:pt x="2029" y="6636"/>
                    <a:pt x="2047" y="6465"/>
                  </a:cubicBezTo>
                  <a:cubicBezTo>
                    <a:pt x="2092" y="6033"/>
                    <a:pt x="2070" y="5597"/>
                    <a:pt x="1993" y="5174"/>
                  </a:cubicBezTo>
                  <a:cubicBezTo>
                    <a:pt x="1903" y="4684"/>
                    <a:pt x="1764" y="4207"/>
                    <a:pt x="1584" y="3743"/>
                  </a:cubicBezTo>
                  <a:cubicBezTo>
                    <a:pt x="1499" y="3505"/>
                    <a:pt x="1400" y="3276"/>
                    <a:pt x="1301" y="3046"/>
                  </a:cubicBezTo>
                  <a:cubicBezTo>
                    <a:pt x="1197" y="2821"/>
                    <a:pt x="1107" y="2596"/>
                    <a:pt x="1017" y="2376"/>
                  </a:cubicBezTo>
                  <a:lnTo>
                    <a:pt x="522" y="1179"/>
                  </a:lnTo>
                  <a:lnTo>
                    <a:pt x="45" y="14"/>
                  </a:lnTo>
                  <a:cubicBezTo>
                    <a:pt x="41" y="5"/>
                    <a:pt x="32" y="1"/>
                    <a:pt x="18"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p:nvPr/>
          </p:nvSpPr>
          <p:spPr>
            <a:xfrm>
              <a:off x="2492075" y="729000"/>
              <a:ext cx="14350" cy="12200"/>
            </a:xfrm>
            <a:custGeom>
              <a:avLst/>
              <a:gdLst/>
              <a:ahLst/>
              <a:cxnLst/>
              <a:rect l="l" t="t" r="r" b="b"/>
              <a:pathLst>
                <a:path w="574" h="488" extrusionOk="0">
                  <a:moveTo>
                    <a:pt x="322" y="1"/>
                  </a:moveTo>
                  <a:cubicBezTo>
                    <a:pt x="317" y="1"/>
                    <a:pt x="311" y="1"/>
                    <a:pt x="306" y="1"/>
                  </a:cubicBezTo>
                  <a:cubicBezTo>
                    <a:pt x="90" y="15"/>
                    <a:pt x="0" y="280"/>
                    <a:pt x="162" y="424"/>
                  </a:cubicBezTo>
                  <a:cubicBezTo>
                    <a:pt x="210" y="468"/>
                    <a:pt x="267" y="488"/>
                    <a:pt x="323" y="488"/>
                  </a:cubicBezTo>
                  <a:cubicBezTo>
                    <a:pt x="451" y="488"/>
                    <a:pt x="573" y="386"/>
                    <a:pt x="567" y="235"/>
                  </a:cubicBezTo>
                  <a:cubicBezTo>
                    <a:pt x="558" y="106"/>
                    <a:pt x="450" y="1"/>
                    <a:pt x="32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3"/>
            <p:cNvSpPr/>
            <p:nvPr/>
          </p:nvSpPr>
          <p:spPr>
            <a:xfrm>
              <a:off x="2562475" y="721025"/>
              <a:ext cx="14350" cy="12200"/>
            </a:xfrm>
            <a:custGeom>
              <a:avLst/>
              <a:gdLst/>
              <a:ahLst/>
              <a:cxnLst/>
              <a:rect l="l" t="t" r="r" b="b"/>
              <a:pathLst>
                <a:path w="574" h="488" extrusionOk="0">
                  <a:moveTo>
                    <a:pt x="322" y="1"/>
                  </a:moveTo>
                  <a:cubicBezTo>
                    <a:pt x="317" y="1"/>
                    <a:pt x="311" y="1"/>
                    <a:pt x="306" y="1"/>
                  </a:cubicBezTo>
                  <a:cubicBezTo>
                    <a:pt x="90" y="19"/>
                    <a:pt x="0" y="280"/>
                    <a:pt x="162" y="424"/>
                  </a:cubicBezTo>
                  <a:cubicBezTo>
                    <a:pt x="210" y="468"/>
                    <a:pt x="267" y="487"/>
                    <a:pt x="323" y="487"/>
                  </a:cubicBezTo>
                  <a:cubicBezTo>
                    <a:pt x="451" y="487"/>
                    <a:pt x="573" y="385"/>
                    <a:pt x="567" y="235"/>
                  </a:cubicBezTo>
                  <a:cubicBezTo>
                    <a:pt x="558" y="105"/>
                    <a:pt x="450" y="1"/>
                    <a:pt x="32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3"/>
            <p:cNvSpPr/>
            <p:nvPr/>
          </p:nvSpPr>
          <p:spPr>
            <a:xfrm>
              <a:off x="2509500" y="760375"/>
              <a:ext cx="3625" cy="13875"/>
            </a:xfrm>
            <a:custGeom>
              <a:avLst/>
              <a:gdLst/>
              <a:ahLst/>
              <a:cxnLst/>
              <a:rect l="l" t="t" r="r" b="b"/>
              <a:pathLst>
                <a:path w="145" h="555" extrusionOk="0">
                  <a:moveTo>
                    <a:pt x="116" y="0"/>
                  </a:moveTo>
                  <a:cubicBezTo>
                    <a:pt x="107" y="0"/>
                    <a:pt x="99" y="4"/>
                    <a:pt x="95" y="11"/>
                  </a:cubicBezTo>
                  <a:cubicBezTo>
                    <a:pt x="86" y="15"/>
                    <a:pt x="81" y="24"/>
                    <a:pt x="81" y="29"/>
                  </a:cubicBezTo>
                  <a:cubicBezTo>
                    <a:pt x="68" y="47"/>
                    <a:pt x="59" y="69"/>
                    <a:pt x="50" y="87"/>
                  </a:cubicBezTo>
                  <a:cubicBezTo>
                    <a:pt x="27" y="146"/>
                    <a:pt x="9" y="204"/>
                    <a:pt x="0" y="267"/>
                  </a:cubicBezTo>
                  <a:cubicBezTo>
                    <a:pt x="0" y="303"/>
                    <a:pt x="0" y="334"/>
                    <a:pt x="0" y="370"/>
                  </a:cubicBezTo>
                  <a:cubicBezTo>
                    <a:pt x="5" y="402"/>
                    <a:pt x="9" y="429"/>
                    <a:pt x="18" y="460"/>
                  </a:cubicBezTo>
                  <a:cubicBezTo>
                    <a:pt x="27" y="487"/>
                    <a:pt x="41" y="514"/>
                    <a:pt x="54" y="541"/>
                  </a:cubicBezTo>
                  <a:cubicBezTo>
                    <a:pt x="60" y="550"/>
                    <a:pt x="68" y="554"/>
                    <a:pt x="77" y="554"/>
                  </a:cubicBezTo>
                  <a:cubicBezTo>
                    <a:pt x="91" y="554"/>
                    <a:pt x="106" y="544"/>
                    <a:pt x="108" y="528"/>
                  </a:cubicBezTo>
                  <a:lnTo>
                    <a:pt x="108" y="519"/>
                  </a:lnTo>
                  <a:cubicBezTo>
                    <a:pt x="108" y="496"/>
                    <a:pt x="108" y="469"/>
                    <a:pt x="108" y="442"/>
                  </a:cubicBezTo>
                  <a:cubicBezTo>
                    <a:pt x="104" y="424"/>
                    <a:pt x="108" y="393"/>
                    <a:pt x="108" y="366"/>
                  </a:cubicBezTo>
                  <a:cubicBezTo>
                    <a:pt x="108" y="339"/>
                    <a:pt x="113" y="307"/>
                    <a:pt x="117" y="280"/>
                  </a:cubicBezTo>
                  <a:cubicBezTo>
                    <a:pt x="117" y="249"/>
                    <a:pt x="117" y="218"/>
                    <a:pt x="126" y="191"/>
                  </a:cubicBezTo>
                  <a:cubicBezTo>
                    <a:pt x="131" y="164"/>
                    <a:pt x="131" y="137"/>
                    <a:pt x="135" y="114"/>
                  </a:cubicBezTo>
                  <a:cubicBezTo>
                    <a:pt x="140" y="92"/>
                    <a:pt x="144" y="69"/>
                    <a:pt x="144" y="56"/>
                  </a:cubicBezTo>
                  <a:lnTo>
                    <a:pt x="144" y="33"/>
                  </a:lnTo>
                  <a:cubicBezTo>
                    <a:pt x="144" y="24"/>
                    <a:pt x="144" y="20"/>
                    <a:pt x="140" y="11"/>
                  </a:cubicBezTo>
                  <a:cubicBezTo>
                    <a:pt x="133" y="4"/>
                    <a:pt x="124" y="0"/>
                    <a:pt x="116"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3"/>
            <p:cNvSpPr/>
            <p:nvPr/>
          </p:nvSpPr>
          <p:spPr>
            <a:xfrm>
              <a:off x="2559600" y="755425"/>
              <a:ext cx="5600" cy="13975"/>
            </a:xfrm>
            <a:custGeom>
              <a:avLst/>
              <a:gdLst/>
              <a:ahLst/>
              <a:cxnLst/>
              <a:rect l="l" t="t" r="r" b="b"/>
              <a:pathLst>
                <a:path w="224" h="559" extrusionOk="0">
                  <a:moveTo>
                    <a:pt x="38" y="0"/>
                  </a:moveTo>
                  <a:cubicBezTo>
                    <a:pt x="18" y="0"/>
                    <a:pt x="0" y="21"/>
                    <a:pt x="7" y="42"/>
                  </a:cubicBezTo>
                  <a:lnTo>
                    <a:pt x="16" y="65"/>
                  </a:lnTo>
                  <a:cubicBezTo>
                    <a:pt x="21" y="78"/>
                    <a:pt x="25" y="101"/>
                    <a:pt x="34" y="119"/>
                  </a:cubicBezTo>
                  <a:cubicBezTo>
                    <a:pt x="48" y="141"/>
                    <a:pt x="52" y="168"/>
                    <a:pt x="66" y="195"/>
                  </a:cubicBezTo>
                  <a:cubicBezTo>
                    <a:pt x="75" y="222"/>
                    <a:pt x="84" y="254"/>
                    <a:pt x="93" y="285"/>
                  </a:cubicBezTo>
                  <a:lnTo>
                    <a:pt x="106" y="326"/>
                  </a:lnTo>
                  <a:cubicBezTo>
                    <a:pt x="111" y="339"/>
                    <a:pt x="111" y="357"/>
                    <a:pt x="115" y="371"/>
                  </a:cubicBezTo>
                  <a:cubicBezTo>
                    <a:pt x="115" y="384"/>
                    <a:pt x="120" y="398"/>
                    <a:pt x="120" y="411"/>
                  </a:cubicBezTo>
                  <a:cubicBezTo>
                    <a:pt x="124" y="420"/>
                    <a:pt x="124" y="433"/>
                    <a:pt x="124" y="447"/>
                  </a:cubicBezTo>
                  <a:cubicBezTo>
                    <a:pt x="124" y="474"/>
                    <a:pt x="124" y="496"/>
                    <a:pt x="129" y="523"/>
                  </a:cubicBezTo>
                  <a:lnTo>
                    <a:pt x="129" y="532"/>
                  </a:lnTo>
                  <a:cubicBezTo>
                    <a:pt x="129" y="541"/>
                    <a:pt x="138" y="550"/>
                    <a:pt x="147" y="555"/>
                  </a:cubicBezTo>
                  <a:cubicBezTo>
                    <a:pt x="152" y="557"/>
                    <a:pt x="157" y="559"/>
                    <a:pt x="162" y="559"/>
                  </a:cubicBezTo>
                  <a:cubicBezTo>
                    <a:pt x="174" y="559"/>
                    <a:pt x="184" y="551"/>
                    <a:pt x="187" y="541"/>
                  </a:cubicBezTo>
                  <a:cubicBezTo>
                    <a:pt x="201" y="510"/>
                    <a:pt x="210" y="483"/>
                    <a:pt x="219" y="451"/>
                  </a:cubicBezTo>
                  <a:cubicBezTo>
                    <a:pt x="219" y="438"/>
                    <a:pt x="223" y="425"/>
                    <a:pt x="223" y="407"/>
                  </a:cubicBezTo>
                  <a:cubicBezTo>
                    <a:pt x="223" y="393"/>
                    <a:pt x="223" y="375"/>
                    <a:pt x="223" y="357"/>
                  </a:cubicBezTo>
                  <a:cubicBezTo>
                    <a:pt x="219" y="339"/>
                    <a:pt x="219" y="321"/>
                    <a:pt x="214" y="303"/>
                  </a:cubicBezTo>
                  <a:lnTo>
                    <a:pt x="205" y="249"/>
                  </a:lnTo>
                  <a:cubicBezTo>
                    <a:pt x="192" y="218"/>
                    <a:pt x="178" y="186"/>
                    <a:pt x="165" y="155"/>
                  </a:cubicBezTo>
                  <a:cubicBezTo>
                    <a:pt x="151" y="123"/>
                    <a:pt x="133" y="101"/>
                    <a:pt x="115" y="74"/>
                  </a:cubicBezTo>
                  <a:cubicBezTo>
                    <a:pt x="102" y="56"/>
                    <a:pt x="88" y="42"/>
                    <a:pt x="75" y="24"/>
                  </a:cubicBezTo>
                  <a:cubicBezTo>
                    <a:pt x="66" y="20"/>
                    <a:pt x="61" y="15"/>
                    <a:pt x="57" y="11"/>
                  </a:cubicBezTo>
                  <a:lnTo>
                    <a:pt x="57" y="6"/>
                  </a:lnTo>
                  <a:cubicBezTo>
                    <a:pt x="51" y="2"/>
                    <a:pt x="44" y="0"/>
                    <a:pt x="3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3"/>
            <p:cNvSpPr/>
            <p:nvPr/>
          </p:nvSpPr>
          <p:spPr>
            <a:xfrm>
              <a:off x="2485875" y="722550"/>
              <a:ext cx="8700" cy="7575"/>
            </a:xfrm>
            <a:custGeom>
              <a:avLst/>
              <a:gdLst/>
              <a:ahLst/>
              <a:cxnLst/>
              <a:rect l="l" t="t" r="r" b="b"/>
              <a:pathLst>
                <a:path w="348" h="303" extrusionOk="0">
                  <a:moveTo>
                    <a:pt x="314" y="1"/>
                  </a:moveTo>
                  <a:cubicBezTo>
                    <a:pt x="310" y="1"/>
                    <a:pt x="306" y="1"/>
                    <a:pt x="302" y="3"/>
                  </a:cubicBezTo>
                  <a:cubicBezTo>
                    <a:pt x="203" y="39"/>
                    <a:pt x="118" y="102"/>
                    <a:pt x="46" y="178"/>
                  </a:cubicBezTo>
                  <a:cubicBezTo>
                    <a:pt x="1" y="227"/>
                    <a:pt x="37" y="302"/>
                    <a:pt x="98" y="302"/>
                  </a:cubicBezTo>
                  <a:cubicBezTo>
                    <a:pt x="105" y="302"/>
                    <a:pt x="111" y="302"/>
                    <a:pt x="118" y="300"/>
                  </a:cubicBezTo>
                  <a:cubicBezTo>
                    <a:pt x="244" y="273"/>
                    <a:pt x="338" y="165"/>
                    <a:pt x="347" y="39"/>
                  </a:cubicBezTo>
                  <a:cubicBezTo>
                    <a:pt x="347" y="17"/>
                    <a:pt x="332" y="1"/>
                    <a:pt x="3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3"/>
            <p:cNvSpPr/>
            <p:nvPr/>
          </p:nvSpPr>
          <p:spPr>
            <a:xfrm>
              <a:off x="2495975" y="722175"/>
              <a:ext cx="7375" cy="6125"/>
            </a:xfrm>
            <a:custGeom>
              <a:avLst/>
              <a:gdLst/>
              <a:ahLst/>
              <a:cxnLst/>
              <a:rect l="l" t="t" r="r" b="b"/>
              <a:pathLst>
                <a:path w="295" h="245" extrusionOk="0">
                  <a:moveTo>
                    <a:pt x="196" y="1"/>
                  </a:moveTo>
                  <a:cubicBezTo>
                    <a:pt x="88" y="1"/>
                    <a:pt x="1" y="103"/>
                    <a:pt x="24" y="216"/>
                  </a:cubicBezTo>
                  <a:cubicBezTo>
                    <a:pt x="32" y="235"/>
                    <a:pt x="45" y="244"/>
                    <a:pt x="63" y="244"/>
                  </a:cubicBezTo>
                  <a:cubicBezTo>
                    <a:pt x="66" y="244"/>
                    <a:pt x="70" y="244"/>
                    <a:pt x="74" y="243"/>
                  </a:cubicBezTo>
                  <a:cubicBezTo>
                    <a:pt x="110" y="229"/>
                    <a:pt x="146" y="207"/>
                    <a:pt x="173" y="180"/>
                  </a:cubicBezTo>
                  <a:cubicBezTo>
                    <a:pt x="209" y="148"/>
                    <a:pt x="236" y="113"/>
                    <a:pt x="267" y="81"/>
                  </a:cubicBezTo>
                  <a:cubicBezTo>
                    <a:pt x="294" y="59"/>
                    <a:pt x="285" y="18"/>
                    <a:pt x="249" y="9"/>
                  </a:cubicBezTo>
                  <a:cubicBezTo>
                    <a:pt x="231" y="3"/>
                    <a:pt x="213" y="1"/>
                    <a:pt x="1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3"/>
            <p:cNvSpPr/>
            <p:nvPr/>
          </p:nvSpPr>
          <p:spPr>
            <a:xfrm>
              <a:off x="2559325" y="714925"/>
              <a:ext cx="7850" cy="7275"/>
            </a:xfrm>
            <a:custGeom>
              <a:avLst/>
              <a:gdLst/>
              <a:ahLst/>
              <a:cxnLst/>
              <a:rect l="l" t="t" r="r" b="b"/>
              <a:pathLst>
                <a:path w="314" h="291" extrusionOk="0">
                  <a:moveTo>
                    <a:pt x="243" y="0"/>
                  </a:moveTo>
                  <a:cubicBezTo>
                    <a:pt x="234" y="0"/>
                    <a:pt x="225" y="2"/>
                    <a:pt x="216" y="7"/>
                  </a:cubicBezTo>
                  <a:cubicBezTo>
                    <a:pt x="176" y="38"/>
                    <a:pt x="135" y="79"/>
                    <a:pt x="99" y="119"/>
                  </a:cubicBezTo>
                  <a:cubicBezTo>
                    <a:pt x="63" y="155"/>
                    <a:pt x="32" y="196"/>
                    <a:pt x="9" y="241"/>
                  </a:cubicBezTo>
                  <a:cubicBezTo>
                    <a:pt x="0" y="268"/>
                    <a:pt x="27" y="286"/>
                    <a:pt x="50" y="290"/>
                  </a:cubicBezTo>
                  <a:cubicBezTo>
                    <a:pt x="99" y="290"/>
                    <a:pt x="149" y="263"/>
                    <a:pt x="185" y="227"/>
                  </a:cubicBezTo>
                  <a:cubicBezTo>
                    <a:pt x="239" y="187"/>
                    <a:pt x="279" y="133"/>
                    <a:pt x="306" y="74"/>
                  </a:cubicBezTo>
                  <a:cubicBezTo>
                    <a:pt x="313" y="34"/>
                    <a:pt x="280" y="0"/>
                    <a:pt x="24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3"/>
            <p:cNvSpPr/>
            <p:nvPr/>
          </p:nvSpPr>
          <p:spPr>
            <a:xfrm>
              <a:off x="2566900" y="715600"/>
              <a:ext cx="9100" cy="8350"/>
            </a:xfrm>
            <a:custGeom>
              <a:avLst/>
              <a:gdLst/>
              <a:ahLst/>
              <a:cxnLst/>
              <a:rect l="l" t="t" r="r" b="b"/>
              <a:pathLst>
                <a:path w="364" h="334" extrusionOk="0">
                  <a:moveTo>
                    <a:pt x="292" y="0"/>
                  </a:moveTo>
                  <a:cubicBezTo>
                    <a:pt x="234" y="0"/>
                    <a:pt x="178" y="27"/>
                    <a:pt x="143" y="74"/>
                  </a:cubicBezTo>
                  <a:cubicBezTo>
                    <a:pt x="80" y="119"/>
                    <a:pt x="39" y="187"/>
                    <a:pt x="12" y="259"/>
                  </a:cubicBezTo>
                  <a:cubicBezTo>
                    <a:pt x="1" y="298"/>
                    <a:pt x="29" y="333"/>
                    <a:pt x="67" y="333"/>
                  </a:cubicBezTo>
                  <a:cubicBezTo>
                    <a:pt x="72" y="333"/>
                    <a:pt x="78" y="332"/>
                    <a:pt x="84" y="331"/>
                  </a:cubicBezTo>
                  <a:cubicBezTo>
                    <a:pt x="152" y="308"/>
                    <a:pt x="210" y="272"/>
                    <a:pt x="260" y="218"/>
                  </a:cubicBezTo>
                  <a:cubicBezTo>
                    <a:pt x="318" y="182"/>
                    <a:pt x="354" y="124"/>
                    <a:pt x="363" y="61"/>
                  </a:cubicBezTo>
                  <a:cubicBezTo>
                    <a:pt x="363" y="34"/>
                    <a:pt x="345" y="7"/>
                    <a:pt x="318" y="2"/>
                  </a:cubicBezTo>
                  <a:cubicBezTo>
                    <a:pt x="310" y="1"/>
                    <a:pt x="301" y="0"/>
                    <a:pt x="2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3"/>
            <p:cNvSpPr/>
            <p:nvPr/>
          </p:nvSpPr>
          <p:spPr>
            <a:xfrm>
              <a:off x="2440325" y="668200"/>
              <a:ext cx="6175" cy="8825"/>
            </a:xfrm>
            <a:custGeom>
              <a:avLst/>
              <a:gdLst/>
              <a:ahLst/>
              <a:cxnLst/>
              <a:rect l="l" t="t" r="r" b="b"/>
              <a:pathLst>
                <a:path w="247" h="353" extrusionOk="0">
                  <a:moveTo>
                    <a:pt x="86" y="0"/>
                  </a:moveTo>
                  <a:cubicBezTo>
                    <a:pt x="83" y="0"/>
                    <a:pt x="80" y="2"/>
                    <a:pt x="77" y="4"/>
                  </a:cubicBezTo>
                  <a:cubicBezTo>
                    <a:pt x="14" y="99"/>
                    <a:pt x="1" y="220"/>
                    <a:pt x="46" y="328"/>
                  </a:cubicBezTo>
                  <a:cubicBezTo>
                    <a:pt x="55" y="343"/>
                    <a:pt x="72" y="352"/>
                    <a:pt x="90" y="352"/>
                  </a:cubicBezTo>
                  <a:cubicBezTo>
                    <a:pt x="98" y="352"/>
                    <a:pt x="106" y="350"/>
                    <a:pt x="113" y="346"/>
                  </a:cubicBezTo>
                  <a:cubicBezTo>
                    <a:pt x="158" y="324"/>
                    <a:pt x="199" y="288"/>
                    <a:pt x="226" y="247"/>
                  </a:cubicBezTo>
                  <a:cubicBezTo>
                    <a:pt x="247" y="216"/>
                    <a:pt x="221" y="179"/>
                    <a:pt x="190" y="179"/>
                  </a:cubicBezTo>
                  <a:cubicBezTo>
                    <a:pt x="181" y="179"/>
                    <a:pt x="172" y="182"/>
                    <a:pt x="163" y="189"/>
                  </a:cubicBezTo>
                  <a:cubicBezTo>
                    <a:pt x="145" y="198"/>
                    <a:pt x="127" y="211"/>
                    <a:pt x="109" y="225"/>
                  </a:cubicBezTo>
                  <a:cubicBezTo>
                    <a:pt x="91" y="157"/>
                    <a:pt x="86" y="85"/>
                    <a:pt x="95" y="13"/>
                  </a:cubicBezTo>
                  <a:cubicBezTo>
                    <a:pt x="98" y="7"/>
                    <a:pt x="93" y="0"/>
                    <a:pt x="86"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3"/>
            <p:cNvSpPr/>
            <p:nvPr/>
          </p:nvSpPr>
          <p:spPr>
            <a:xfrm>
              <a:off x="2447650" y="680575"/>
              <a:ext cx="8450" cy="8025"/>
            </a:xfrm>
            <a:custGeom>
              <a:avLst/>
              <a:gdLst/>
              <a:ahLst/>
              <a:cxnLst/>
              <a:rect l="l" t="t" r="r" b="b"/>
              <a:pathLst>
                <a:path w="338" h="321" extrusionOk="0">
                  <a:moveTo>
                    <a:pt x="68" y="1"/>
                  </a:moveTo>
                  <a:cubicBezTo>
                    <a:pt x="67" y="1"/>
                    <a:pt x="65" y="2"/>
                    <a:pt x="68" y="4"/>
                  </a:cubicBezTo>
                  <a:cubicBezTo>
                    <a:pt x="45" y="72"/>
                    <a:pt x="0" y="121"/>
                    <a:pt x="9" y="197"/>
                  </a:cubicBezTo>
                  <a:cubicBezTo>
                    <a:pt x="12" y="224"/>
                    <a:pt x="37" y="241"/>
                    <a:pt x="59" y="241"/>
                  </a:cubicBezTo>
                  <a:cubicBezTo>
                    <a:pt x="75" y="241"/>
                    <a:pt x="88" y="232"/>
                    <a:pt x="90" y="211"/>
                  </a:cubicBezTo>
                  <a:cubicBezTo>
                    <a:pt x="95" y="202"/>
                    <a:pt x="95" y="197"/>
                    <a:pt x="99" y="188"/>
                  </a:cubicBezTo>
                  <a:cubicBezTo>
                    <a:pt x="126" y="264"/>
                    <a:pt x="178" y="321"/>
                    <a:pt x="260" y="321"/>
                  </a:cubicBezTo>
                  <a:cubicBezTo>
                    <a:pt x="276" y="321"/>
                    <a:pt x="293" y="319"/>
                    <a:pt x="311" y="314"/>
                  </a:cubicBezTo>
                  <a:cubicBezTo>
                    <a:pt x="338" y="314"/>
                    <a:pt x="338" y="274"/>
                    <a:pt x="311" y="274"/>
                  </a:cubicBezTo>
                  <a:cubicBezTo>
                    <a:pt x="216" y="247"/>
                    <a:pt x="149" y="166"/>
                    <a:pt x="149" y="67"/>
                  </a:cubicBezTo>
                  <a:cubicBezTo>
                    <a:pt x="146" y="49"/>
                    <a:pt x="128" y="40"/>
                    <a:pt x="110" y="40"/>
                  </a:cubicBezTo>
                  <a:cubicBezTo>
                    <a:pt x="95" y="40"/>
                    <a:pt x="80" y="46"/>
                    <a:pt x="72" y="58"/>
                  </a:cubicBezTo>
                  <a:lnTo>
                    <a:pt x="68" y="72"/>
                  </a:lnTo>
                  <a:cubicBezTo>
                    <a:pt x="68" y="49"/>
                    <a:pt x="68" y="27"/>
                    <a:pt x="72" y="4"/>
                  </a:cubicBezTo>
                  <a:cubicBezTo>
                    <a:pt x="72" y="2"/>
                    <a:pt x="70" y="1"/>
                    <a:pt x="68"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3"/>
            <p:cNvSpPr/>
            <p:nvPr/>
          </p:nvSpPr>
          <p:spPr>
            <a:xfrm>
              <a:off x="2442575" y="694450"/>
              <a:ext cx="6675" cy="11650"/>
            </a:xfrm>
            <a:custGeom>
              <a:avLst/>
              <a:gdLst/>
              <a:ahLst/>
              <a:cxnLst/>
              <a:rect l="l" t="t" r="r" b="b"/>
              <a:pathLst>
                <a:path w="267" h="466" extrusionOk="0">
                  <a:moveTo>
                    <a:pt x="134" y="1"/>
                  </a:moveTo>
                  <a:cubicBezTo>
                    <a:pt x="132" y="1"/>
                    <a:pt x="129" y="1"/>
                    <a:pt x="127" y="2"/>
                  </a:cubicBezTo>
                  <a:cubicBezTo>
                    <a:pt x="1" y="155"/>
                    <a:pt x="46" y="322"/>
                    <a:pt x="185" y="452"/>
                  </a:cubicBezTo>
                  <a:cubicBezTo>
                    <a:pt x="194" y="461"/>
                    <a:pt x="205" y="465"/>
                    <a:pt x="216" y="465"/>
                  </a:cubicBezTo>
                  <a:cubicBezTo>
                    <a:pt x="242" y="465"/>
                    <a:pt x="267" y="441"/>
                    <a:pt x="257" y="412"/>
                  </a:cubicBezTo>
                  <a:cubicBezTo>
                    <a:pt x="235" y="344"/>
                    <a:pt x="221" y="272"/>
                    <a:pt x="212" y="200"/>
                  </a:cubicBezTo>
                  <a:cubicBezTo>
                    <a:pt x="199" y="137"/>
                    <a:pt x="163" y="74"/>
                    <a:pt x="145" y="7"/>
                  </a:cubicBezTo>
                  <a:cubicBezTo>
                    <a:pt x="145" y="4"/>
                    <a:pt x="140" y="1"/>
                    <a:pt x="134"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3"/>
            <p:cNvSpPr/>
            <p:nvPr/>
          </p:nvSpPr>
          <p:spPr>
            <a:xfrm>
              <a:off x="2453600" y="667850"/>
              <a:ext cx="375" cy="250"/>
            </a:xfrm>
            <a:custGeom>
              <a:avLst/>
              <a:gdLst/>
              <a:ahLst/>
              <a:cxnLst/>
              <a:rect l="l" t="t" r="r" b="b"/>
              <a:pathLst>
                <a:path w="15" h="10" extrusionOk="0">
                  <a:moveTo>
                    <a:pt x="5" y="0"/>
                  </a:moveTo>
                  <a:cubicBezTo>
                    <a:pt x="1" y="0"/>
                    <a:pt x="1" y="9"/>
                    <a:pt x="5" y="9"/>
                  </a:cubicBezTo>
                  <a:cubicBezTo>
                    <a:pt x="14" y="9"/>
                    <a:pt x="14" y="0"/>
                    <a:pt x="5"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3"/>
            <p:cNvSpPr/>
            <p:nvPr/>
          </p:nvSpPr>
          <p:spPr>
            <a:xfrm>
              <a:off x="2482825" y="608975"/>
              <a:ext cx="5650" cy="5200"/>
            </a:xfrm>
            <a:custGeom>
              <a:avLst/>
              <a:gdLst/>
              <a:ahLst/>
              <a:cxnLst/>
              <a:rect l="l" t="t" r="r" b="b"/>
              <a:pathLst>
                <a:path w="226" h="208" extrusionOk="0">
                  <a:moveTo>
                    <a:pt x="179" y="1"/>
                  </a:moveTo>
                  <a:cubicBezTo>
                    <a:pt x="175" y="1"/>
                    <a:pt x="171" y="1"/>
                    <a:pt x="168" y="2"/>
                  </a:cubicBezTo>
                  <a:cubicBezTo>
                    <a:pt x="109" y="29"/>
                    <a:pt x="60" y="70"/>
                    <a:pt x="28" y="124"/>
                  </a:cubicBezTo>
                  <a:cubicBezTo>
                    <a:pt x="0" y="163"/>
                    <a:pt x="30" y="207"/>
                    <a:pt x="68" y="207"/>
                  </a:cubicBezTo>
                  <a:cubicBezTo>
                    <a:pt x="78" y="207"/>
                    <a:pt x="90" y="204"/>
                    <a:pt x="100" y="196"/>
                  </a:cubicBezTo>
                  <a:cubicBezTo>
                    <a:pt x="145" y="155"/>
                    <a:pt x="204" y="115"/>
                    <a:pt x="222" y="52"/>
                  </a:cubicBezTo>
                  <a:cubicBezTo>
                    <a:pt x="226" y="28"/>
                    <a:pt x="205" y="1"/>
                    <a:pt x="179"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3"/>
            <p:cNvSpPr/>
            <p:nvPr/>
          </p:nvSpPr>
          <p:spPr>
            <a:xfrm>
              <a:off x="2493300" y="606200"/>
              <a:ext cx="6600" cy="5100"/>
            </a:xfrm>
            <a:custGeom>
              <a:avLst/>
              <a:gdLst/>
              <a:ahLst/>
              <a:cxnLst/>
              <a:rect l="l" t="t" r="r" b="b"/>
              <a:pathLst>
                <a:path w="264" h="204" extrusionOk="0">
                  <a:moveTo>
                    <a:pt x="168" y="0"/>
                  </a:moveTo>
                  <a:cubicBezTo>
                    <a:pt x="156" y="0"/>
                    <a:pt x="144" y="3"/>
                    <a:pt x="131" y="10"/>
                  </a:cubicBezTo>
                  <a:cubicBezTo>
                    <a:pt x="95" y="32"/>
                    <a:pt x="1" y="55"/>
                    <a:pt x="10" y="113"/>
                  </a:cubicBezTo>
                  <a:lnTo>
                    <a:pt x="10" y="122"/>
                  </a:lnTo>
                  <a:cubicBezTo>
                    <a:pt x="10" y="167"/>
                    <a:pt x="46" y="203"/>
                    <a:pt x="91" y="203"/>
                  </a:cubicBezTo>
                  <a:cubicBezTo>
                    <a:pt x="154" y="203"/>
                    <a:pt x="208" y="167"/>
                    <a:pt x="235" y="113"/>
                  </a:cubicBezTo>
                  <a:cubicBezTo>
                    <a:pt x="264" y="58"/>
                    <a:pt x="221" y="0"/>
                    <a:pt x="168"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3"/>
            <p:cNvSpPr/>
            <p:nvPr/>
          </p:nvSpPr>
          <p:spPr>
            <a:xfrm>
              <a:off x="2541400" y="608100"/>
              <a:ext cx="8575" cy="5050"/>
            </a:xfrm>
            <a:custGeom>
              <a:avLst/>
              <a:gdLst/>
              <a:ahLst/>
              <a:cxnLst/>
              <a:rect l="l" t="t" r="r" b="b"/>
              <a:pathLst>
                <a:path w="343" h="202" extrusionOk="0">
                  <a:moveTo>
                    <a:pt x="157" y="1"/>
                  </a:moveTo>
                  <a:cubicBezTo>
                    <a:pt x="105" y="1"/>
                    <a:pt x="56" y="21"/>
                    <a:pt x="20" y="60"/>
                  </a:cubicBezTo>
                  <a:cubicBezTo>
                    <a:pt x="0" y="76"/>
                    <a:pt x="19" y="102"/>
                    <a:pt x="39" y="102"/>
                  </a:cubicBezTo>
                  <a:cubicBezTo>
                    <a:pt x="42" y="102"/>
                    <a:pt x="44" y="102"/>
                    <a:pt x="47" y="100"/>
                  </a:cubicBezTo>
                  <a:cubicBezTo>
                    <a:pt x="64" y="97"/>
                    <a:pt x="80" y="95"/>
                    <a:pt x="96" y="95"/>
                  </a:cubicBezTo>
                  <a:cubicBezTo>
                    <a:pt x="169" y="95"/>
                    <a:pt x="238" y="128"/>
                    <a:pt x="285" y="190"/>
                  </a:cubicBezTo>
                  <a:cubicBezTo>
                    <a:pt x="292" y="198"/>
                    <a:pt x="300" y="202"/>
                    <a:pt x="309" y="202"/>
                  </a:cubicBezTo>
                  <a:cubicBezTo>
                    <a:pt x="326" y="202"/>
                    <a:pt x="342" y="189"/>
                    <a:pt x="339" y="168"/>
                  </a:cubicBezTo>
                  <a:cubicBezTo>
                    <a:pt x="335" y="96"/>
                    <a:pt x="285" y="33"/>
                    <a:pt x="218" y="10"/>
                  </a:cubicBezTo>
                  <a:cubicBezTo>
                    <a:pt x="198" y="4"/>
                    <a:pt x="177" y="1"/>
                    <a:pt x="157"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3"/>
            <p:cNvSpPr/>
            <p:nvPr/>
          </p:nvSpPr>
          <p:spPr>
            <a:xfrm>
              <a:off x="2552575" y="613925"/>
              <a:ext cx="4075" cy="3975"/>
            </a:xfrm>
            <a:custGeom>
              <a:avLst/>
              <a:gdLst/>
              <a:ahLst/>
              <a:cxnLst/>
              <a:rect l="l" t="t" r="r" b="b"/>
              <a:pathLst>
                <a:path w="163" h="159" extrusionOk="0">
                  <a:moveTo>
                    <a:pt x="81" y="0"/>
                  </a:moveTo>
                  <a:cubicBezTo>
                    <a:pt x="61" y="0"/>
                    <a:pt x="41" y="20"/>
                    <a:pt x="41" y="43"/>
                  </a:cubicBezTo>
                  <a:cubicBezTo>
                    <a:pt x="32" y="47"/>
                    <a:pt x="27" y="52"/>
                    <a:pt x="23" y="61"/>
                  </a:cubicBezTo>
                  <a:cubicBezTo>
                    <a:pt x="0" y="83"/>
                    <a:pt x="0" y="115"/>
                    <a:pt x="23" y="137"/>
                  </a:cubicBezTo>
                  <a:lnTo>
                    <a:pt x="27" y="142"/>
                  </a:lnTo>
                  <a:cubicBezTo>
                    <a:pt x="38" y="153"/>
                    <a:pt x="54" y="159"/>
                    <a:pt x="71" y="159"/>
                  </a:cubicBezTo>
                  <a:cubicBezTo>
                    <a:pt x="82" y="159"/>
                    <a:pt x="93" y="156"/>
                    <a:pt x="104" y="151"/>
                  </a:cubicBezTo>
                  <a:cubicBezTo>
                    <a:pt x="162" y="110"/>
                    <a:pt x="144" y="56"/>
                    <a:pt x="104" y="11"/>
                  </a:cubicBezTo>
                  <a:cubicBezTo>
                    <a:pt x="97" y="4"/>
                    <a:pt x="89" y="0"/>
                    <a:pt x="81"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3"/>
            <p:cNvSpPr/>
            <p:nvPr/>
          </p:nvSpPr>
          <p:spPr>
            <a:xfrm>
              <a:off x="2571450" y="623150"/>
              <a:ext cx="8600" cy="6375"/>
            </a:xfrm>
            <a:custGeom>
              <a:avLst/>
              <a:gdLst/>
              <a:ahLst/>
              <a:cxnLst/>
              <a:rect l="l" t="t" r="r" b="b"/>
              <a:pathLst>
                <a:path w="344" h="255" extrusionOk="0">
                  <a:moveTo>
                    <a:pt x="61" y="1"/>
                  </a:moveTo>
                  <a:cubicBezTo>
                    <a:pt x="16" y="1"/>
                    <a:pt x="1" y="71"/>
                    <a:pt x="51" y="83"/>
                  </a:cubicBezTo>
                  <a:cubicBezTo>
                    <a:pt x="132" y="97"/>
                    <a:pt x="199" y="151"/>
                    <a:pt x="231" y="227"/>
                  </a:cubicBezTo>
                  <a:cubicBezTo>
                    <a:pt x="240" y="246"/>
                    <a:pt x="255" y="254"/>
                    <a:pt x="271" y="254"/>
                  </a:cubicBezTo>
                  <a:cubicBezTo>
                    <a:pt x="306" y="254"/>
                    <a:pt x="344" y="213"/>
                    <a:pt x="325" y="169"/>
                  </a:cubicBezTo>
                  <a:cubicBezTo>
                    <a:pt x="276" y="74"/>
                    <a:pt x="181" y="7"/>
                    <a:pt x="73" y="2"/>
                  </a:cubicBezTo>
                  <a:cubicBezTo>
                    <a:pt x="69" y="1"/>
                    <a:pt x="65" y="1"/>
                    <a:pt x="61"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3"/>
            <p:cNvSpPr/>
            <p:nvPr/>
          </p:nvSpPr>
          <p:spPr>
            <a:xfrm>
              <a:off x="2453275" y="664525"/>
              <a:ext cx="7550" cy="8350"/>
            </a:xfrm>
            <a:custGeom>
              <a:avLst/>
              <a:gdLst/>
              <a:ahLst/>
              <a:cxnLst/>
              <a:rect l="l" t="t" r="r" b="b"/>
              <a:pathLst>
                <a:path w="302" h="334" extrusionOk="0">
                  <a:moveTo>
                    <a:pt x="168" y="1"/>
                  </a:moveTo>
                  <a:cubicBezTo>
                    <a:pt x="151" y="1"/>
                    <a:pt x="135" y="8"/>
                    <a:pt x="122" y="25"/>
                  </a:cubicBezTo>
                  <a:cubicBezTo>
                    <a:pt x="63" y="97"/>
                    <a:pt x="0" y="196"/>
                    <a:pt x="63" y="286"/>
                  </a:cubicBezTo>
                  <a:cubicBezTo>
                    <a:pt x="86" y="318"/>
                    <a:pt x="122" y="333"/>
                    <a:pt x="157" y="333"/>
                  </a:cubicBezTo>
                  <a:cubicBezTo>
                    <a:pt x="192" y="333"/>
                    <a:pt x="227" y="318"/>
                    <a:pt x="248" y="286"/>
                  </a:cubicBezTo>
                  <a:cubicBezTo>
                    <a:pt x="302" y="219"/>
                    <a:pt x="261" y="151"/>
                    <a:pt x="252" y="79"/>
                  </a:cubicBezTo>
                  <a:cubicBezTo>
                    <a:pt x="249" y="41"/>
                    <a:pt x="208" y="1"/>
                    <a:pt x="1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3"/>
            <p:cNvSpPr/>
            <p:nvPr/>
          </p:nvSpPr>
          <p:spPr>
            <a:xfrm>
              <a:off x="2447300" y="664875"/>
              <a:ext cx="5625" cy="7150"/>
            </a:xfrm>
            <a:custGeom>
              <a:avLst/>
              <a:gdLst/>
              <a:ahLst/>
              <a:cxnLst/>
              <a:rect l="l" t="t" r="r" b="b"/>
              <a:pathLst>
                <a:path w="225" h="286" extrusionOk="0">
                  <a:moveTo>
                    <a:pt x="126" y="0"/>
                  </a:moveTo>
                  <a:cubicBezTo>
                    <a:pt x="120" y="0"/>
                    <a:pt x="115" y="1"/>
                    <a:pt x="109" y="2"/>
                  </a:cubicBezTo>
                  <a:cubicBezTo>
                    <a:pt x="46" y="20"/>
                    <a:pt x="23" y="106"/>
                    <a:pt x="10" y="160"/>
                  </a:cubicBezTo>
                  <a:cubicBezTo>
                    <a:pt x="1" y="196"/>
                    <a:pt x="10" y="232"/>
                    <a:pt x="37" y="259"/>
                  </a:cubicBezTo>
                  <a:cubicBezTo>
                    <a:pt x="55" y="272"/>
                    <a:pt x="82" y="286"/>
                    <a:pt x="109" y="286"/>
                  </a:cubicBezTo>
                  <a:cubicBezTo>
                    <a:pt x="154" y="286"/>
                    <a:pt x="190" y="254"/>
                    <a:pt x="203" y="214"/>
                  </a:cubicBezTo>
                  <a:cubicBezTo>
                    <a:pt x="224" y="159"/>
                    <a:pt x="210" y="0"/>
                    <a:pt x="1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3"/>
            <p:cNvSpPr/>
            <p:nvPr/>
          </p:nvSpPr>
          <p:spPr>
            <a:xfrm>
              <a:off x="2508150" y="607875"/>
              <a:ext cx="27150" cy="21000"/>
            </a:xfrm>
            <a:custGeom>
              <a:avLst/>
              <a:gdLst/>
              <a:ahLst/>
              <a:cxnLst/>
              <a:rect l="l" t="t" r="r" b="b"/>
              <a:pathLst>
                <a:path w="1086" h="840" extrusionOk="0">
                  <a:moveTo>
                    <a:pt x="986" y="0"/>
                  </a:moveTo>
                  <a:cubicBezTo>
                    <a:pt x="977" y="0"/>
                    <a:pt x="966" y="2"/>
                    <a:pt x="954" y="6"/>
                  </a:cubicBezTo>
                  <a:cubicBezTo>
                    <a:pt x="864" y="42"/>
                    <a:pt x="765" y="60"/>
                    <a:pt x="666" y="64"/>
                  </a:cubicBezTo>
                  <a:cubicBezTo>
                    <a:pt x="576" y="64"/>
                    <a:pt x="531" y="172"/>
                    <a:pt x="594" y="235"/>
                  </a:cubicBezTo>
                  <a:cubicBezTo>
                    <a:pt x="599" y="240"/>
                    <a:pt x="603" y="249"/>
                    <a:pt x="608" y="253"/>
                  </a:cubicBezTo>
                  <a:lnTo>
                    <a:pt x="432" y="244"/>
                  </a:lnTo>
                  <a:cubicBezTo>
                    <a:pt x="342" y="244"/>
                    <a:pt x="288" y="339"/>
                    <a:pt x="333" y="420"/>
                  </a:cubicBezTo>
                  <a:cubicBezTo>
                    <a:pt x="351" y="447"/>
                    <a:pt x="374" y="483"/>
                    <a:pt x="396" y="514"/>
                  </a:cubicBezTo>
                  <a:cubicBezTo>
                    <a:pt x="306" y="469"/>
                    <a:pt x="210" y="432"/>
                    <a:pt x="117" y="432"/>
                  </a:cubicBezTo>
                  <a:cubicBezTo>
                    <a:pt x="90" y="432"/>
                    <a:pt x="63" y="435"/>
                    <a:pt x="36" y="442"/>
                  </a:cubicBezTo>
                  <a:cubicBezTo>
                    <a:pt x="5" y="451"/>
                    <a:pt x="0" y="492"/>
                    <a:pt x="27" y="505"/>
                  </a:cubicBezTo>
                  <a:cubicBezTo>
                    <a:pt x="207" y="591"/>
                    <a:pt x="342" y="730"/>
                    <a:pt x="513" y="825"/>
                  </a:cubicBezTo>
                  <a:cubicBezTo>
                    <a:pt x="531" y="835"/>
                    <a:pt x="550" y="840"/>
                    <a:pt x="569" y="840"/>
                  </a:cubicBezTo>
                  <a:cubicBezTo>
                    <a:pt x="617" y="840"/>
                    <a:pt x="662" y="809"/>
                    <a:pt x="675" y="757"/>
                  </a:cubicBezTo>
                  <a:cubicBezTo>
                    <a:pt x="693" y="663"/>
                    <a:pt x="675" y="564"/>
                    <a:pt x="630" y="478"/>
                  </a:cubicBezTo>
                  <a:cubicBezTo>
                    <a:pt x="689" y="478"/>
                    <a:pt x="747" y="474"/>
                    <a:pt x="806" y="469"/>
                  </a:cubicBezTo>
                  <a:cubicBezTo>
                    <a:pt x="900" y="465"/>
                    <a:pt x="945" y="352"/>
                    <a:pt x="882" y="280"/>
                  </a:cubicBezTo>
                  <a:cubicBezTo>
                    <a:pt x="869" y="267"/>
                    <a:pt x="860" y="253"/>
                    <a:pt x="851" y="240"/>
                  </a:cubicBezTo>
                  <a:cubicBezTo>
                    <a:pt x="914" y="226"/>
                    <a:pt x="968" y="199"/>
                    <a:pt x="1022" y="159"/>
                  </a:cubicBezTo>
                  <a:cubicBezTo>
                    <a:pt x="1086" y="115"/>
                    <a:pt x="1064" y="0"/>
                    <a:pt x="9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3"/>
            <p:cNvSpPr/>
            <p:nvPr/>
          </p:nvSpPr>
          <p:spPr>
            <a:xfrm>
              <a:off x="2546950" y="707425"/>
              <a:ext cx="47025" cy="44450"/>
            </a:xfrm>
            <a:custGeom>
              <a:avLst/>
              <a:gdLst/>
              <a:ahLst/>
              <a:cxnLst/>
              <a:rect l="l" t="t" r="r" b="b"/>
              <a:pathLst>
                <a:path w="1881" h="1778" extrusionOk="0">
                  <a:moveTo>
                    <a:pt x="1116" y="91"/>
                  </a:moveTo>
                  <a:cubicBezTo>
                    <a:pt x="1364" y="91"/>
                    <a:pt x="1539" y="140"/>
                    <a:pt x="1615" y="226"/>
                  </a:cubicBezTo>
                  <a:cubicBezTo>
                    <a:pt x="1764" y="401"/>
                    <a:pt x="1804" y="882"/>
                    <a:pt x="1642" y="1260"/>
                  </a:cubicBezTo>
                  <a:cubicBezTo>
                    <a:pt x="1557" y="1445"/>
                    <a:pt x="1395" y="1670"/>
                    <a:pt x="1080" y="1688"/>
                  </a:cubicBezTo>
                  <a:cubicBezTo>
                    <a:pt x="1063" y="1689"/>
                    <a:pt x="1047" y="1689"/>
                    <a:pt x="1031" y="1689"/>
                  </a:cubicBezTo>
                  <a:cubicBezTo>
                    <a:pt x="595" y="1689"/>
                    <a:pt x="370" y="1404"/>
                    <a:pt x="257" y="1161"/>
                  </a:cubicBezTo>
                  <a:cubicBezTo>
                    <a:pt x="86" y="797"/>
                    <a:pt x="99" y="401"/>
                    <a:pt x="153" y="338"/>
                  </a:cubicBezTo>
                  <a:cubicBezTo>
                    <a:pt x="243" y="226"/>
                    <a:pt x="698" y="91"/>
                    <a:pt x="1116" y="91"/>
                  </a:cubicBezTo>
                  <a:close/>
                  <a:moveTo>
                    <a:pt x="1116" y="1"/>
                  </a:moveTo>
                  <a:cubicBezTo>
                    <a:pt x="738" y="1"/>
                    <a:pt x="216" y="122"/>
                    <a:pt x="86" y="284"/>
                  </a:cubicBezTo>
                  <a:cubicBezTo>
                    <a:pt x="1" y="383"/>
                    <a:pt x="1" y="824"/>
                    <a:pt x="176" y="1202"/>
                  </a:cubicBezTo>
                  <a:cubicBezTo>
                    <a:pt x="302" y="1463"/>
                    <a:pt x="549" y="1778"/>
                    <a:pt x="1026" y="1778"/>
                  </a:cubicBezTo>
                  <a:lnTo>
                    <a:pt x="1080" y="1778"/>
                  </a:lnTo>
                  <a:cubicBezTo>
                    <a:pt x="1364" y="1760"/>
                    <a:pt x="1589" y="1589"/>
                    <a:pt x="1719" y="1296"/>
                  </a:cubicBezTo>
                  <a:cubicBezTo>
                    <a:pt x="1881" y="918"/>
                    <a:pt x="1863" y="392"/>
                    <a:pt x="1678" y="172"/>
                  </a:cubicBezTo>
                  <a:cubicBezTo>
                    <a:pt x="1566" y="32"/>
                    <a:pt x="1310" y="1"/>
                    <a:pt x="111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3"/>
            <p:cNvSpPr/>
            <p:nvPr/>
          </p:nvSpPr>
          <p:spPr>
            <a:xfrm>
              <a:off x="2519275" y="699425"/>
              <a:ext cx="34775" cy="58875"/>
            </a:xfrm>
            <a:custGeom>
              <a:avLst/>
              <a:gdLst/>
              <a:ahLst/>
              <a:cxnLst/>
              <a:rect l="l" t="t" r="r" b="b"/>
              <a:pathLst>
                <a:path w="1391" h="2355" extrusionOk="0">
                  <a:moveTo>
                    <a:pt x="649" y="0"/>
                  </a:moveTo>
                  <a:cubicBezTo>
                    <a:pt x="646" y="0"/>
                    <a:pt x="643" y="1"/>
                    <a:pt x="640" y="1"/>
                  </a:cubicBezTo>
                  <a:cubicBezTo>
                    <a:pt x="613" y="10"/>
                    <a:pt x="604" y="37"/>
                    <a:pt x="613" y="64"/>
                  </a:cubicBezTo>
                  <a:cubicBezTo>
                    <a:pt x="613" y="64"/>
                    <a:pt x="694" y="258"/>
                    <a:pt x="820" y="546"/>
                  </a:cubicBezTo>
                  <a:cubicBezTo>
                    <a:pt x="878" y="690"/>
                    <a:pt x="946" y="861"/>
                    <a:pt x="1018" y="1041"/>
                  </a:cubicBezTo>
                  <a:cubicBezTo>
                    <a:pt x="1090" y="1229"/>
                    <a:pt x="1148" y="1418"/>
                    <a:pt x="1193" y="1616"/>
                  </a:cubicBezTo>
                  <a:cubicBezTo>
                    <a:pt x="1206" y="1661"/>
                    <a:pt x="1211" y="1711"/>
                    <a:pt x="1215" y="1760"/>
                  </a:cubicBezTo>
                  <a:cubicBezTo>
                    <a:pt x="1220" y="1796"/>
                    <a:pt x="1215" y="1832"/>
                    <a:pt x="1202" y="1864"/>
                  </a:cubicBezTo>
                  <a:cubicBezTo>
                    <a:pt x="1184" y="1904"/>
                    <a:pt x="1157" y="1940"/>
                    <a:pt x="1130" y="1972"/>
                  </a:cubicBezTo>
                  <a:cubicBezTo>
                    <a:pt x="1099" y="2003"/>
                    <a:pt x="1063" y="2030"/>
                    <a:pt x="1027" y="2057"/>
                  </a:cubicBezTo>
                  <a:cubicBezTo>
                    <a:pt x="887" y="2147"/>
                    <a:pt x="725" y="2201"/>
                    <a:pt x="559" y="2215"/>
                  </a:cubicBezTo>
                  <a:cubicBezTo>
                    <a:pt x="525" y="2217"/>
                    <a:pt x="491" y="2218"/>
                    <a:pt x="457" y="2218"/>
                  </a:cubicBezTo>
                  <a:cubicBezTo>
                    <a:pt x="424" y="2218"/>
                    <a:pt x="390" y="2217"/>
                    <a:pt x="356" y="2215"/>
                  </a:cubicBezTo>
                  <a:cubicBezTo>
                    <a:pt x="302" y="2210"/>
                    <a:pt x="253" y="2201"/>
                    <a:pt x="203" y="2183"/>
                  </a:cubicBezTo>
                  <a:cubicBezTo>
                    <a:pt x="172" y="2179"/>
                    <a:pt x="140" y="2165"/>
                    <a:pt x="109" y="2156"/>
                  </a:cubicBezTo>
                  <a:lnTo>
                    <a:pt x="73" y="2143"/>
                  </a:lnTo>
                  <a:lnTo>
                    <a:pt x="68" y="2143"/>
                  </a:lnTo>
                  <a:cubicBezTo>
                    <a:pt x="63" y="2140"/>
                    <a:pt x="57" y="2139"/>
                    <a:pt x="51" y="2139"/>
                  </a:cubicBezTo>
                  <a:cubicBezTo>
                    <a:pt x="35" y="2139"/>
                    <a:pt x="21" y="2148"/>
                    <a:pt x="14" y="2165"/>
                  </a:cubicBezTo>
                  <a:cubicBezTo>
                    <a:pt x="1" y="2188"/>
                    <a:pt x="10" y="2215"/>
                    <a:pt x="32" y="2224"/>
                  </a:cubicBezTo>
                  <a:lnTo>
                    <a:pt x="68" y="2246"/>
                  </a:lnTo>
                  <a:cubicBezTo>
                    <a:pt x="100" y="2264"/>
                    <a:pt x="136" y="2278"/>
                    <a:pt x="172" y="2291"/>
                  </a:cubicBezTo>
                  <a:cubicBezTo>
                    <a:pt x="226" y="2309"/>
                    <a:pt x="284" y="2327"/>
                    <a:pt x="338" y="2336"/>
                  </a:cubicBezTo>
                  <a:cubicBezTo>
                    <a:pt x="415" y="2350"/>
                    <a:pt x="491" y="2354"/>
                    <a:pt x="563" y="2354"/>
                  </a:cubicBezTo>
                  <a:cubicBezTo>
                    <a:pt x="653" y="2350"/>
                    <a:pt x="743" y="2336"/>
                    <a:pt x="833" y="2314"/>
                  </a:cubicBezTo>
                  <a:cubicBezTo>
                    <a:pt x="932" y="2291"/>
                    <a:pt x="1027" y="2251"/>
                    <a:pt x="1112" y="2192"/>
                  </a:cubicBezTo>
                  <a:cubicBezTo>
                    <a:pt x="1161" y="2165"/>
                    <a:pt x="1206" y="2129"/>
                    <a:pt x="1242" y="2089"/>
                  </a:cubicBezTo>
                  <a:cubicBezTo>
                    <a:pt x="1265" y="2066"/>
                    <a:pt x="1287" y="2044"/>
                    <a:pt x="1305" y="2021"/>
                  </a:cubicBezTo>
                  <a:cubicBezTo>
                    <a:pt x="1323" y="1999"/>
                    <a:pt x="1337" y="1972"/>
                    <a:pt x="1350" y="1949"/>
                  </a:cubicBezTo>
                  <a:cubicBezTo>
                    <a:pt x="1377" y="1886"/>
                    <a:pt x="1391" y="1819"/>
                    <a:pt x="1386" y="1751"/>
                  </a:cubicBezTo>
                  <a:cubicBezTo>
                    <a:pt x="1382" y="1697"/>
                    <a:pt x="1373" y="1639"/>
                    <a:pt x="1364" y="1585"/>
                  </a:cubicBezTo>
                  <a:cubicBezTo>
                    <a:pt x="1314" y="1378"/>
                    <a:pt x="1247" y="1180"/>
                    <a:pt x="1166" y="982"/>
                  </a:cubicBezTo>
                  <a:cubicBezTo>
                    <a:pt x="1094" y="798"/>
                    <a:pt x="1009" y="631"/>
                    <a:pt x="941" y="492"/>
                  </a:cubicBezTo>
                  <a:cubicBezTo>
                    <a:pt x="802" y="204"/>
                    <a:pt x="694" y="24"/>
                    <a:pt x="694" y="24"/>
                  </a:cubicBezTo>
                  <a:cubicBezTo>
                    <a:pt x="682" y="9"/>
                    <a:pt x="665" y="0"/>
                    <a:pt x="64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3"/>
            <p:cNvSpPr/>
            <p:nvPr/>
          </p:nvSpPr>
          <p:spPr>
            <a:xfrm>
              <a:off x="2545500" y="704125"/>
              <a:ext cx="49350" cy="14250"/>
            </a:xfrm>
            <a:custGeom>
              <a:avLst/>
              <a:gdLst/>
              <a:ahLst/>
              <a:cxnLst/>
              <a:rect l="l" t="t" r="r" b="b"/>
              <a:pathLst>
                <a:path w="1974" h="570" extrusionOk="0">
                  <a:moveTo>
                    <a:pt x="1222" y="1"/>
                  </a:moveTo>
                  <a:cubicBezTo>
                    <a:pt x="1071" y="1"/>
                    <a:pt x="905" y="20"/>
                    <a:pt x="729" y="65"/>
                  </a:cubicBezTo>
                  <a:cubicBezTo>
                    <a:pt x="32" y="245"/>
                    <a:pt x="0" y="502"/>
                    <a:pt x="76" y="556"/>
                  </a:cubicBezTo>
                  <a:cubicBezTo>
                    <a:pt x="90" y="565"/>
                    <a:pt x="103" y="569"/>
                    <a:pt x="115" y="569"/>
                  </a:cubicBezTo>
                  <a:cubicBezTo>
                    <a:pt x="210" y="569"/>
                    <a:pt x="314" y="328"/>
                    <a:pt x="1053" y="241"/>
                  </a:cubicBezTo>
                  <a:cubicBezTo>
                    <a:pt x="1091" y="236"/>
                    <a:pt x="1129" y="234"/>
                    <a:pt x="1166" y="234"/>
                  </a:cubicBezTo>
                  <a:cubicBezTo>
                    <a:pt x="1489" y="234"/>
                    <a:pt x="1760" y="392"/>
                    <a:pt x="1884" y="392"/>
                  </a:cubicBezTo>
                  <a:cubicBezTo>
                    <a:pt x="1926" y="392"/>
                    <a:pt x="1952" y="374"/>
                    <a:pt x="1957" y="326"/>
                  </a:cubicBezTo>
                  <a:cubicBezTo>
                    <a:pt x="1974" y="171"/>
                    <a:pt x="1670" y="1"/>
                    <a:pt x="122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3"/>
            <p:cNvSpPr/>
            <p:nvPr/>
          </p:nvSpPr>
          <p:spPr>
            <a:xfrm>
              <a:off x="2517150" y="720375"/>
              <a:ext cx="33125" cy="11200"/>
            </a:xfrm>
            <a:custGeom>
              <a:avLst/>
              <a:gdLst/>
              <a:ahLst/>
              <a:cxnLst/>
              <a:rect l="l" t="t" r="r" b="b"/>
              <a:pathLst>
                <a:path w="1325" h="448" extrusionOk="0">
                  <a:moveTo>
                    <a:pt x="873" y="0"/>
                  </a:moveTo>
                  <a:cubicBezTo>
                    <a:pt x="828" y="0"/>
                    <a:pt x="783" y="0"/>
                    <a:pt x="743" y="5"/>
                  </a:cubicBezTo>
                  <a:cubicBezTo>
                    <a:pt x="698" y="9"/>
                    <a:pt x="653" y="14"/>
                    <a:pt x="612" y="27"/>
                  </a:cubicBezTo>
                  <a:cubicBezTo>
                    <a:pt x="567" y="36"/>
                    <a:pt x="527" y="50"/>
                    <a:pt x="482" y="68"/>
                  </a:cubicBezTo>
                  <a:cubicBezTo>
                    <a:pt x="446" y="81"/>
                    <a:pt x="405" y="99"/>
                    <a:pt x="369" y="117"/>
                  </a:cubicBezTo>
                  <a:cubicBezTo>
                    <a:pt x="302" y="153"/>
                    <a:pt x="239" y="194"/>
                    <a:pt x="180" y="243"/>
                  </a:cubicBezTo>
                  <a:cubicBezTo>
                    <a:pt x="122" y="288"/>
                    <a:pt x="68" y="337"/>
                    <a:pt x="23" y="396"/>
                  </a:cubicBezTo>
                  <a:lnTo>
                    <a:pt x="18" y="396"/>
                  </a:lnTo>
                  <a:cubicBezTo>
                    <a:pt x="1" y="421"/>
                    <a:pt x="22" y="448"/>
                    <a:pt x="45" y="448"/>
                  </a:cubicBezTo>
                  <a:cubicBezTo>
                    <a:pt x="51" y="448"/>
                    <a:pt x="57" y="446"/>
                    <a:pt x="63" y="441"/>
                  </a:cubicBezTo>
                  <a:cubicBezTo>
                    <a:pt x="117" y="396"/>
                    <a:pt x="176" y="355"/>
                    <a:pt x="234" y="319"/>
                  </a:cubicBezTo>
                  <a:cubicBezTo>
                    <a:pt x="293" y="283"/>
                    <a:pt x="351" y="247"/>
                    <a:pt x="414" y="220"/>
                  </a:cubicBezTo>
                  <a:cubicBezTo>
                    <a:pt x="450" y="203"/>
                    <a:pt x="486" y="185"/>
                    <a:pt x="522" y="176"/>
                  </a:cubicBezTo>
                  <a:cubicBezTo>
                    <a:pt x="558" y="162"/>
                    <a:pt x="599" y="149"/>
                    <a:pt x="635" y="140"/>
                  </a:cubicBezTo>
                  <a:cubicBezTo>
                    <a:pt x="675" y="131"/>
                    <a:pt x="716" y="122"/>
                    <a:pt x="752" y="117"/>
                  </a:cubicBezTo>
                  <a:cubicBezTo>
                    <a:pt x="780" y="114"/>
                    <a:pt x="807" y="111"/>
                    <a:pt x="832" y="111"/>
                  </a:cubicBezTo>
                  <a:cubicBezTo>
                    <a:pt x="843" y="111"/>
                    <a:pt x="854" y="111"/>
                    <a:pt x="864" y="113"/>
                  </a:cubicBezTo>
                  <a:cubicBezTo>
                    <a:pt x="900" y="113"/>
                    <a:pt x="936" y="113"/>
                    <a:pt x="972" y="117"/>
                  </a:cubicBezTo>
                  <a:cubicBezTo>
                    <a:pt x="1004" y="117"/>
                    <a:pt x="1040" y="126"/>
                    <a:pt x="1067" y="135"/>
                  </a:cubicBezTo>
                  <a:cubicBezTo>
                    <a:pt x="1098" y="140"/>
                    <a:pt x="1125" y="144"/>
                    <a:pt x="1148" y="153"/>
                  </a:cubicBezTo>
                  <a:lnTo>
                    <a:pt x="1210" y="176"/>
                  </a:lnTo>
                  <a:lnTo>
                    <a:pt x="1264" y="194"/>
                  </a:lnTo>
                  <a:lnTo>
                    <a:pt x="1269" y="194"/>
                  </a:lnTo>
                  <a:cubicBezTo>
                    <a:pt x="1272" y="194"/>
                    <a:pt x="1275" y="195"/>
                    <a:pt x="1278" y="195"/>
                  </a:cubicBezTo>
                  <a:cubicBezTo>
                    <a:pt x="1308" y="195"/>
                    <a:pt x="1325" y="152"/>
                    <a:pt x="1296" y="135"/>
                  </a:cubicBezTo>
                  <a:lnTo>
                    <a:pt x="1242" y="108"/>
                  </a:lnTo>
                  <a:cubicBezTo>
                    <a:pt x="1197" y="81"/>
                    <a:pt x="1148" y="59"/>
                    <a:pt x="1094" y="41"/>
                  </a:cubicBezTo>
                  <a:cubicBezTo>
                    <a:pt x="1062" y="32"/>
                    <a:pt x="1026" y="23"/>
                    <a:pt x="990" y="14"/>
                  </a:cubicBezTo>
                  <a:cubicBezTo>
                    <a:pt x="954" y="5"/>
                    <a:pt x="914" y="0"/>
                    <a:pt x="8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3"/>
            <p:cNvSpPr/>
            <p:nvPr/>
          </p:nvSpPr>
          <p:spPr>
            <a:xfrm>
              <a:off x="2452250" y="724975"/>
              <a:ext cx="23825" cy="3850"/>
            </a:xfrm>
            <a:custGeom>
              <a:avLst/>
              <a:gdLst/>
              <a:ahLst/>
              <a:cxnLst/>
              <a:rect l="l" t="t" r="r" b="b"/>
              <a:pathLst>
                <a:path w="953" h="154" extrusionOk="0">
                  <a:moveTo>
                    <a:pt x="873" y="0"/>
                  </a:moveTo>
                  <a:cubicBezTo>
                    <a:pt x="872" y="0"/>
                    <a:pt x="870" y="0"/>
                    <a:pt x="869" y="1"/>
                  </a:cubicBezTo>
                  <a:lnTo>
                    <a:pt x="82" y="36"/>
                  </a:lnTo>
                  <a:cubicBezTo>
                    <a:pt x="1" y="36"/>
                    <a:pt x="1" y="153"/>
                    <a:pt x="82" y="153"/>
                  </a:cubicBezTo>
                  <a:lnTo>
                    <a:pt x="873" y="117"/>
                  </a:lnTo>
                  <a:cubicBezTo>
                    <a:pt x="953" y="113"/>
                    <a:pt x="950" y="0"/>
                    <a:pt x="8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3"/>
            <p:cNvSpPr/>
            <p:nvPr/>
          </p:nvSpPr>
          <p:spPr>
            <a:xfrm>
              <a:off x="2471475" y="713275"/>
              <a:ext cx="50300" cy="47725"/>
            </a:xfrm>
            <a:custGeom>
              <a:avLst/>
              <a:gdLst/>
              <a:ahLst/>
              <a:cxnLst/>
              <a:rect l="l" t="t" r="r" b="b"/>
              <a:pathLst>
                <a:path w="2012" h="1909" extrusionOk="0">
                  <a:moveTo>
                    <a:pt x="1049" y="86"/>
                  </a:moveTo>
                  <a:cubicBezTo>
                    <a:pt x="1369" y="86"/>
                    <a:pt x="1625" y="154"/>
                    <a:pt x="1706" y="221"/>
                  </a:cubicBezTo>
                  <a:cubicBezTo>
                    <a:pt x="1796" y="293"/>
                    <a:pt x="1922" y="855"/>
                    <a:pt x="1778" y="1301"/>
                  </a:cubicBezTo>
                  <a:cubicBezTo>
                    <a:pt x="1674" y="1625"/>
                    <a:pt x="1458" y="1805"/>
                    <a:pt x="1139" y="1823"/>
                  </a:cubicBezTo>
                  <a:lnTo>
                    <a:pt x="1067" y="1823"/>
                  </a:lnTo>
                  <a:cubicBezTo>
                    <a:pt x="1059" y="1823"/>
                    <a:pt x="1051" y="1823"/>
                    <a:pt x="1043" y="1823"/>
                  </a:cubicBezTo>
                  <a:cubicBezTo>
                    <a:pt x="733" y="1823"/>
                    <a:pt x="442" y="1654"/>
                    <a:pt x="293" y="1377"/>
                  </a:cubicBezTo>
                  <a:cubicBezTo>
                    <a:pt x="91" y="1031"/>
                    <a:pt x="100" y="599"/>
                    <a:pt x="221" y="383"/>
                  </a:cubicBezTo>
                  <a:cubicBezTo>
                    <a:pt x="329" y="199"/>
                    <a:pt x="640" y="86"/>
                    <a:pt x="1049" y="86"/>
                  </a:cubicBezTo>
                  <a:close/>
                  <a:moveTo>
                    <a:pt x="1045" y="1"/>
                  </a:moveTo>
                  <a:cubicBezTo>
                    <a:pt x="838" y="1"/>
                    <a:pt x="325" y="32"/>
                    <a:pt x="145" y="338"/>
                  </a:cubicBezTo>
                  <a:cubicBezTo>
                    <a:pt x="10" y="576"/>
                    <a:pt x="1" y="1044"/>
                    <a:pt x="217" y="1422"/>
                  </a:cubicBezTo>
                  <a:cubicBezTo>
                    <a:pt x="384" y="1721"/>
                    <a:pt x="701" y="1908"/>
                    <a:pt x="1043" y="1908"/>
                  </a:cubicBezTo>
                  <a:cubicBezTo>
                    <a:pt x="1051" y="1908"/>
                    <a:pt x="1059" y="1908"/>
                    <a:pt x="1067" y="1908"/>
                  </a:cubicBezTo>
                  <a:lnTo>
                    <a:pt x="1144" y="1908"/>
                  </a:lnTo>
                  <a:cubicBezTo>
                    <a:pt x="1499" y="1886"/>
                    <a:pt x="1751" y="1683"/>
                    <a:pt x="1863" y="1323"/>
                  </a:cubicBezTo>
                  <a:cubicBezTo>
                    <a:pt x="2012" y="846"/>
                    <a:pt x="1886" y="253"/>
                    <a:pt x="1760" y="149"/>
                  </a:cubicBezTo>
                  <a:cubicBezTo>
                    <a:pt x="1647" y="64"/>
                    <a:pt x="1355" y="1"/>
                    <a:pt x="10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3"/>
            <p:cNvSpPr/>
            <p:nvPr/>
          </p:nvSpPr>
          <p:spPr>
            <a:xfrm>
              <a:off x="2468500" y="710900"/>
              <a:ext cx="50250" cy="14550"/>
            </a:xfrm>
            <a:custGeom>
              <a:avLst/>
              <a:gdLst/>
              <a:ahLst/>
              <a:cxnLst/>
              <a:rect l="l" t="t" r="r" b="b"/>
              <a:pathLst>
                <a:path w="2010" h="582" extrusionOk="0">
                  <a:moveTo>
                    <a:pt x="1146" y="1"/>
                  </a:moveTo>
                  <a:cubicBezTo>
                    <a:pt x="456" y="1"/>
                    <a:pt x="0" y="339"/>
                    <a:pt x="61" y="532"/>
                  </a:cubicBezTo>
                  <a:cubicBezTo>
                    <a:pt x="74" y="567"/>
                    <a:pt x="94" y="582"/>
                    <a:pt x="121" y="582"/>
                  </a:cubicBezTo>
                  <a:cubicBezTo>
                    <a:pt x="246" y="582"/>
                    <a:pt x="524" y="285"/>
                    <a:pt x="925" y="244"/>
                  </a:cubicBezTo>
                  <a:cubicBezTo>
                    <a:pt x="1043" y="231"/>
                    <a:pt x="1145" y="226"/>
                    <a:pt x="1236" y="226"/>
                  </a:cubicBezTo>
                  <a:cubicBezTo>
                    <a:pt x="1690" y="226"/>
                    <a:pt x="1823" y="360"/>
                    <a:pt x="1901" y="360"/>
                  </a:cubicBezTo>
                  <a:cubicBezTo>
                    <a:pt x="1918" y="360"/>
                    <a:pt x="1932" y="354"/>
                    <a:pt x="1946" y="339"/>
                  </a:cubicBezTo>
                  <a:cubicBezTo>
                    <a:pt x="2009" y="267"/>
                    <a:pt x="1924" y="24"/>
                    <a:pt x="1200" y="1"/>
                  </a:cubicBezTo>
                  <a:cubicBezTo>
                    <a:pt x="1182" y="1"/>
                    <a:pt x="1164" y="1"/>
                    <a:pt x="114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3"/>
            <p:cNvSpPr/>
            <p:nvPr/>
          </p:nvSpPr>
          <p:spPr>
            <a:xfrm>
              <a:off x="2953850" y="1224650"/>
              <a:ext cx="40850" cy="21050"/>
            </a:xfrm>
            <a:custGeom>
              <a:avLst/>
              <a:gdLst/>
              <a:ahLst/>
              <a:cxnLst/>
              <a:rect l="l" t="t" r="r" b="b"/>
              <a:pathLst>
                <a:path w="1634" h="842" extrusionOk="0">
                  <a:moveTo>
                    <a:pt x="0" y="1"/>
                  </a:moveTo>
                  <a:cubicBezTo>
                    <a:pt x="0" y="28"/>
                    <a:pt x="5" y="491"/>
                    <a:pt x="104" y="590"/>
                  </a:cubicBezTo>
                  <a:cubicBezTo>
                    <a:pt x="234" y="721"/>
                    <a:pt x="684" y="841"/>
                    <a:pt x="1041" y="841"/>
                  </a:cubicBezTo>
                  <a:cubicBezTo>
                    <a:pt x="1225" y="841"/>
                    <a:pt x="1384" y="809"/>
                    <a:pt x="1462" y="730"/>
                  </a:cubicBezTo>
                  <a:cubicBezTo>
                    <a:pt x="1633" y="559"/>
                    <a:pt x="1134" y="199"/>
                    <a:pt x="1134" y="199"/>
                  </a:cubicBezTo>
                  <a:cubicBezTo>
                    <a:pt x="1000" y="223"/>
                    <a:pt x="879" y="233"/>
                    <a:pt x="769" y="233"/>
                  </a:cubicBezTo>
                  <a:cubicBezTo>
                    <a:pt x="241" y="233"/>
                    <a:pt x="0" y="1"/>
                    <a:pt x="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3"/>
            <p:cNvSpPr/>
            <p:nvPr/>
          </p:nvSpPr>
          <p:spPr>
            <a:xfrm>
              <a:off x="3032000" y="1224200"/>
              <a:ext cx="41300" cy="20175"/>
            </a:xfrm>
            <a:custGeom>
              <a:avLst/>
              <a:gdLst/>
              <a:ahLst/>
              <a:cxnLst/>
              <a:rect l="l" t="t" r="r" b="b"/>
              <a:pathLst>
                <a:path w="1652" h="807" extrusionOk="0">
                  <a:moveTo>
                    <a:pt x="1" y="1"/>
                  </a:moveTo>
                  <a:cubicBezTo>
                    <a:pt x="1" y="1"/>
                    <a:pt x="14" y="487"/>
                    <a:pt x="122" y="586"/>
                  </a:cubicBezTo>
                  <a:cubicBezTo>
                    <a:pt x="252" y="706"/>
                    <a:pt x="663" y="806"/>
                    <a:pt x="1008" y="806"/>
                  </a:cubicBezTo>
                  <a:cubicBezTo>
                    <a:pt x="1216" y="806"/>
                    <a:pt x="1401" y="770"/>
                    <a:pt x="1485" y="680"/>
                  </a:cubicBezTo>
                  <a:cubicBezTo>
                    <a:pt x="1652" y="500"/>
                    <a:pt x="1139" y="158"/>
                    <a:pt x="1139" y="158"/>
                  </a:cubicBezTo>
                  <a:cubicBezTo>
                    <a:pt x="978" y="194"/>
                    <a:pt x="835" y="208"/>
                    <a:pt x="710" y="208"/>
                  </a:cubicBezTo>
                  <a:cubicBezTo>
                    <a:pt x="228" y="208"/>
                    <a:pt x="1" y="1"/>
                    <a:pt x="1"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3"/>
            <p:cNvSpPr/>
            <p:nvPr/>
          </p:nvSpPr>
          <p:spPr>
            <a:xfrm>
              <a:off x="2879725" y="779150"/>
              <a:ext cx="205850" cy="313100"/>
            </a:xfrm>
            <a:custGeom>
              <a:avLst/>
              <a:gdLst/>
              <a:ahLst/>
              <a:cxnLst/>
              <a:rect l="l" t="t" r="r" b="b"/>
              <a:pathLst>
                <a:path w="8234" h="12524" extrusionOk="0">
                  <a:moveTo>
                    <a:pt x="5414" y="1"/>
                  </a:moveTo>
                  <a:cubicBezTo>
                    <a:pt x="4984" y="1"/>
                    <a:pt x="4639" y="195"/>
                    <a:pt x="4639" y="195"/>
                  </a:cubicBezTo>
                  <a:cubicBezTo>
                    <a:pt x="4639" y="195"/>
                    <a:pt x="4661" y="659"/>
                    <a:pt x="4018" y="699"/>
                  </a:cubicBezTo>
                  <a:cubicBezTo>
                    <a:pt x="3983" y="703"/>
                    <a:pt x="3948" y="705"/>
                    <a:pt x="3913" y="705"/>
                  </a:cubicBezTo>
                  <a:cubicBezTo>
                    <a:pt x="3573" y="705"/>
                    <a:pt x="3252" y="529"/>
                    <a:pt x="3064" y="236"/>
                  </a:cubicBezTo>
                  <a:cubicBezTo>
                    <a:pt x="2846" y="119"/>
                    <a:pt x="2600" y="56"/>
                    <a:pt x="2351" y="56"/>
                  </a:cubicBezTo>
                  <a:cubicBezTo>
                    <a:pt x="2313" y="56"/>
                    <a:pt x="2275" y="57"/>
                    <a:pt x="2237" y="60"/>
                  </a:cubicBezTo>
                  <a:cubicBezTo>
                    <a:pt x="2313" y="245"/>
                    <a:pt x="2403" y="425"/>
                    <a:pt x="2507" y="596"/>
                  </a:cubicBezTo>
                  <a:cubicBezTo>
                    <a:pt x="2294" y="937"/>
                    <a:pt x="1086" y="1370"/>
                    <a:pt x="831" y="1370"/>
                  </a:cubicBezTo>
                  <a:cubicBezTo>
                    <a:pt x="827" y="1370"/>
                    <a:pt x="823" y="1370"/>
                    <a:pt x="820" y="1369"/>
                  </a:cubicBezTo>
                  <a:lnTo>
                    <a:pt x="806" y="1369"/>
                  </a:lnTo>
                  <a:cubicBezTo>
                    <a:pt x="541" y="1959"/>
                    <a:pt x="334" y="2602"/>
                    <a:pt x="1" y="2903"/>
                  </a:cubicBezTo>
                  <a:cubicBezTo>
                    <a:pt x="181" y="3110"/>
                    <a:pt x="383" y="3290"/>
                    <a:pt x="613" y="3443"/>
                  </a:cubicBezTo>
                  <a:cubicBezTo>
                    <a:pt x="904" y="3637"/>
                    <a:pt x="1287" y="3812"/>
                    <a:pt x="1716" y="3812"/>
                  </a:cubicBezTo>
                  <a:cubicBezTo>
                    <a:pt x="1824" y="3812"/>
                    <a:pt x="1935" y="3801"/>
                    <a:pt x="2048" y="3776"/>
                  </a:cubicBezTo>
                  <a:cubicBezTo>
                    <a:pt x="2093" y="3767"/>
                    <a:pt x="2142" y="3754"/>
                    <a:pt x="2187" y="3740"/>
                  </a:cubicBezTo>
                  <a:cubicBezTo>
                    <a:pt x="2187" y="3740"/>
                    <a:pt x="2237" y="3596"/>
                    <a:pt x="2300" y="3367"/>
                  </a:cubicBezTo>
                  <a:lnTo>
                    <a:pt x="2322" y="3376"/>
                  </a:lnTo>
                  <a:cubicBezTo>
                    <a:pt x="2507" y="4019"/>
                    <a:pt x="2723" y="5378"/>
                    <a:pt x="2723" y="5378"/>
                  </a:cubicBezTo>
                  <a:cubicBezTo>
                    <a:pt x="1548" y="7784"/>
                    <a:pt x="1346" y="11392"/>
                    <a:pt x="1346" y="11392"/>
                  </a:cubicBezTo>
                  <a:cubicBezTo>
                    <a:pt x="1548" y="11554"/>
                    <a:pt x="1760" y="11698"/>
                    <a:pt x="1989" y="11820"/>
                  </a:cubicBezTo>
                  <a:cubicBezTo>
                    <a:pt x="2718" y="12225"/>
                    <a:pt x="3528" y="12459"/>
                    <a:pt x="4360" y="12508"/>
                  </a:cubicBezTo>
                  <a:cubicBezTo>
                    <a:pt x="4400" y="12512"/>
                    <a:pt x="4436" y="12517"/>
                    <a:pt x="4472" y="12517"/>
                  </a:cubicBezTo>
                  <a:cubicBezTo>
                    <a:pt x="4562" y="12521"/>
                    <a:pt x="4651" y="12523"/>
                    <a:pt x="4740" y="12523"/>
                  </a:cubicBezTo>
                  <a:cubicBezTo>
                    <a:pt x="4938" y="12523"/>
                    <a:pt x="5136" y="12513"/>
                    <a:pt x="5332" y="12494"/>
                  </a:cubicBezTo>
                  <a:cubicBezTo>
                    <a:pt x="6366" y="12405"/>
                    <a:pt x="7082" y="12076"/>
                    <a:pt x="7514" y="11779"/>
                  </a:cubicBezTo>
                  <a:cubicBezTo>
                    <a:pt x="7815" y="11577"/>
                    <a:pt x="7977" y="11388"/>
                    <a:pt x="8008" y="11316"/>
                  </a:cubicBezTo>
                  <a:cubicBezTo>
                    <a:pt x="8233" y="10745"/>
                    <a:pt x="7842" y="8329"/>
                    <a:pt x="7473" y="7096"/>
                  </a:cubicBezTo>
                  <a:cubicBezTo>
                    <a:pt x="7289" y="6493"/>
                    <a:pt x="7104" y="5954"/>
                    <a:pt x="6933" y="5495"/>
                  </a:cubicBezTo>
                  <a:cubicBezTo>
                    <a:pt x="6497" y="4316"/>
                    <a:pt x="6155" y="3646"/>
                    <a:pt x="6155" y="3646"/>
                  </a:cubicBezTo>
                  <a:cubicBezTo>
                    <a:pt x="6155" y="3646"/>
                    <a:pt x="6168" y="3610"/>
                    <a:pt x="6191" y="3547"/>
                  </a:cubicBezTo>
                  <a:lnTo>
                    <a:pt x="6222" y="3556"/>
                  </a:lnTo>
                  <a:cubicBezTo>
                    <a:pt x="6235" y="3556"/>
                    <a:pt x="6248" y="3556"/>
                    <a:pt x="6261" y="3556"/>
                  </a:cubicBezTo>
                  <a:cubicBezTo>
                    <a:pt x="6757" y="3556"/>
                    <a:pt x="7096" y="3389"/>
                    <a:pt x="7320" y="3200"/>
                  </a:cubicBezTo>
                  <a:cubicBezTo>
                    <a:pt x="7487" y="3065"/>
                    <a:pt x="7617" y="2890"/>
                    <a:pt x="7702" y="2697"/>
                  </a:cubicBezTo>
                  <a:cubicBezTo>
                    <a:pt x="7464" y="2247"/>
                    <a:pt x="7032" y="1311"/>
                    <a:pt x="6578" y="695"/>
                  </a:cubicBezTo>
                  <a:cubicBezTo>
                    <a:pt x="6411" y="465"/>
                    <a:pt x="6240" y="285"/>
                    <a:pt x="6078" y="186"/>
                  </a:cubicBezTo>
                  <a:cubicBezTo>
                    <a:pt x="5857" y="47"/>
                    <a:pt x="5625" y="1"/>
                    <a:pt x="54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3"/>
            <p:cNvSpPr/>
            <p:nvPr/>
          </p:nvSpPr>
          <p:spPr>
            <a:xfrm>
              <a:off x="2930450" y="766800"/>
              <a:ext cx="26000" cy="18375"/>
            </a:xfrm>
            <a:custGeom>
              <a:avLst/>
              <a:gdLst/>
              <a:ahLst/>
              <a:cxnLst/>
              <a:rect l="l" t="t" r="r" b="b"/>
              <a:pathLst>
                <a:path w="1040" h="735" extrusionOk="0">
                  <a:moveTo>
                    <a:pt x="23" y="1"/>
                  </a:moveTo>
                  <a:lnTo>
                    <a:pt x="1" y="10"/>
                  </a:lnTo>
                  <a:cubicBezTo>
                    <a:pt x="73" y="226"/>
                    <a:pt x="145" y="406"/>
                    <a:pt x="212" y="554"/>
                  </a:cubicBezTo>
                  <a:cubicBezTo>
                    <a:pt x="250" y="551"/>
                    <a:pt x="287" y="550"/>
                    <a:pt x="325" y="550"/>
                  </a:cubicBezTo>
                  <a:cubicBezTo>
                    <a:pt x="571" y="550"/>
                    <a:pt x="817" y="613"/>
                    <a:pt x="1040" y="734"/>
                  </a:cubicBezTo>
                  <a:lnTo>
                    <a:pt x="1031" y="347"/>
                  </a:lnTo>
                  <a:cubicBezTo>
                    <a:pt x="401" y="235"/>
                    <a:pt x="23" y="1"/>
                    <a:pt x="23"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3"/>
            <p:cNvSpPr/>
            <p:nvPr/>
          </p:nvSpPr>
          <p:spPr>
            <a:xfrm>
              <a:off x="2843850" y="589850"/>
              <a:ext cx="251175" cy="223450"/>
            </a:xfrm>
            <a:custGeom>
              <a:avLst/>
              <a:gdLst/>
              <a:ahLst/>
              <a:cxnLst/>
              <a:rect l="l" t="t" r="r" b="b"/>
              <a:pathLst>
                <a:path w="10047" h="8938" extrusionOk="0">
                  <a:moveTo>
                    <a:pt x="4324" y="1"/>
                  </a:moveTo>
                  <a:cubicBezTo>
                    <a:pt x="4118" y="1"/>
                    <a:pt x="3932" y="17"/>
                    <a:pt x="3775" y="48"/>
                  </a:cubicBezTo>
                  <a:cubicBezTo>
                    <a:pt x="2821" y="237"/>
                    <a:pt x="2372" y="1114"/>
                    <a:pt x="2372" y="1114"/>
                  </a:cubicBezTo>
                  <a:cubicBezTo>
                    <a:pt x="2372" y="1114"/>
                    <a:pt x="2322" y="1101"/>
                    <a:pt x="2238" y="1101"/>
                  </a:cubicBezTo>
                  <a:cubicBezTo>
                    <a:pt x="1957" y="1101"/>
                    <a:pt x="1285" y="1247"/>
                    <a:pt x="725" y="2508"/>
                  </a:cubicBezTo>
                  <a:cubicBezTo>
                    <a:pt x="1" y="4150"/>
                    <a:pt x="311" y="8537"/>
                    <a:pt x="613" y="8640"/>
                  </a:cubicBezTo>
                  <a:cubicBezTo>
                    <a:pt x="866" y="8723"/>
                    <a:pt x="1452" y="8838"/>
                    <a:pt x="1657" y="8838"/>
                  </a:cubicBezTo>
                  <a:cubicBezTo>
                    <a:pt x="1696" y="8838"/>
                    <a:pt x="1722" y="8834"/>
                    <a:pt x="1728" y="8824"/>
                  </a:cubicBezTo>
                  <a:cubicBezTo>
                    <a:pt x="1773" y="8766"/>
                    <a:pt x="1859" y="8609"/>
                    <a:pt x="1859" y="8609"/>
                  </a:cubicBezTo>
                  <a:cubicBezTo>
                    <a:pt x="1859" y="8609"/>
                    <a:pt x="2030" y="8914"/>
                    <a:pt x="2250" y="8937"/>
                  </a:cubicBezTo>
                  <a:lnTo>
                    <a:pt x="2259" y="8937"/>
                  </a:lnTo>
                  <a:cubicBezTo>
                    <a:pt x="2264" y="8937"/>
                    <a:pt x="2269" y="8937"/>
                    <a:pt x="2274" y="8937"/>
                  </a:cubicBezTo>
                  <a:cubicBezTo>
                    <a:pt x="2537" y="8937"/>
                    <a:pt x="3739" y="8503"/>
                    <a:pt x="3946" y="8168"/>
                  </a:cubicBezTo>
                  <a:cubicBezTo>
                    <a:pt x="3843" y="7992"/>
                    <a:pt x="3753" y="7812"/>
                    <a:pt x="3676" y="7628"/>
                  </a:cubicBezTo>
                  <a:cubicBezTo>
                    <a:pt x="3613" y="7479"/>
                    <a:pt x="3541" y="7299"/>
                    <a:pt x="3465" y="7083"/>
                  </a:cubicBezTo>
                  <a:cubicBezTo>
                    <a:pt x="3123" y="6098"/>
                    <a:pt x="2731" y="4425"/>
                    <a:pt x="2808" y="2018"/>
                  </a:cubicBezTo>
                  <a:lnTo>
                    <a:pt x="2808" y="2018"/>
                  </a:lnTo>
                  <a:cubicBezTo>
                    <a:pt x="3694" y="2544"/>
                    <a:pt x="4661" y="2909"/>
                    <a:pt x="5674" y="3098"/>
                  </a:cubicBezTo>
                  <a:cubicBezTo>
                    <a:pt x="6026" y="3161"/>
                    <a:pt x="6332" y="3185"/>
                    <a:pt x="6595" y="3185"/>
                  </a:cubicBezTo>
                  <a:cubicBezTo>
                    <a:pt x="6839" y="3185"/>
                    <a:pt x="7045" y="3164"/>
                    <a:pt x="7217" y="3134"/>
                  </a:cubicBezTo>
                  <a:cubicBezTo>
                    <a:pt x="7230" y="3237"/>
                    <a:pt x="7392" y="4204"/>
                    <a:pt x="7513" y="4285"/>
                  </a:cubicBezTo>
                  <a:cubicBezTo>
                    <a:pt x="7635" y="4366"/>
                    <a:pt x="8085" y="4816"/>
                    <a:pt x="7815" y="5545"/>
                  </a:cubicBezTo>
                  <a:cubicBezTo>
                    <a:pt x="7581" y="6166"/>
                    <a:pt x="6974" y="7039"/>
                    <a:pt x="6038" y="7353"/>
                  </a:cubicBezTo>
                  <a:lnTo>
                    <a:pt x="6083" y="7763"/>
                  </a:lnTo>
                  <a:cubicBezTo>
                    <a:pt x="6083" y="7763"/>
                    <a:pt x="6428" y="7568"/>
                    <a:pt x="6858" y="7568"/>
                  </a:cubicBezTo>
                  <a:cubicBezTo>
                    <a:pt x="7069" y="7568"/>
                    <a:pt x="7301" y="7615"/>
                    <a:pt x="7522" y="7754"/>
                  </a:cubicBezTo>
                  <a:cubicBezTo>
                    <a:pt x="7684" y="7857"/>
                    <a:pt x="7855" y="8037"/>
                    <a:pt x="8022" y="8262"/>
                  </a:cubicBezTo>
                  <a:cubicBezTo>
                    <a:pt x="9461" y="8069"/>
                    <a:pt x="10046" y="6476"/>
                    <a:pt x="10046" y="6476"/>
                  </a:cubicBezTo>
                  <a:cubicBezTo>
                    <a:pt x="8922" y="5473"/>
                    <a:pt x="8715" y="4114"/>
                    <a:pt x="8220" y="2819"/>
                  </a:cubicBezTo>
                  <a:cubicBezTo>
                    <a:pt x="8080" y="2450"/>
                    <a:pt x="7914" y="2090"/>
                    <a:pt x="7711" y="1753"/>
                  </a:cubicBezTo>
                  <a:cubicBezTo>
                    <a:pt x="6914" y="437"/>
                    <a:pt x="5369" y="1"/>
                    <a:pt x="4324"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3"/>
            <p:cNvSpPr/>
            <p:nvPr/>
          </p:nvSpPr>
          <p:spPr>
            <a:xfrm>
              <a:off x="2843850" y="589850"/>
              <a:ext cx="250950" cy="223450"/>
            </a:xfrm>
            <a:custGeom>
              <a:avLst/>
              <a:gdLst/>
              <a:ahLst/>
              <a:cxnLst/>
              <a:rect l="l" t="t" r="r" b="b"/>
              <a:pathLst>
                <a:path w="10038" h="8938" extrusionOk="0">
                  <a:moveTo>
                    <a:pt x="4324" y="1"/>
                  </a:moveTo>
                  <a:cubicBezTo>
                    <a:pt x="4118" y="1"/>
                    <a:pt x="3932" y="17"/>
                    <a:pt x="3775" y="48"/>
                  </a:cubicBezTo>
                  <a:cubicBezTo>
                    <a:pt x="2821" y="237"/>
                    <a:pt x="2372" y="1114"/>
                    <a:pt x="2372" y="1114"/>
                  </a:cubicBezTo>
                  <a:cubicBezTo>
                    <a:pt x="2372" y="1114"/>
                    <a:pt x="2322" y="1101"/>
                    <a:pt x="2238" y="1101"/>
                  </a:cubicBezTo>
                  <a:cubicBezTo>
                    <a:pt x="1957" y="1101"/>
                    <a:pt x="1285" y="1247"/>
                    <a:pt x="725" y="2508"/>
                  </a:cubicBezTo>
                  <a:cubicBezTo>
                    <a:pt x="1" y="4150"/>
                    <a:pt x="311" y="8537"/>
                    <a:pt x="613" y="8640"/>
                  </a:cubicBezTo>
                  <a:cubicBezTo>
                    <a:pt x="866" y="8723"/>
                    <a:pt x="1452" y="8838"/>
                    <a:pt x="1657" y="8838"/>
                  </a:cubicBezTo>
                  <a:cubicBezTo>
                    <a:pt x="1696" y="8838"/>
                    <a:pt x="1722" y="8834"/>
                    <a:pt x="1728" y="8824"/>
                  </a:cubicBezTo>
                  <a:cubicBezTo>
                    <a:pt x="1773" y="8766"/>
                    <a:pt x="1859" y="8609"/>
                    <a:pt x="1859" y="8609"/>
                  </a:cubicBezTo>
                  <a:cubicBezTo>
                    <a:pt x="1859" y="8609"/>
                    <a:pt x="2030" y="8914"/>
                    <a:pt x="2250" y="8937"/>
                  </a:cubicBezTo>
                  <a:lnTo>
                    <a:pt x="2259" y="8937"/>
                  </a:lnTo>
                  <a:cubicBezTo>
                    <a:pt x="2264" y="8937"/>
                    <a:pt x="2269" y="8937"/>
                    <a:pt x="2274" y="8937"/>
                  </a:cubicBezTo>
                  <a:cubicBezTo>
                    <a:pt x="2537" y="8937"/>
                    <a:pt x="3739" y="8503"/>
                    <a:pt x="3946" y="8168"/>
                  </a:cubicBezTo>
                  <a:cubicBezTo>
                    <a:pt x="3843" y="7992"/>
                    <a:pt x="3753" y="7812"/>
                    <a:pt x="3676" y="7628"/>
                  </a:cubicBezTo>
                  <a:cubicBezTo>
                    <a:pt x="3613" y="7479"/>
                    <a:pt x="3541" y="7299"/>
                    <a:pt x="3465" y="7083"/>
                  </a:cubicBezTo>
                  <a:cubicBezTo>
                    <a:pt x="3123" y="6098"/>
                    <a:pt x="2731" y="4425"/>
                    <a:pt x="2808" y="2018"/>
                  </a:cubicBezTo>
                  <a:lnTo>
                    <a:pt x="2808" y="2018"/>
                  </a:lnTo>
                  <a:cubicBezTo>
                    <a:pt x="3694" y="2544"/>
                    <a:pt x="4661" y="2909"/>
                    <a:pt x="5674" y="3098"/>
                  </a:cubicBezTo>
                  <a:cubicBezTo>
                    <a:pt x="6026" y="3161"/>
                    <a:pt x="6332" y="3185"/>
                    <a:pt x="6595" y="3185"/>
                  </a:cubicBezTo>
                  <a:cubicBezTo>
                    <a:pt x="6839" y="3185"/>
                    <a:pt x="7045" y="3164"/>
                    <a:pt x="7217" y="3134"/>
                  </a:cubicBezTo>
                  <a:cubicBezTo>
                    <a:pt x="7230" y="3237"/>
                    <a:pt x="7392" y="4204"/>
                    <a:pt x="7513" y="4285"/>
                  </a:cubicBezTo>
                  <a:cubicBezTo>
                    <a:pt x="7801" y="4515"/>
                    <a:pt x="7945" y="4879"/>
                    <a:pt x="7891" y="5239"/>
                  </a:cubicBezTo>
                  <a:cubicBezTo>
                    <a:pt x="7887" y="5927"/>
                    <a:pt x="7648" y="6593"/>
                    <a:pt x="7208" y="7119"/>
                  </a:cubicBezTo>
                  <a:cubicBezTo>
                    <a:pt x="7774" y="7218"/>
                    <a:pt x="8206" y="7623"/>
                    <a:pt x="8544" y="8118"/>
                  </a:cubicBezTo>
                  <a:cubicBezTo>
                    <a:pt x="9601" y="7682"/>
                    <a:pt x="10037" y="6481"/>
                    <a:pt x="10037" y="6481"/>
                  </a:cubicBezTo>
                  <a:cubicBezTo>
                    <a:pt x="8922" y="5473"/>
                    <a:pt x="8715" y="4119"/>
                    <a:pt x="8220" y="2819"/>
                  </a:cubicBezTo>
                  <a:cubicBezTo>
                    <a:pt x="8080" y="2450"/>
                    <a:pt x="7914" y="2090"/>
                    <a:pt x="7711" y="1753"/>
                  </a:cubicBezTo>
                  <a:cubicBezTo>
                    <a:pt x="6914" y="437"/>
                    <a:pt x="5369" y="1"/>
                    <a:pt x="4324"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3"/>
            <p:cNvSpPr/>
            <p:nvPr/>
          </p:nvSpPr>
          <p:spPr>
            <a:xfrm>
              <a:off x="3013125" y="1073725"/>
              <a:ext cx="55000" cy="155625"/>
            </a:xfrm>
            <a:custGeom>
              <a:avLst/>
              <a:gdLst/>
              <a:ahLst/>
              <a:cxnLst/>
              <a:rect l="l" t="t" r="r" b="b"/>
              <a:pathLst>
                <a:path w="2200" h="6225" extrusionOk="0">
                  <a:moveTo>
                    <a:pt x="2182" y="1"/>
                  </a:moveTo>
                  <a:cubicBezTo>
                    <a:pt x="1750" y="293"/>
                    <a:pt x="1039" y="626"/>
                    <a:pt x="0" y="716"/>
                  </a:cubicBezTo>
                  <a:cubicBezTo>
                    <a:pt x="99" y="3388"/>
                    <a:pt x="756" y="6020"/>
                    <a:pt x="756" y="6020"/>
                  </a:cubicBezTo>
                  <a:cubicBezTo>
                    <a:pt x="756" y="6020"/>
                    <a:pt x="984" y="6225"/>
                    <a:pt x="1469" y="6225"/>
                  </a:cubicBezTo>
                  <a:cubicBezTo>
                    <a:pt x="1593" y="6225"/>
                    <a:pt x="1735" y="6211"/>
                    <a:pt x="1894" y="6177"/>
                  </a:cubicBezTo>
                  <a:cubicBezTo>
                    <a:pt x="1894" y="6177"/>
                    <a:pt x="2142" y="1139"/>
                    <a:pt x="2200" y="28"/>
                  </a:cubicBezTo>
                  <a:lnTo>
                    <a:pt x="2182" y="1"/>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3"/>
            <p:cNvSpPr/>
            <p:nvPr/>
          </p:nvSpPr>
          <p:spPr>
            <a:xfrm>
              <a:off x="2929450" y="1074625"/>
              <a:ext cx="59500" cy="155850"/>
            </a:xfrm>
            <a:custGeom>
              <a:avLst/>
              <a:gdLst/>
              <a:ahLst/>
              <a:cxnLst/>
              <a:rect l="l" t="t" r="r" b="b"/>
              <a:pathLst>
                <a:path w="2380" h="6234" extrusionOk="0">
                  <a:moveTo>
                    <a:pt x="0" y="1"/>
                  </a:moveTo>
                  <a:lnTo>
                    <a:pt x="0" y="1"/>
                  </a:lnTo>
                  <a:cubicBezTo>
                    <a:pt x="194" y="3001"/>
                    <a:pt x="981" y="6002"/>
                    <a:pt x="981" y="6002"/>
                  </a:cubicBezTo>
                  <a:cubicBezTo>
                    <a:pt x="981" y="6002"/>
                    <a:pt x="1219" y="6234"/>
                    <a:pt x="1746" y="6234"/>
                  </a:cubicBezTo>
                  <a:cubicBezTo>
                    <a:pt x="1855" y="6234"/>
                    <a:pt x="1976" y="6224"/>
                    <a:pt x="2110" y="6200"/>
                  </a:cubicBezTo>
                  <a:cubicBezTo>
                    <a:pt x="2110" y="6200"/>
                    <a:pt x="2281" y="1827"/>
                    <a:pt x="2380" y="720"/>
                  </a:cubicBezTo>
                  <a:lnTo>
                    <a:pt x="2380" y="693"/>
                  </a:lnTo>
                  <a:cubicBezTo>
                    <a:pt x="1543" y="644"/>
                    <a:pt x="729" y="406"/>
                    <a:pt x="0"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3"/>
            <p:cNvSpPr/>
            <p:nvPr/>
          </p:nvSpPr>
          <p:spPr>
            <a:xfrm>
              <a:off x="2862875" y="865225"/>
              <a:ext cx="68050" cy="122025"/>
            </a:xfrm>
            <a:custGeom>
              <a:avLst/>
              <a:gdLst/>
              <a:ahLst/>
              <a:cxnLst/>
              <a:rect l="l" t="t" r="r" b="b"/>
              <a:pathLst>
                <a:path w="2722" h="4881" extrusionOk="0">
                  <a:moveTo>
                    <a:pt x="1287" y="0"/>
                  </a:moveTo>
                  <a:lnTo>
                    <a:pt x="1278" y="9"/>
                  </a:lnTo>
                  <a:cubicBezTo>
                    <a:pt x="1278" y="9"/>
                    <a:pt x="765" y="2582"/>
                    <a:pt x="373" y="3905"/>
                  </a:cubicBezTo>
                  <a:cubicBezTo>
                    <a:pt x="373" y="3905"/>
                    <a:pt x="0" y="4112"/>
                    <a:pt x="45" y="4247"/>
                  </a:cubicBezTo>
                  <a:cubicBezTo>
                    <a:pt x="60" y="4285"/>
                    <a:pt x="100" y="4299"/>
                    <a:pt x="147" y="4299"/>
                  </a:cubicBezTo>
                  <a:cubicBezTo>
                    <a:pt x="244" y="4299"/>
                    <a:pt x="373" y="4244"/>
                    <a:pt x="391" y="4238"/>
                  </a:cubicBezTo>
                  <a:lnTo>
                    <a:pt x="391" y="4238"/>
                  </a:lnTo>
                  <a:cubicBezTo>
                    <a:pt x="387" y="4256"/>
                    <a:pt x="256" y="4661"/>
                    <a:pt x="373" y="4724"/>
                  </a:cubicBezTo>
                  <a:cubicBezTo>
                    <a:pt x="382" y="4729"/>
                    <a:pt x="391" y="4731"/>
                    <a:pt x="400" y="4731"/>
                  </a:cubicBezTo>
                  <a:cubicBezTo>
                    <a:pt x="508" y="4731"/>
                    <a:pt x="631" y="4414"/>
                    <a:pt x="648" y="4368"/>
                  </a:cubicBezTo>
                  <a:lnTo>
                    <a:pt x="648" y="4368"/>
                  </a:lnTo>
                  <a:cubicBezTo>
                    <a:pt x="639" y="4418"/>
                    <a:pt x="580" y="4841"/>
                    <a:pt x="715" y="4877"/>
                  </a:cubicBezTo>
                  <a:cubicBezTo>
                    <a:pt x="725" y="4879"/>
                    <a:pt x="735" y="4881"/>
                    <a:pt x="745" y="4881"/>
                  </a:cubicBezTo>
                  <a:cubicBezTo>
                    <a:pt x="933" y="4881"/>
                    <a:pt x="994" y="4391"/>
                    <a:pt x="994" y="4391"/>
                  </a:cubicBezTo>
                  <a:cubicBezTo>
                    <a:pt x="994" y="4400"/>
                    <a:pt x="994" y="4818"/>
                    <a:pt x="1156" y="4818"/>
                  </a:cubicBezTo>
                  <a:cubicBezTo>
                    <a:pt x="1323" y="4818"/>
                    <a:pt x="1462" y="4350"/>
                    <a:pt x="1494" y="4058"/>
                  </a:cubicBezTo>
                  <a:cubicBezTo>
                    <a:pt x="1494" y="4058"/>
                    <a:pt x="2348" y="2232"/>
                    <a:pt x="2722" y="333"/>
                  </a:cubicBezTo>
                  <a:lnTo>
                    <a:pt x="2722" y="333"/>
                  </a:lnTo>
                  <a:cubicBezTo>
                    <a:pt x="2609" y="358"/>
                    <a:pt x="2498" y="369"/>
                    <a:pt x="2391" y="369"/>
                  </a:cubicBezTo>
                  <a:cubicBezTo>
                    <a:pt x="1963" y="369"/>
                    <a:pt x="1582" y="194"/>
                    <a:pt x="1287"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3"/>
            <p:cNvSpPr/>
            <p:nvPr/>
          </p:nvSpPr>
          <p:spPr>
            <a:xfrm>
              <a:off x="2862875" y="872300"/>
              <a:ext cx="67275" cy="114950"/>
            </a:xfrm>
            <a:custGeom>
              <a:avLst/>
              <a:gdLst/>
              <a:ahLst/>
              <a:cxnLst/>
              <a:rect l="l" t="t" r="r" b="b"/>
              <a:pathLst>
                <a:path w="2691" h="4598" extrusionOk="0">
                  <a:moveTo>
                    <a:pt x="1224" y="1"/>
                  </a:moveTo>
                  <a:cubicBezTo>
                    <a:pt x="1080" y="698"/>
                    <a:pt x="688" y="2560"/>
                    <a:pt x="373" y="3622"/>
                  </a:cubicBezTo>
                  <a:cubicBezTo>
                    <a:pt x="373" y="3622"/>
                    <a:pt x="0" y="3829"/>
                    <a:pt x="50" y="3964"/>
                  </a:cubicBezTo>
                  <a:cubicBezTo>
                    <a:pt x="63" y="4002"/>
                    <a:pt x="102" y="4016"/>
                    <a:pt x="148" y="4016"/>
                  </a:cubicBezTo>
                  <a:cubicBezTo>
                    <a:pt x="244" y="4016"/>
                    <a:pt x="373" y="3961"/>
                    <a:pt x="391" y="3955"/>
                  </a:cubicBezTo>
                  <a:lnTo>
                    <a:pt x="391" y="3955"/>
                  </a:lnTo>
                  <a:cubicBezTo>
                    <a:pt x="387" y="3973"/>
                    <a:pt x="261" y="4382"/>
                    <a:pt x="373" y="4441"/>
                  </a:cubicBezTo>
                  <a:cubicBezTo>
                    <a:pt x="382" y="4446"/>
                    <a:pt x="391" y="4448"/>
                    <a:pt x="400" y="4448"/>
                  </a:cubicBezTo>
                  <a:cubicBezTo>
                    <a:pt x="508" y="4448"/>
                    <a:pt x="631" y="4131"/>
                    <a:pt x="648" y="4085"/>
                  </a:cubicBezTo>
                  <a:lnTo>
                    <a:pt x="648" y="4085"/>
                  </a:lnTo>
                  <a:cubicBezTo>
                    <a:pt x="639" y="4139"/>
                    <a:pt x="580" y="4558"/>
                    <a:pt x="715" y="4594"/>
                  </a:cubicBezTo>
                  <a:cubicBezTo>
                    <a:pt x="725" y="4596"/>
                    <a:pt x="735" y="4598"/>
                    <a:pt x="745" y="4598"/>
                  </a:cubicBezTo>
                  <a:cubicBezTo>
                    <a:pt x="933" y="4598"/>
                    <a:pt x="994" y="4108"/>
                    <a:pt x="994" y="4108"/>
                  </a:cubicBezTo>
                  <a:cubicBezTo>
                    <a:pt x="994" y="4117"/>
                    <a:pt x="994" y="4535"/>
                    <a:pt x="1156" y="4535"/>
                  </a:cubicBezTo>
                  <a:cubicBezTo>
                    <a:pt x="1323" y="4535"/>
                    <a:pt x="1467" y="4067"/>
                    <a:pt x="1494" y="3775"/>
                  </a:cubicBezTo>
                  <a:cubicBezTo>
                    <a:pt x="1494" y="3775"/>
                    <a:pt x="2303" y="2048"/>
                    <a:pt x="2690" y="203"/>
                  </a:cubicBezTo>
                  <a:lnTo>
                    <a:pt x="2690" y="203"/>
                  </a:lnTo>
                  <a:cubicBezTo>
                    <a:pt x="2510" y="273"/>
                    <a:pt x="2314" y="310"/>
                    <a:pt x="2118" y="310"/>
                  </a:cubicBezTo>
                  <a:cubicBezTo>
                    <a:pt x="1798" y="310"/>
                    <a:pt x="1477" y="212"/>
                    <a:pt x="1224"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3"/>
            <p:cNvSpPr/>
            <p:nvPr/>
          </p:nvSpPr>
          <p:spPr>
            <a:xfrm>
              <a:off x="2956200" y="773775"/>
              <a:ext cx="40175" cy="23100"/>
            </a:xfrm>
            <a:custGeom>
              <a:avLst/>
              <a:gdLst/>
              <a:ahLst/>
              <a:cxnLst/>
              <a:rect l="l" t="t" r="r" b="b"/>
              <a:pathLst>
                <a:path w="1607" h="924" extrusionOk="0">
                  <a:moveTo>
                    <a:pt x="1539" y="1"/>
                  </a:moveTo>
                  <a:cubicBezTo>
                    <a:pt x="1373" y="59"/>
                    <a:pt x="1202" y="95"/>
                    <a:pt x="1027" y="109"/>
                  </a:cubicBezTo>
                  <a:cubicBezTo>
                    <a:pt x="902" y="122"/>
                    <a:pt x="777" y="129"/>
                    <a:pt x="652" y="129"/>
                  </a:cubicBezTo>
                  <a:cubicBezTo>
                    <a:pt x="434" y="129"/>
                    <a:pt x="216" y="108"/>
                    <a:pt x="1" y="68"/>
                  </a:cubicBezTo>
                  <a:lnTo>
                    <a:pt x="1" y="68"/>
                  </a:lnTo>
                  <a:lnTo>
                    <a:pt x="10" y="455"/>
                  </a:lnTo>
                  <a:cubicBezTo>
                    <a:pt x="199" y="748"/>
                    <a:pt x="524" y="923"/>
                    <a:pt x="868" y="923"/>
                  </a:cubicBezTo>
                  <a:cubicBezTo>
                    <a:pt x="900" y="923"/>
                    <a:pt x="932" y="922"/>
                    <a:pt x="964" y="919"/>
                  </a:cubicBezTo>
                  <a:cubicBezTo>
                    <a:pt x="1607" y="874"/>
                    <a:pt x="1584" y="410"/>
                    <a:pt x="1584" y="410"/>
                  </a:cubicBezTo>
                  <a:lnTo>
                    <a:pt x="1539" y="1"/>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3"/>
            <p:cNvSpPr/>
            <p:nvPr/>
          </p:nvSpPr>
          <p:spPr>
            <a:xfrm>
              <a:off x="2956100" y="777950"/>
              <a:ext cx="40175" cy="18925"/>
            </a:xfrm>
            <a:custGeom>
              <a:avLst/>
              <a:gdLst/>
              <a:ahLst/>
              <a:cxnLst/>
              <a:rect l="l" t="t" r="r" b="b"/>
              <a:pathLst>
                <a:path w="1607" h="757" extrusionOk="0">
                  <a:moveTo>
                    <a:pt x="0" y="0"/>
                  </a:moveTo>
                  <a:lnTo>
                    <a:pt x="9" y="288"/>
                  </a:lnTo>
                  <a:cubicBezTo>
                    <a:pt x="195" y="581"/>
                    <a:pt x="519" y="756"/>
                    <a:pt x="866" y="756"/>
                  </a:cubicBezTo>
                  <a:cubicBezTo>
                    <a:pt x="898" y="756"/>
                    <a:pt x="931" y="755"/>
                    <a:pt x="963" y="752"/>
                  </a:cubicBezTo>
                  <a:cubicBezTo>
                    <a:pt x="1606" y="707"/>
                    <a:pt x="1584" y="243"/>
                    <a:pt x="1584" y="243"/>
                  </a:cubicBezTo>
                  <a:lnTo>
                    <a:pt x="1575" y="144"/>
                  </a:lnTo>
                  <a:cubicBezTo>
                    <a:pt x="1430" y="179"/>
                    <a:pt x="1281" y="194"/>
                    <a:pt x="1130" y="194"/>
                  </a:cubicBezTo>
                  <a:cubicBezTo>
                    <a:pt x="756" y="194"/>
                    <a:pt x="369" y="103"/>
                    <a:pt x="0"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3"/>
            <p:cNvSpPr/>
            <p:nvPr/>
          </p:nvSpPr>
          <p:spPr>
            <a:xfrm>
              <a:off x="3033700" y="859250"/>
              <a:ext cx="91350" cy="121725"/>
            </a:xfrm>
            <a:custGeom>
              <a:avLst/>
              <a:gdLst/>
              <a:ahLst/>
              <a:cxnLst/>
              <a:rect l="l" t="t" r="r" b="b"/>
              <a:pathLst>
                <a:path w="3654" h="4869" extrusionOk="0">
                  <a:moveTo>
                    <a:pt x="1166" y="1"/>
                  </a:moveTo>
                  <a:cubicBezTo>
                    <a:pt x="942" y="189"/>
                    <a:pt x="603" y="357"/>
                    <a:pt x="107" y="357"/>
                  </a:cubicBezTo>
                  <a:cubicBezTo>
                    <a:pt x="94" y="357"/>
                    <a:pt x="81" y="356"/>
                    <a:pt x="68" y="356"/>
                  </a:cubicBezTo>
                  <a:lnTo>
                    <a:pt x="36" y="352"/>
                  </a:lnTo>
                  <a:cubicBezTo>
                    <a:pt x="14" y="410"/>
                    <a:pt x="0" y="446"/>
                    <a:pt x="0" y="446"/>
                  </a:cubicBezTo>
                  <a:cubicBezTo>
                    <a:pt x="0" y="446"/>
                    <a:pt x="347" y="1117"/>
                    <a:pt x="783" y="2295"/>
                  </a:cubicBezTo>
                  <a:lnTo>
                    <a:pt x="806" y="2354"/>
                  </a:lnTo>
                  <a:cubicBezTo>
                    <a:pt x="1170" y="3028"/>
                    <a:pt x="1638" y="3640"/>
                    <a:pt x="2187" y="4176"/>
                  </a:cubicBezTo>
                  <a:cubicBezTo>
                    <a:pt x="2187" y="4176"/>
                    <a:pt x="2250" y="4612"/>
                    <a:pt x="2376" y="4630"/>
                  </a:cubicBezTo>
                  <a:cubicBezTo>
                    <a:pt x="2378" y="4630"/>
                    <a:pt x="2381" y="4630"/>
                    <a:pt x="2383" y="4630"/>
                  </a:cubicBezTo>
                  <a:cubicBezTo>
                    <a:pt x="2501" y="4630"/>
                    <a:pt x="2485" y="4319"/>
                    <a:pt x="2551" y="4306"/>
                  </a:cubicBezTo>
                  <a:cubicBezTo>
                    <a:pt x="2552" y="4306"/>
                    <a:pt x="2552" y="4306"/>
                    <a:pt x="2553" y="4306"/>
                  </a:cubicBezTo>
                  <a:cubicBezTo>
                    <a:pt x="2621" y="4306"/>
                    <a:pt x="2852" y="4869"/>
                    <a:pt x="2957" y="4869"/>
                  </a:cubicBezTo>
                  <a:cubicBezTo>
                    <a:pt x="2958" y="4869"/>
                    <a:pt x="2959" y="4869"/>
                    <a:pt x="2961" y="4868"/>
                  </a:cubicBezTo>
                  <a:cubicBezTo>
                    <a:pt x="3136" y="4855"/>
                    <a:pt x="2970" y="4387"/>
                    <a:pt x="2952" y="4347"/>
                  </a:cubicBezTo>
                  <a:lnTo>
                    <a:pt x="2952" y="4347"/>
                  </a:lnTo>
                  <a:cubicBezTo>
                    <a:pt x="2976" y="4384"/>
                    <a:pt x="3229" y="4733"/>
                    <a:pt x="3361" y="4733"/>
                  </a:cubicBezTo>
                  <a:cubicBezTo>
                    <a:pt x="3372" y="4733"/>
                    <a:pt x="3383" y="4730"/>
                    <a:pt x="3392" y="4724"/>
                  </a:cubicBezTo>
                  <a:cubicBezTo>
                    <a:pt x="3550" y="4630"/>
                    <a:pt x="3226" y="4207"/>
                    <a:pt x="3190" y="4162"/>
                  </a:cubicBezTo>
                  <a:lnTo>
                    <a:pt x="3190" y="4162"/>
                  </a:lnTo>
                  <a:cubicBezTo>
                    <a:pt x="3214" y="4182"/>
                    <a:pt x="3387" y="4344"/>
                    <a:pt x="3503" y="4344"/>
                  </a:cubicBezTo>
                  <a:cubicBezTo>
                    <a:pt x="3540" y="4344"/>
                    <a:pt x="3572" y="4327"/>
                    <a:pt x="3590" y="4284"/>
                  </a:cubicBezTo>
                  <a:cubicBezTo>
                    <a:pt x="3653" y="4126"/>
                    <a:pt x="2979" y="3492"/>
                    <a:pt x="2979" y="3492"/>
                  </a:cubicBezTo>
                  <a:cubicBezTo>
                    <a:pt x="2236" y="2471"/>
                    <a:pt x="1184" y="23"/>
                    <a:pt x="1184" y="23"/>
                  </a:cubicBezTo>
                  <a:lnTo>
                    <a:pt x="1166" y="1"/>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3"/>
            <p:cNvSpPr/>
            <p:nvPr/>
          </p:nvSpPr>
          <p:spPr>
            <a:xfrm>
              <a:off x="2912000" y="640400"/>
              <a:ext cx="133875" cy="136525"/>
            </a:xfrm>
            <a:custGeom>
              <a:avLst/>
              <a:gdLst/>
              <a:ahLst/>
              <a:cxnLst/>
              <a:rect l="l" t="t" r="r" b="b"/>
              <a:pathLst>
                <a:path w="5355" h="5461" extrusionOk="0">
                  <a:moveTo>
                    <a:pt x="77" y="1"/>
                  </a:moveTo>
                  <a:lnTo>
                    <a:pt x="77" y="1"/>
                  </a:lnTo>
                  <a:cubicBezTo>
                    <a:pt x="1" y="2403"/>
                    <a:pt x="392" y="4081"/>
                    <a:pt x="734" y="5066"/>
                  </a:cubicBezTo>
                  <a:lnTo>
                    <a:pt x="761" y="5057"/>
                  </a:lnTo>
                  <a:cubicBezTo>
                    <a:pt x="761" y="5057"/>
                    <a:pt x="1139" y="5291"/>
                    <a:pt x="1769" y="5403"/>
                  </a:cubicBezTo>
                  <a:cubicBezTo>
                    <a:pt x="1988" y="5441"/>
                    <a:pt x="2211" y="5460"/>
                    <a:pt x="2435" y="5460"/>
                  </a:cubicBezTo>
                  <a:cubicBezTo>
                    <a:pt x="2555" y="5460"/>
                    <a:pt x="2675" y="5455"/>
                    <a:pt x="2795" y="5444"/>
                  </a:cubicBezTo>
                  <a:cubicBezTo>
                    <a:pt x="2970" y="5426"/>
                    <a:pt x="3141" y="5390"/>
                    <a:pt x="3307" y="5336"/>
                  </a:cubicBezTo>
                  <a:cubicBezTo>
                    <a:pt x="4243" y="5021"/>
                    <a:pt x="4850" y="4153"/>
                    <a:pt x="5084" y="3527"/>
                  </a:cubicBezTo>
                  <a:cubicBezTo>
                    <a:pt x="5354" y="2794"/>
                    <a:pt x="4904" y="2344"/>
                    <a:pt x="4783" y="2263"/>
                  </a:cubicBezTo>
                  <a:cubicBezTo>
                    <a:pt x="4661" y="2182"/>
                    <a:pt x="4500" y="1220"/>
                    <a:pt x="4486" y="1116"/>
                  </a:cubicBezTo>
                  <a:cubicBezTo>
                    <a:pt x="4319" y="1146"/>
                    <a:pt x="4119" y="1165"/>
                    <a:pt x="3883" y="1165"/>
                  </a:cubicBezTo>
                  <a:cubicBezTo>
                    <a:pt x="3616" y="1165"/>
                    <a:pt x="3304" y="1140"/>
                    <a:pt x="2943" y="1076"/>
                  </a:cubicBezTo>
                  <a:cubicBezTo>
                    <a:pt x="1931" y="887"/>
                    <a:pt x="964" y="522"/>
                    <a:pt x="77"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3"/>
            <p:cNvSpPr/>
            <p:nvPr/>
          </p:nvSpPr>
          <p:spPr>
            <a:xfrm>
              <a:off x="2857800" y="639425"/>
              <a:ext cx="86075" cy="175200"/>
            </a:xfrm>
            <a:custGeom>
              <a:avLst/>
              <a:gdLst/>
              <a:ahLst/>
              <a:cxnLst/>
              <a:rect l="l" t="t" r="r" b="b"/>
              <a:pathLst>
                <a:path w="3443" h="7008" extrusionOk="0">
                  <a:moveTo>
                    <a:pt x="1129" y="6821"/>
                  </a:moveTo>
                  <a:cubicBezTo>
                    <a:pt x="1131" y="6821"/>
                    <a:pt x="1127" y="6823"/>
                    <a:pt x="1121" y="6823"/>
                  </a:cubicBezTo>
                  <a:cubicBezTo>
                    <a:pt x="1125" y="6822"/>
                    <a:pt x="1128" y="6821"/>
                    <a:pt x="1129" y="6821"/>
                  </a:cubicBezTo>
                  <a:close/>
                  <a:moveTo>
                    <a:pt x="2248" y="1"/>
                  </a:moveTo>
                  <a:cubicBezTo>
                    <a:pt x="2244" y="1"/>
                    <a:pt x="2240" y="2"/>
                    <a:pt x="2236" y="4"/>
                  </a:cubicBezTo>
                  <a:cubicBezTo>
                    <a:pt x="2218" y="4"/>
                    <a:pt x="2205" y="17"/>
                    <a:pt x="2205" y="35"/>
                  </a:cubicBezTo>
                  <a:lnTo>
                    <a:pt x="2187" y="827"/>
                  </a:lnTo>
                  <a:cubicBezTo>
                    <a:pt x="2182" y="957"/>
                    <a:pt x="2196" y="1088"/>
                    <a:pt x="2196" y="1223"/>
                  </a:cubicBezTo>
                  <a:lnTo>
                    <a:pt x="2209" y="1619"/>
                  </a:lnTo>
                  <a:cubicBezTo>
                    <a:pt x="2209" y="1749"/>
                    <a:pt x="2227" y="1879"/>
                    <a:pt x="2236" y="2014"/>
                  </a:cubicBezTo>
                  <a:lnTo>
                    <a:pt x="2268" y="2406"/>
                  </a:lnTo>
                  <a:cubicBezTo>
                    <a:pt x="2281" y="2536"/>
                    <a:pt x="2295" y="2671"/>
                    <a:pt x="2317" y="2802"/>
                  </a:cubicBezTo>
                  <a:cubicBezTo>
                    <a:pt x="2335" y="2932"/>
                    <a:pt x="2349" y="3063"/>
                    <a:pt x="2371" y="3193"/>
                  </a:cubicBezTo>
                  <a:lnTo>
                    <a:pt x="2439" y="3589"/>
                  </a:lnTo>
                  <a:cubicBezTo>
                    <a:pt x="2461" y="3719"/>
                    <a:pt x="2488" y="3845"/>
                    <a:pt x="2520" y="3976"/>
                  </a:cubicBezTo>
                  <a:cubicBezTo>
                    <a:pt x="2551" y="4106"/>
                    <a:pt x="2574" y="4237"/>
                    <a:pt x="2614" y="4363"/>
                  </a:cubicBezTo>
                  <a:lnTo>
                    <a:pt x="2718" y="4745"/>
                  </a:lnTo>
                  <a:lnTo>
                    <a:pt x="2839" y="5127"/>
                  </a:lnTo>
                  <a:lnTo>
                    <a:pt x="2988" y="5496"/>
                  </a:lnTo>
                  <a:lnTo>
                    <a:pt x="3060" y="5685"/>
                  </a:lnTo>
                  <a:lnTo>
                    <a:pt x="3145" y="5861"/>
                  </a:lnTo>
                  <a:cubicBezTo>
                    <a:pt x="3199" y="5972"/>
                    <a:pt x="3252" y="6082"/>
                    <a:pt x="3312" y="6187"/>
                  </a:cubicBezTo>
                  <a:lnTo>
                    <a:pt x="3312" y="6187"/>
                  </a:lnTo>
                  <a:cubicBezTo>
                    <a:pt x="3298" y="6205"/>
                    <a:pt x="3281" y="6224"/>
                    <a:pt x="3262" y="6243"/>
                  </a:cubicBezTo>
                  <a:cubicBezTo>
                    <a:pt x="3235" y="6266"/>
                    <a:pt x="3208" y="6293"/>
                    <a:pt x="3177" y="6315"/>
                  </a:cubicBezTo>
                  <a:cubicBezTo>
                    <a:pt x="3145" y="6338"/>
                    <a:pt x="3114" y="6360"/>
                    <a:pt x="3082" y="6378"/>
                  </a:cubicBezTo>
                  <a:cubicBezTo>
                    <a:pt x="3051" y="6401"/>
                    <a:pt x="3019" y="6419"/>
                    <a:pt x="2983" y="6441"/>
                  </a:cubicBezTo>
                  <a:cubicBezTo>
                    <a:pt x="2848" y="6518"/>
                    <a:pt x="2704" y="6585"/>
                    <a:pt x="2560" y="6648"/>
                  </a:cubicBezTo>
                  <a:cubicBezTo>
                    <a:pt x="2416" y="6706"/>
                    <a:pt x="2272" y="6765"/>
                    <a:pt x="2124" y="6814"/>
                  </a:cubicBezTo>
                  <a:cubicBezTo>
                    <a:pt x="2047" y="6837"/>
                    <a:pt x="1971" y="6859"/>
                    <a:pt x="1899" y="6882"/>
                  </a:cubicBezTo>
                  <a:cubicBezTo>
                    <a:pt x="1859" y="6891"/>
                    <a:pt x="1823" y="6900"/>
                    <a:pt x="1787" y="6904"/>
                  </a:cubicBezTo>
                  <a:cubicBezTo>
                    <a:pt x="1751" y="6913"/>
                    <a:pt x="1719" y="6918"/>
                    <a:pt x="1683" y="6918"/>
                  </a:cubicBezTo>
                  <a:lnTo>
                    <a:pt x="1679" y="6918"/>
                  </a:lnTo>
                  <a:lnTo>
                    <a:pt x="1625" y="6904"/>
                  </a:lnTo>
                  <a:cubicBezTo>
                    <a:pt x="1607" y="6895"/>
                    <a:pt x="1589" y="6891"/>
                    <a:pt x="1575" y="6877"/>
                  </a:cubicBezTo>
                  <a:cubicBezTo>
                    <a:pt x="1557" y="6868"/>
                    <a:pt x="1539" y="6859"/>
                    <a:pt x="1526" y="6846"/>
                  </a:cubicBezTo>
                  <a:cubicBezTo>
                    <a:pt x="1508" y="6832"/>
                    <a:pt x="1494" y="6823"/>
                    <a:pt x="1476" y="6810"/>
                  </a:cubicBezTo>
                  <a:cubicBezTo>
                    <a:pt x="1449" y="6778"/>
                    <a:pt x="1422" y="6747"/>
                    <a:pt x="1395" y="6715"/>
                  </a:cubicBezTo>
                  <a:cubicBezTo>
                    <a:pt x="1368" y="6684"/>
                    <a:pt x="1346" y="6648"/>
                    <a:pt x="1328" y="6612"/>
                  </a:cubicBezTo>
                  <a:cubicBezTo>
                    <a:pt x="1323" y="6608"/>
                    <a:pt x="1314" y="6603"/>
                    <a:pt x="1310" y="6599"/>
                  </a:cubicBezTo>
                  <a:cubicBezTo>
                    <a:pt x="1301" y="6593"/>
                    <a:pt x="1292" y="6591"/>
                    <a:pt x="1283" y="6591"/>
                  </a:cubicBezTo>
                  <a:cubicBezTo>
                    <a:pt x="1269" y="6591"/>
                    <a:pt x="1255" y="6598"/>
                    <a:pt x="1247" y="6612"/>
                  </a:cubicBezTo>
                  <a:lnTo>
                    <a:pt x="1161" y="6760"/>
                  </a:lnTo>
                  <a:lnTo>
                    <a:pt x="1139" y="6796"/>
                  </a:lnTo>
                  <a:lnTo>
                    <a:pt x="1130" y="6814"/>
                  </a:lnTo>
                  <a:lnTo>
                    <a:pt x="1122" y="6822"/>
                  </a:lnTo>
                  <a:lnTo>
                    <a:pt x="1122" y="6822"/>
                  </a:lnTo>
                  <a:cubicBezTo>
                    <a:pt x="1122" y="6822"/>
                    <a:pt x="1121" y="6823"/>
                    <a:pt x="1120" y="6823"/>
                  </a:cubicBezTo>
                  <a:lnTo>
                    <a:pt x="1067" y="6823"/>
                  </a:lnTo>
                  <a:cubicBezTo>
                    <a:pt x="950" y="6819"/>
                    <a:pt x="837" y="6805"/>
                    <a:pt x="725" y="6783"/>
                  </a:cubicBezTo>
                  <a:cubicBezTo>
                    <a:pt x="495" y="6751"/>
                    <a:pt x="271" y="6702"/>
                    <a:pt x="50" y="6635"/>
                  </a:cubicBezTo>
                  <a:cubicBezTo>
                    <a:pt x="47" y="6633"/>
                    <a:pt x="43" y="6632"/>
                    <a:pt x="40" y="6632"/>
                  </a:cubicBezTo>
                  <a:cubicBezTo>
                    <a:pt x="14" y="6632"/>
                    <a:pt x="0" y="6689"/>
                    <a:pt x="32" y="6693"/>
                  </a:cubicBezTo>
                  <a:cubicBezTo>
                    <a:pt x="253" y="6760"/>
                    <a:pt x="482" y="6819"/>
                    <a:pt x="711" y="6859"/>
                  </a:cubicBezTo>
                  <a:cubicBezTo>
                    <a:pt x="828" y="6877"/>
                    <a:pt x="945" y="6895"/>
                    <a:pt x="1062" y="6904"/>
                  </a:cubicBezTo>
                  <a:lnTo>
                    <a:pt x="1134" y="6904"/>
                  </a:lnTo>
                  <a:cubicBezTo>
                    <a:pt x="1148" y="6904"/>
                    <a:pt x="1161" y="6900"/>
                    <a:pt x="1175" y="6891"/>
                  </a:cubicBezTo>
                  <a:cubicBezTo>
                    <a:pt x="1179" y="6888"/>
                    <a:pt x="1181" y="6887"/>
                    <a:pt x="1181" y="6887"/>
                  </a:cubicBezTo>
                  <a:cubicBezTo>
                    <a:pt x="1182" y="6887"/>
                    <a:pt x="1182" y="6888"/>
                    <a:pt x="1182" y="6888"/>
                  </a:cubicBezTo>
                  <a:cubicBezTo>
                    <a:pt x="1183" y="6888"/>
                    <a:pt x="1184" y="6886"/>
                    <a:pt x="1193" y="6877"/>
                  </a:cubicBezTo>
                  <a:lnTo>
                    <a:pt x="1197" y="6868"/>
                  </a:lnTo>
                  <a:lnTo>
                    <a:pt x="1211" y="6846"/>
                  </a:lnTo>
                  <a:lnTo>
                    <a:pt x="1233" y="6810"/>
                  </a:lnTo>
                  <a:lnTo>
                    <a:pt x="1288" y="6721"/>
                  </a:lnTo>
                  <a:lnTo>
                    <a:pt x="1288" y="6721"/>
                  </a:lnTo>
                  <a:cubicBezTo>
                    <a:pt x="1299" y="6738"/>
                    <a:pt x="1311" y="6754"/>
                    <a:pt x="1323" y="6769"/>
                  </a:cubicBezTo>
                  <a:cubicBezTo>
                    <a:pt x="1355" y="6805"/>
                    <a:pt x="1382" y="6841"/>
                    <a:pt x="1418" y="6873"/>
                  </a:cubicBezTo>
                  <a:cubicBezTo>
                    <a:pt x="1436" y="6891"/>
                    <a:pt x="1454" y="6904"/>
                    <a:pt x="1472" y="6918"/>
                  </a:cubicBezTo>
                  <a:cubicBezTo>
                    <a:pt x="1490" y="6936"/>
                    <a:pt x="1512" y="6949"/>
                    <a:pt x="1535" y="6958"/>
                  </a:cubicBezTo>
                  <a:cubicBezTo>
                    <a:pt x="1553" y="6972"/>
                    <a:pt x="1575" y="6981"/>
                    <a:pt x="1602" y="6990"/>
                  </a:cubicBezTo>
                  <a:lnTo>
                    <a:pt x="1674" y="7008"/>
                  </a:lnTo>
                  <a:cubicBezTo>
                    <a:pt x="1760" y="7008"/>
                    <a:pt x="1845" y="6999"/>
                    <a:pt x="1926" y="6972"/>
                  </a:cubicBezTo>
                  <a:cubicBezTo>
                    <a:pt x="2007" y="6954"/>
                    <a:pt x="2083" y="6931"/>
                    <a:pt x="2160" y="6904"/>
                  </a:cubicBezTo>
                  <a:cubicBezTo>
                    <a:pt x="2313" y="6855"/>
                    <a:pt x="2461" y="6801"/>
                    <a:pt x="2610" y="6738"/>
                  </a:cubicBezTo>
                  <a:cubicBezTo>
                    <a:pt x="2758" y="6675"/>
                    <a:pt x="2902" y="6608"/>
                    <a:pt x="3042" y="6527"/>
                  </a:cubicBezTo>
                  <a:cubicBezTo>
                    <a:pt x="3078" y="6509"/>
                    <a:pt x="3109" y="6486"/>
                    <a:pt x="3145" y="6468"/>
                  </a:cubicBezTo>
                  <a:cubicBezTo>
                    <a:pt x="3181" y="6446"/>
                    <a:pt x="3213" y="6423"/>
                    <a:pt x="3249" y="6396"/>
                  </a:cubicBezTo>
                  <a:cubicBezTo>
                    <a:pt x="3280" y="6374"/>
                    <a:pt x="3312" y="6347"/>
                    <a:pt x="3343" y="6315"/>
                  </a:cubicBezTo>
                  <a:cubicBezTo>
                    <a:pt x="3375" y="6288"/>
                    <a:pt x="3406" y="6252"/>
                    <a:pt x="3429" y="6216"/>
                  </a:cubicBezTo>
                  <a:cubicBezTo>
                    <a:pt x="3442" y="6203"/>
                    <a:pt x="3442" y="6185"/>
                    <a:pt x="3433" y="6167"/>
                  </a:cubicBezTo>
                  <a:lnTo>
                    <a:pt x="3429" y="6162"/>
                  </a:lnTo>
                  <a:cubicBezTo>
                    <a:pt x="3366" y="6050"/>
                    <a:pt x="3303" y="5933"/>
                    <a:pt x="3253" y="5816"/>
                  </a:cubicBezTo>
                  <a:lnTo>
                    <a:pt x="3168" y="5636"/>
                  </a:lnTo>
                  <a:lnTo>
                    <a:pt x="3096" y="5456"/>
                  </a:lnTo>
                  <a:lnTo>
                    <a:pt x="2956" y="5087"/>
                  </a:lnTo>
                  <a:lnTo>
                    <a:pt x="2835" y="4714"/>
                  </a:lnTo>
                  <a:lnTo>
                    <a:pt x="2727" y="4336"/>
                  </a:lnTo>
                  <a:cubicBezTo>
                    <a:pt x="2691" y="4210"/>
                    <a:pt x="2664" y="4079"/>
                    <a:pt x="2632" y="3953"/>
                  </a:cubicBezTo>
                  <a:cubicBezTo>
                    <a:pt x="2605" y="3823"/>
                    <a:pt x="2574" y="3697"/>
                    <a:pt x="2551" y="3566"/>
                  </a:cubicBezTo>
                  <a:lnTo>
                    <a:pt x="2479" y="3180"/>
                  </a:lnTo>
                  <a:cubicBezTo>
                    <a:pt x="2457" y="3054"/>
                    <a:pt x="2443" y="2923"/>
                    <a:pt x="2425" y="2793"/>
                  </a:cubicBezTo>
                  <a:cubicBezTo>
                    <a:pt x="2407" y="2658"/>
                    <a:pt x="2385" y="2527"/>
                    <a:pt x="2371" y="2397"/>
                  </a:cubicBezTo>
                  <a:lnTo>
                    <a:pt x="2340" y="2005"/>
                  </a:lnTo>
                  <a:cubicBezTo>
                    <a:pt x="2326" y="1870"/>
                    <a:pt x="2308" y="1740"/>
                    <a:pt x="2308" y="1610"/>
                  </a:cubicBezTo>
                  <a:lnTo>
                    <a:pt x="2290" y="1218"/>
                  </a:lnTo>
                  <a:cubicBezTo>
                    <a:pt x="2286" y="1083"/>
                    <a:pt x="2277" y="953"/>
                    <a:pt x="2277" y="822"/>
                  </a:cubicBezTo>
                  <a:lnTo>
                    <a:pt x="2277" y="31"/>
                  </a:lnTo>
                  <a:cubicBezTo>
                    <a:pt x="2277" y="13"/>
                    <a:pt x="2263" y="1"/>
                    <a:pt x="2248"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3"/>
            <p:cNvSpPr/>
            <p:nvPr/>
          </p:nvSpPr>
          <p:spPr>
            <a:xfrm>
              <a:off x="2905725" y="635175"/>
              <a:ext cx="136425" cy="35650"/>
            </a:xfrm>
            <a:custGeom>
              <a:avLst/>
              <a:gdLst/>
              <a:ahLst/>
              <a:cxnLst/>
              <a:rect l="l" t="t" r="r" b="b"/>
              <a:pathLst>
                <a:path w="5457" h="1426" extrusionOk="0">
                  <a:moveTo>
                    <a:pt x="35" y="0"/>
                  </a:moveTo>
                  <a:cubicBezTo>
                    <a:pt x="25" y="0"/>
                    <a:pt x="15" y="4"/>
                    <a:pt x="9" y="16"/>
                  </a:cubicBezTo>
                  <a:cubicBezTo>
                    <a:pt x="0" y="30"/>
                    <a:pt x="5" y="48"/>
                    <a:pt x="18" y="57"/>
                  </a:cubicBezTo>
                  <a:lnTo>
                    <a:pt x="220" y="192"/>
                  </a:lnTo>
                  <a:cubicBezTo>
                    <a:pt x="288" y="237"/>
                    <a:pt x="369" y="286"/>
                    <a:pt x="463" y="340"/>
                  </a:cubicBezTo>
                  <a:cubicBezTo>
                    <a:pt x="558" y="398"/>
                    <a:pt x="661" y="461"/>
                    <a:pt x="783" y="520"/>
                  </a:cubicBezTo>
                  <a:cubicBezTo>
                    <a:pt x="904" y="578"/>
                    <a:pt x="1030" y="650"/>
                    <a:pt x="1174" y="709"/>
                  </a:cubicBezTo>
                  <a:lnTo>
                    <a:pt x="1390" y="808"/>
                  </a:lnTo>
                  <a:cubicBezTo>
                    <a:pt x="1462" y="839"/>
                    <a:pt x="1543" y="871"/>
                    <a:pt x="1620" y="902"/>
                  </a:cubicBezTo>
                  <a:cubicBezTo>
                    <a:pt x="1772" y="965"/>
                    <a:pt x="1939" y="1019"/>
                    <a:pt x="2105" y="1078"/>
                  </a:cubicBezTo>
                  <a:cubicBezTo>
                    <a:pt x="2195" y="1105"/>
                    <a:pt x="2276" y="1132"/>
                    <a:pt x="2362" y="1154"/>
                  </a:cubicBezTo>
                  <a:lnTo>
                    <a:pt x="2623" y="1226"/>
                  </a:lnTo>
                  <a:cubicBezTo>
                    <a:pt x="2794" y="1271"/>
                    <a:pt x="2974" y="1298"/>
                    <a:pt x="3145" y="1339"/>
                  </a:cubicBezTo>
                  <a:cubicBezTo>
                    <a:pt x="3320" y="1366"/>
                    <a:pt x="3491" y="1384"/>
                    <a:pt x="3657" y="1411"/>
                  </a:cubicBezTo>
                  <a:cubicBezTo>
                    <a:pt x="3804" y="1415"/>
                    <a:pt x="3945" y="1425"/>
                    <a:pt x="4082" y="1425"/>
                  </a:cubicBezTo>
                  <a:cubicBezTo>
                    <a:pt x="4104" y="1425"/>
                    <a:pt x="4126" y="1425"/>
                    <a:pt x="4148" y="1424"/>
                  </a:cubicBezTo>
                  <a:cubicBezTo>
                    <a:pt x="4292" y="1424"/>
                    <a:pt x="4436" y="1415"/>
                    <a:pt x="4584" y="1393"/>
                  </a:cubicBezTo>
                  <a:cubicBezTo>
                    <a:pt x="4647" y="1388"/>
                    <a:pt x="4710" y="1375"/>
                    <a:pt x="4778" y="1361"/>
                  </a:cubicBezTo>
                  <a:lnTo>
                    <a:pt x="4944" y="1316"/>
                  </a:lnTo>
                  <a:cubicBezTo>
                    <a:pt x="5038" y="1294"/>
                    <a:pt x="5128" y="1262"/>
                    <a:pt x="5218" y="1226"/>
                  </a:cubicBezTo>
                  <a:cubicBezTo>
                    <a:pt x="5272" y="1199"/>
                    <a:pt x="5331" y="1172"/>
                    <a:pt x="5385" y="1141"/>
                  </a:cubicBezTo>
                  <a:cubicBezTo>
                    <a:pt x="5403" y="1132"/>
                    <a:pt x="5425" y="1118"/>
                    <a:pt x="5443" y="1105"/>
                  </a:cubicBezTo>
                  <a:cubicBezTo>
                    <a:pt x="5452" y="1091"/>
                    <a:pt x="5457" y="1073"/>
                    <a:pt x="5448" y="1060"/>
                  </a:cubicBezTo>
                  <a:cubicBezTo>
                    <a:pt x="5440" y="1052"/>
                    <a:pt x="5432" y="1049"/>
                    <a:pt x="5423" y="1049"/>
                  </a:cubicBezTo>
                  <a:cubicBezTo>
                    <a:pt x="5416" y="1049"/>
                    <a:pt x="5409" y="1051"/>
                    <a:pt x="5403" y="1055"/>
                  </a:cubicBezTo>
                  <a:cubicBezTo>
                    <a:pt x="5385" y="1064"/>
                    <a:pt x="5371" y="1078"/>
                    <a:pt x="5353" y="1087"/>
                  </a:cubicBezTo>
                  <a:cubicBezTo>
                    <a:pt x="5299" y="1114"/>
                    <a:pt x="5245" y="1136"/>
                    <a:pt x="5191" y="1159"/>
                  </a:cubicBezTo>
                  <a:cubicBezTo>
                    <a:pt x="5106" y="1195"/>
                    <a:pt x="5020" y="1222"/>
                    <a:pt x="4930" y="1240"/>
                  </a:cubicBezTo>
                  <a:lnTo>
                    <a:pt x="4760" y="1276"/>
                  </a:lnTo>
                  <a:cubicBezTo>
                    <a:pt x="4706" y="1289"/>
                    <a:pt x="4638" y="1294"/>
                    <a:pt x="4575" y="1303"/>
                  </a:cubicBezTo>
                  <a:cubicBezTo>
                    <a:pt x="4436" y="1316"/>
                    <a:pt x="4292" y="1325"/>
                    <a:pt x="4148" y="1325"/>
                  </a:cubicBezTo>
                  <a:cubicBezTo>
                    <a:pt x="3999" y="1325"/>
                    <a:pt x="3842" y="1307"/>
                    <a:pt x="3675" y="1303"/>
                  </a:cubicBezTo>
                  <a:cubicBezTo>
                    <a:pt x="3513" y="1276"/>
                    <a:pt x="3338" y="1258"/>
                    <a:pt x="3172" y="1226"/>
                  </a:cubicBezTo>
                  <a:cubicBezTo>
                    <a:pt x="3001" y="1190"/>
                    <a:pt x="2825" y="1163"/>
                    <a:pt x="2654" y="1114"/>
                  </a:cubicBezTo>
                  <a:cubicBezTo>
                    <a:pt x="2488" y="1064"/>
                    <a:pt x="2317" y="1024"/>
                    <a:pt x="2150" y="965"/>
                  </a:cubicBezTo>
                  <a:cubicBezTo>
                    <a:pt x="1984" y="911"/>
                    <a:pt x="1822" y="857"/>
                    <a:pt x="1665" y="799"/>
                  </a:cubicBezTo>
                  <a:cubicBezTo>
                    <a:pt x="1512" y="740"/>
                    <a:pt x="1363" y="673"/>
                    <a:pt x="1224" y="619"/>
                  </a:cubicBezTo>
                  <a:cubicBezTo>
                    <a:pt x="1080" y="560"/>
                    <a:pt x="949" y="502"/>
                    <a:pt x="832" y="439"/>
                  </a:cubicBezTo>
                  <a:cubicBezTo>
                    <a:pt x="715" y="376"/>
                    <a:pt x="607" y="322"/>
                    <a:pt x="513" y="268"/>
                  </a:cubicBezTo>
                  <a:cubicBezTo>
                    <a:pt x="414" y="214"/>
                    <a:pt x="333" y="174"/>
                    <a:pt x="270" y="129"/>
                  </a:cubicBezTo>
                  <a:lnTo>
                    <a:pt x="59" y="3"/>
                  </a:lnTo>
                  <a:lnTo>
                    <a:pt x="50" y="3"/>
                  </a:lnTo>
                  <a:cubicBezTo>
                    <a:pt x="45" y="1"/>
                    <a:pt x="40" y="0"/>
                    <a:pt x="3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3"/>
            <p:cNvSpPr/>
            <p:nvPr/>
          </p:nvSpPr>
          <p:spPr>
            <a:xfrm>
              <a:off x="3018350" y="806975"/>
              <a:ext cx="22575" cy="64000"/>
            </a:xfrm>
            <a:custGeom>
              <a:avLst/>
              <a:gdLst/>
              <a:ahLst/>
              <a:cxnLst/>
              <a:rect l="l" t="t" r="r" b="b"/>
              <a:pathLst>
                <a:path w="903" h="2560" extrusionOk="0">
                  <a:moveTo>
                    <a:pt x="42" y="1"/>
                  </a:moveTo>
                  <a:cubicBezTo>
                    <a:pt x="21" y="1"/>
                    <a:pt x="0" y="24"/>
                    <a:pt x="16" y="49"/>
                  </a:cubicBezTo>
                  <a:lnTo>
                    <a:pt x="237" y="414"/>
                  </a:lnTo>
                  <a:cubicBezTo>
                    <a:pt x="300" y="526"/>
                    <a:pt x="372" y="657"/>
                    <a:pt x="448" y="796"/>
                  </a:cubicBezTo>
                  <a:cubicBezTo>
                    <a:pt x="529" y="936"/>
                    <a:pt x="610" y="1084"/>
                    <a:pt x="673" y="1242"/>
                  </a:cubicBezTo>
                  <a:cubicBezTo>
                    <a:pt x="709" y="1314"/>
                    <a:pt x="740" y="1395"/>
                    <a:pt x="763" y="1471"/>
                  </a:cubicBezTo>
                  <a:cubicBezTo>
                    <a:pt x="772" y="1507"/>
                    <a:pt x="781" y="1548"/>
                    <a:pt x="790" y="1584"/>
                  </a:cubicBezTo>
                  <a:lnTo>
                    <a:pt x="790" y="1633"/>
                  </a:lnTo>
                  <a:cubicBezTo>
                    <a:pt x="790" y="1642"/>
                    <a:pt x="790" y="1651"/>
                    <a:pt x="790" y="1660"/>
                  </a:cubicBezTo>
                  <a:lnTo>
                    <a:pt x="785" y="1691"/>
                  </a:lnTo>
                  <a:cubicBezTo>
                    <a:pt x="767" y="1763"/>
                    <a:pt x="763" y="1844"/>
                    <a:pt x="745" y="1916"/>
                  </a:cubicBezTo>
                  <a:cubicBezTo>
                    <a:pt x="727" y="1984"/>
                    <a:pt x="718" y="2051"/>
                    <a:pt x="700" y="2114"/>
                  </a:cubicBezTo>
                  <a:cubicBezTo>
                    <a:pt x="668" y="2236"/>
                    <a:pt x="641" y="2339"/>
                    <a:pt x="619" y="2411"/>
                  </a:cubicBezTo>
                  <a:lnTo>
                    <a:pt x="587" y="2524"/>
                  </a:lnTo>
                  <a:cubicBezTo>
                    <a:pt x="584" y="2544"/>
                    <a:pt x="601" y="2559"/>
                    <a:pt x="618" y="2559"/>
                  </a:cubicBezTo>
                  <a:cubicBezTo>
                    <a:pt x="627" y="2559"/>
                    <a:pt x="635" y="2555"/>
                    <a:pt x="641" y="2546"/>
                  </a:cubicBezTo>
                  <a:cubicBezTo>
                    <a:pt x="641" y="2546"/>
                    <a:pt x="659" y="2501"/>
                    <a:pt x="686" y="2434"/>
                  </a:cubicBezTo>
                  <a:cubicBezTo>
                    <a:pt x="713" y="2362"/>
                    <a:pt x="749" y="2258"/>
                    <a:pt x="785" y="2137"/>
                  </a:cubicBezTo>
                  <a:cubicBezTo>
                    <a:pt x="808" y="2074"/>
                    <a:pt x="826" y="2002"/>
                    <a:pt x="844" y="1930"/>
                  </a:cubicBezTo>
                  <a:cubicBezTo>
                    <a:pt x="862" y="1862"/>
                    <a:pt x="875" y="1786"/>
                    <a:pt x="893" y="1705"/>
                  </a:cubicBezTo>
                  <a:cubicBezTo>
                    <a:pt x="898" y="1660"/>
                    <a:pt x="902" y="1615"/>
                    <a:pt x="898" y="1570"/>
                  </a:cubicBezTo>
                  <a:cubicBezTo>
                    <a:pt x="893" y="1525"/>
                    <a:pt x="880" y="1480"/>
                    <a:pt x="871" y="1440"/>
                  </a:cubicBezTo>
                  <a:cubicBezTo>
                    <a:pt x="844" y="1354"/>
                    <a:pt x="817" y="1269"/>
                    <a:pt x="781" y="1192"/>
                  </a:cubicBezTo>
                  <a:cubicBezTo>
                    <a:pt x="646" y="904"/>
                    <a:pt x="488" y="625"/>
                    <a:pt x="313" y="364"/>
                  </a:cubicBezTo>
                  <a:cubicBezTo>
                    <a:pt x="174" y="148"/>
                    <a:pt x="70" y="9"/>
                    <a:pt x="70" y="9"/>
                  </a:cubicBezTo>
                  <a:lnTo>
                    <a:pt x="66" y="13"/>
                  </a:lnTo>
                  <a:cubicBezTo>
                    <a:pt x="59" y="4"/>
                    <a:pt x="50" y="1"/>
                    <a:pt x="42"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3"/>
            <p:cNvSpPr/>
            <p:nvPr/>
          </p:nvSpPr>
          <p:spPr>
            <a:xfrm>
              <a:off x="2878775" y="845200"/>
              <a:ext cx="63700" cy="30675"/>
            </a:xfrm>
            <a:custGeom>
              <a:avLst/>
              <a:gdLst/>
              <a:ahLst/>
              <a:cxnLst/>
              <a:rect l="l" t="t" r="r" b="b"/>
              <a:pathLst>
                <a:path w="2548" h="1227" extrusionOk="0">
                  <a:moveTo>
                    <a:pt x="2510" y="1"/>
                  </a:moveTo>
                  <a:cubicBezTo>
                    <a:pt x="2498" y="1"/>
                    <a:pt x="2487" y="6"/>
                    <a:pt x="2482" y="19"/>
                  </a:cubicBezTo>
                  <a:lnTo>
                    <a:pt x="2333" y="554"/>
                  </a:lnTo>
                  <a:lnTo>
                    <a:pt x="2297" y="689"/>
                  </a:lnTo>
                  <a:cubicBezTo>
                    <a:pt x="2293" y="711"/>
                    <a:pt x="2288" y="729"/>
                    <a:pt x="2279" y="752"/>
                  </a:cubicBezTo>
                  <a:lnTo>
                    <a:pt x="2257" y="815"/>
                  </a:lnTo>
                  <a:lnTo>
                    <a:pt x="2184" y="1052"/>
                  </a:lnTo>
                  <a:lnTo>
                    <a:pt x="2184" y="1052"/>
                  </a:lnTo>
                  <a:cubicBezTo>
                    <a:pt x="2143" y="1062"/>
                    <a:pt x="2101" y="1073"/>
                    <a:pt x="2068" y="1080"/>
                  </a:cubicBezTo>
                  <a:lnTo>
                    <a:pt x="1919" y="1103"/>
                  </a:lnTo>
                  <a:cubicBezTo>
                    <a:pt x="1870" y="1107"/>
                    <a:pt x="1820" y="1112"/>
                    <a:pt x="1771" y="1112"/>
                  </a:cubicBezTo>
                  <a:cubicBezTo>
                    <a:pt x="1721" y="1112"/>
                    <a:pt x="1667" y="1112"/>
                    <a:pt x="1622" y="1103"/>
                  </a:cubicBezTo>
                  <a:cubicBezTo>
                    <a:pt x="1573" y="1098"/>
                    <a:pt x="1523" y="1094"/>
                    <a:pt x="1474" y="1085"/>
                  </a:cubicBezTo>
                  <a:lnTo>
                    <a:pt x="1325" y="1053"/>
                  </a:lnTo>
                  <a:cubicBezTo>
                    <a:pt x="1276" y="1040"/>
                    <a:pt x="1231" y="1022"/>
                    <a:pt x="1181" y="1008"/>
                  </a:cubicBezTo>
                  <a:cubicBezTo>
                    <a:pt x="1137" y="995"/>
                    <a:pt x="1087" y="972"/>
                    <a:pt x="1042" y="954"/>
                  </a:cubicBezTo>
                  <a:cubicBezTo>
                    <a:pt x="997" y="932"/>
                    <a:pt x="952" y="914"/>
                    <a:pt x="907" y="887"/>
                  </a:cubicBezTo>
                  <a:cubicBezTo>
                    <a:pt x="862" y="864"/>
                    <a:pt x="817" y="842"/>
                    <a:pt x="777" y="815"/>
                  </a:cubicBezTo>
                  <a:cubicBezTo>
                    <a:pt x="732" y="792"/>
                    <a:pt x="687" y="765"/>
                    <a:pt x="646" y="734"/>
                  </a:cubicBezTo>
                  <a:lnTo>
                    <a:pt x="520" y="644"/>
                  </a:lnTo>
                  <a:cubicBezTo>
                    <a:pt x="480" y="612"/>
                    <a:pt x="439" y="585"/>
                    <a:pt x="399" y="554"/>
                  </a:cubicBezTo>
                  <a:lnTo>
                    <a:pt x="286" y="455"/>
                  </a:lnTo>
                  <a:cubicBezTo>
                    <a:pt x="246" y="423"/>
                    <a:pt x="205" y="387"/>
                    <a:pt x="174" y="351"/>
                  </a:cubicBezTo>
                  <a:cubicBezTo>
                    <a:pt x="138" y="315"/>
                    <a:pt x="97" y="279"/>
                    <a:pt x="66" y="239"/>
                  </a:cubicBezTo>
                  <a:lnTo>
                    <a:pt x="66" y="243"/>
                  </a:lnTo>
                  <a:cubicBezTo>
                    <a:pt x="58" y="235"/>
                    <a:pt x="50" y="231"/>
                    <a:pt x="41" y="231"/>
                  </a:cubicBezTo>
                  <a:cubicBezTo>
                    <a:pt x="19" y="231"/>
                    <a:pt x="0" y="257"/>
                    <a:pt x="16" y="279"/>
                  </a:cubicBezTo>
                  <a:cubicBezTo>
                    <a:pt x="48" y="320"/>
                    <a:pt x="84" y="360"/>
                    <a:pt x="120" y="401"/>
                  </a:cubicBezTo>
                  <a:cubicBezTo>
                    <a:pt x="156" y="441"/>
                    <a:pt x="192" y="477"/>
                    <a:pt x="228" y="513"/>
                  </a:cubicBezTo>
                  <a:lnTo>
                    <a:pt x="340" y="621"/>
                  </a:lnTo>
                  <a:cubicBezTo>
                    <a:pt x="381" y="657"/>
                    <a:pt x="426" y="684"/>
                    <a:pt x="466" y="720"/>
                  </a:cubicBezTo>
                  <a:lnTo>
                    <a:pt x="588" y="815"/>
                  </a:lnTo>
                  <a:cubicBezTo>
                    <a:pt x="628" y="846"/>
                    <a:pt x="673" y="878"/>
                    <a:pt x="718" y="905"/>
                  </a:cubicBezTo>
                  <a:cubicBezTo>
                    <a:pt x="808" y="963"/>
                    <a:pt x="903" y="1013"/>
                    <a:pt x="1002" y="1053"/>
                  </a:cubicBezTo>
                  <a:cubicBezTo>
                    <a:pt x="1047" y="1076"/>
                    <a:pt x="1096" y="1098"/>
                    <a:pt x="1146" y="1116"/>
                  </a:cubicBezTo>
                  <a:cubicBezTo>
                    <a:pt x="1195" y="1130"/>
                    <a:pt x="1244" y="1148"/>
                    <a:pt x="1298" y="1166"/>
                  </a:cubicBezTo>
                  <a:lnTo>
                    <a:pt x="1451" y="1202"/>
                  </a:lnTo>
                  <a:cubicBezTo>
                    <a:pt x="1505" y="1211"/>
                    <a:pt x="1559" y="1211"/>
                    <a:pt x="1613" y="1220"/>
                  </a:cubicBezTo>
                  <a:cubicBezTo>
                    <a:pt x="1652" y="1223"/>
                    <a:pt x="1687" y="1226"/>
                    <a:pt x="1724" y="1226"/>
                  </a:cubicBezTo>
                  <a:cubicBezTo>
                    <a:pt x="1740" y="1226"/>
                    <a:pt x="1755" y="1225"/>
                    <a:pt x="1771" y="1224"/>
                  </a:cubicBezTo>
                  <a:cubicBezTo>
                    <a:pt x="1825" y="1224"/>
                    <a:pt x="1879" y="1220"/>
                    <a:pt x="1933" y="1215"/>
                  </a:cubicBezTo>
                  <a:lnTo>
                    <a:pt x="2090" y="1188"/>
                  </a:lnTo>
                  <a:cubicBezTo>
                    <a:pt x="2149" y="1175"/>
                    <a:pt x="2194" y="1161"/>
                    <a:pt x="2243" y="1148"/>
                  </a:cubicBezTo>
                  <a:cubicBezTo>
                    <a:pt x="2261" y="1143"/>
                    <a:pt x="2275" y="1130"/>
                    <a:pt x="2279" y="1112"/>
                  </a:cubicBezTo>
                  <a:lnTo>
                    <a:pt x="2356" y="846"/>
                  </a:lnTo>
                  <a:lnTo>
                    <a:pt x="2374" y="779"/>
                  </a:lnTo>
                  <a:cubicBezTo>
                    <a:pt x="2378" y="756"/>
                    <a:pt x="2387" y="734"/>
                    <a:pt x="2392" y="711"/>
                  </a:cubicBezTo>
                  <a:lnTo>
                    <a:pt x="2423" y="576"/>
                  </a:lnTo>
                  <a:lnTo>
                    <a:pt x="2545" y="37"/>
                  </a:lnTo>
                  <a:cubicBezTo>
                    <a:pt x="2547" y="14"/>
                    <a:pt x="2528" y="1"/>
                    <a:pt x="251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3"/>
            <p:cNvSpPr/>
            <p:nvPr/>
          </p:nvSpPr>
          <p:spPr>
            <a:xfrm>
              <a:off x="2935400" y="702650"/>
              <a:ext cx="16225" cy="13925"/>
            </a:xfrm>
            <a:custGeom>
              <a:avLst/>
              <a:gdLst/>
              <a:ahLst/>
              <a:cxnLst/>
              <a:rect l="l" t="t" r="r" b="b"/>
              <a:pathLst>
                <a:path w="649" h="557" extrusionOk="0">
                  <a:moveTo>
                    <a:pt x="372" y="1"/>
                  </a:moveTo>
                  <a:cubicBezTo>
                    <a:pt x="303" y="1"/>
                    <a:pt x="233" y="27"/>
                    <a:pt x="176" y="84"/>
                  </a:cubicBezTo>
                  <a:cubicBezTo>
                    <a:pt x="1" y="255"/>
                    <a:pt x="127" y="556"/>
                    <a:pt x="374" y="556"/>
                  </a:cubicBezTo>
                  <a:cubicBezTo>
                    <a:pt x="527" y="556"/>
                    <a:pt x="648" y="430"/>
                    <a:pt x="648" y="277"/>
                  </a:cubicBezTo>
                  <a:cubicBezTo>
                    <a:pt x="648" y="110"/>
                    <a:pt x="514" y="1"/>
                    <a:pt x="37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3"/>
            <p:cNvSpPr/>
            <p:nvPr/>
          </p:nvSpPr>
          <p:spPr>
            <a:xfrm>
              <a:off x="2931025" y="703175"/>
              <a:ext cx="12850" cy="7450"/>
            </a:xfrm>
            <a:custGeom>
              <a:avLst/>
              <a:gdLst/>
              <a:ahLst/>
              <a:cxnLst/>
              <a:rect l="l" t="t" r="r" b="b"/>
              <a:pathLst>
                <a:path w="514" h="298" extrusionOk="0">
                  <a:moveTo>
                    <a:pt x="39" y="1"/>
                  </a:moveTo>
                  <a:cubicBezTo>
                    <a:pt x="32" y="1"/>
                    <a:pt x="27" y="3"/>
                    <a:pt x="23" y="9"/>
                  </a:cubicBezTo>
                  <a:cubicBezTo>
                    <a:pt x="1" y="44"/>
                    <a:pt x="176" y="297"/>
                    <a:pt x="431" y="297"/>
                  </a:cubicBezTo>
                  <a:cubicBezTo>
                    <a:pt x="437" y="297"/>
                    <a:pt x="444" y="297"/>
                    <a:pt x="450" y="297"/>
                  </a:cubicBezTo>
                  <a:cubicBezTo>
                    <a:pt x="450" y="297"/>
                    <a:pt x="513" y="126"/>
                    <a:pt x="482" y="72"/>
                  </a:cubicBezTo>
                  <a:lnTo>
                    <a:pt x="482" y="72"/>
                  </a:lnTo>
                  <a:cubicBezTo>
                    <a:pt x="442" y="79"/>
                    <a:pt x="402" y="83"/>
                    <a:pt x="363" y="83"/>
                  </a:cubicBezTo>
                  <a:cubicBezTo>
                    <a:pt x="332" y="83"/>
                    <a:pt x="300" y="80"/>
                    <a:pt x="270" y="76"/>
                  </a:cubicBezTo>
                  <a:cubicBezTo>
                    <a:pt x="130" y="50"/>
                    <a:pt x="69" y="1"/>
                    <a:pt x="3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3"/>
            <p:cNvSpPr/>
            <p:nvPr/>
          </p:nvSpPr>
          <p:spPr>
            <a:xfrm>
              <a:off x="2994525" y="689450"/>
              <a:ext cx="17600" cy="13900"/>
            </a:xfrm>
            <a:custGeom>
              <a:avLst/>
              <a:gdLst/>
              <a:ahLst/>
              <a:cxnLst/>
              <a:rect l="l" t="t" r="r" b="b"/>
              <a:pathLst>
                <a:path w="704" h="556" extrusionOk="0">
                  <a:moveTo>
                    <a:pt x="348" y="1"/>
                  </a:moveTo>
                  <a:cubicBezTo>
                    <a:pt x="144" y="1"/>
                    <a:pt x="1" y="232"/>
                    <a:pt x="114" y="423"/>
                  </a:cubicBezTo>
                  <a:cubicBezTo>
                    <a:pt x="168" y="509"/>
                    <a:pt x="260" y="556"/>
                    <a:pt x="355" y="556"/>
                  </a:cubicBezTo>
                  <a:cubicBezTo>
                    <a:pt x="403" y="556"/>
                    <a:pt x="452" y="543"/>
                    <a:pt x="497" y="517"/>
                  </a:cubicBezTo>
                  <a:cubicBezTo>
                    <a:pt x="704" y="387"/>
                    <a:pt x="659" y="72"/>
                    <a:pt x="416" y="9"/>
                  </a:cubicBezTo>
                  <a:cubicBezTo>
                    <a:pt x="393" y="3"/>
                    <a:pt x="370" y="1"/>
                    <a:pt x="348"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3"/>
            <p:cNvSpPr/>
            <p:nvPr/>
          </p:nvSpPr>
          <p:spPr>
            <a:xfrm>
              <a:off x="3002425" y="684325"/>
              <a:ext cx="9925" cy="11775"/>
            </a:xfrm>
            <a:custGeom>
              <a:avLst/>
              <a:gdLst/>
              <a:ahLst/>
              <a:cxnLst/>
              <a:rect l="l" t="t" r="r" b="b"/>
              <a:pathLst>
                <a:path w="397" h="471" extrusionOk="0">
                  <a:moveTo>
                    <a:pt x="347" y="0"/>
                  </a:moveTo>
                  <a:cubicBezTo>
                    <a:pt x="318" y="0"/>
                    <a:pt x="300" y="80"/>
                    <a:pt x="181" y="187"/>
                  </a:cubicBezTo>
                  <a:cubicBezTo>
                    <a:pt x="127" y="232"/>
                    <a:pt x="64" y="268"/>
                    <a:pt x="1" y="290"/>
                  </a:cubicBezTo>
                  <a:cubicBezTo>
                    <a:pt x="1" y="353"/>
                    <a:pt x="140" y="470"/>
                    <a:pt x="140" y="470"/>
                  </a:cubicBezTo>
                  <a:cubicBezTo>
                    <a:pt x="370" y="340"/>
                    <a:pt x="397" y="16"/>
                    <a:pt x="356" y="3"/>
                  </a:cubicBezTo>
                  <a:cubicBezTo>
                    <a:pt x="353" y="1"/>
                    <a:pt x="350" y="0"/>
                    <a:pt x="34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3"/>
            <p:cNvSpPr/>
            <p:nvPr/>
          </p:nvSpPr>
          <p:spPr>
            <a:xfrm>
              <a:off x="2926175" y="677050"/>
              <a:ext cx="21050" cy="17875"/>
            </a:xfrm>
            <a:custGeom>
              <a:avLst/>
              <a:gdLst/>
              <a:ahLst/>
              <a:cxnLst/>
              <a:rect l="l" t="t" r="r" b="b"/>
              <a:pathLst>
                <a:path w="842" h="715" extrusionOk="0">
                  <a:moveTo>
                    <a:pt x="657" y="0"/>
                  </a:moveTo>
                  <a:cubicBezTo>
                    <a:pt x="643" y="0"/>
                    <a:pt x="628" y="2"/>
                    <a:pt x="613" y="6"/>
                  </a:cubicBezTo>
                  <a:cubicBezTo>
                    <a:pt x="469" y="37"/>
                    <a:pt x="217" y="150"/>
                    <a:pt x="104" y="347"/>
                  </a:cubicBezTo>
                  <a:cubicBezTo>
                    <a:pt x="14" y="505"/>
                    <a:pt x="1" y="685"/>
                    <a:pt x="73" y="712"/>
                  </a:cubicBezTo>
                  <a:cubicBezTo>
                    <a:pt x="77" y="714"/>
                    <a:pt x="81" y="714"/>
                    <a:pt x="86" y="714"/>
                  </a:cubicBezTo>
                  <a:cubicBezTo>
                    <a:pt x="157" y="714"/>
                    <a:pt x="286" y="527"/>
                    <a:pt x="392" y="451"/>
                  </a:cubicBezTo>
                  <a:cubicBezTo>
                    <a:pt x="541" y="347"/>
                    <a:pt x="748" y="280"/>
                    <a:pt x="797" y="204"/>
                  </a:cubicBezTo>
                  <a:cubicBezTo>
                    <a:pt x="841" y="127"/>
                    <a:pt x="777" y="0"/>
                    <a:pt x="65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3"/>
            <p:cNvSpPr/>
            <p:nvPr/>
          </p:nvSpPr>
          <p:spPr>
            <a:xfrm>
              <a:off x="2992975" y="666475"/>
              <a:ext cx="24775" cy="11900"/>
            </a:xfrm>
            <a:custGeom>
              <a:avLst/>
              <a:gdLst/>
              <a:ahLst/>
              <a:cxnLst/>
              <a:rect l="l" t="t" r="r" b="b"/>
              <a:pathLst>
                <a:path w="991" h="476" extrusionOk="0">
                  <a:moveTo>
                    <a:pt x="304" y="1"/>
                  </a:moveTo>
                  <a:cubicBezTo>
                    <a:pt x="253" y="1"/>
                    <a:pt x="206" y="4"/>
                    <a:pt x="167" y="10"/>
                  </a:cubicBezTo>
                  <a:cubicBezTo>
                    <a:pt x="19" y="33"/>
                    <a:pt x="1" y="204"/>
                    <a:pt x="77" y="262"/>
                  </a:cubicBezTo>
                  <a:cubicBezTo>
                    <a:pt x="149" y="316"/>
                    <a:pt x="365" y="298"/>
                    <a:pt x="545" y="343"/>
                  </a:cubicBezTo>
                  <a:cubicBezTo>
                    <a:pt x="656" y="370"/>
                    <a:pt x="823" y="475"/>
                    <a:pt x="903" y="475"/>
                  </a:cubicBezTo>
                  <a:cubicBezTo>
                    <a:pt x="917" y="475"/>
                    <a:pt x="929" y="472"/>
                    <a:pt x="937" y="465"/>
                  </a:cubicBezTo>
                  <a:cubicBezTo>
                    <a:pt x="991" y="415"/>
                    <a:pt x="914" y="249"/>
                    <a:pt x="770" y="136"/>
                  </a:cubicBezTo>
                  <a:cubicBezTo>
                    <a:pt x="639" y="32"/>
                    <a:pt x="454" y="1"/>
                    <a:pt x="304"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3"/>
            <p:cNvSpPr/>
            <p:nvPr/>
          </p:nvSpPr>
          <p:spPr>
            <a:xfrm>
              <a:off x="2922575" y="720375"/>
              <a:ext cx="39050" cy="33350"/>
            </a:xfrm>
            <a:custGeom>
              <a:avLst/>
              <a:gdLst/>
              <a:ahLst/>
              <a:cxnLst/>
              <a:rect l="l" t="t" r="r" b="b"/>
              <a:pathLst>
                <a:path w="1562" h="1334" extrusionOk="0">
                  <a:moveTo>
                    <a:pt x="904" y="0"/>
                  </a:moveTo>
                  <a:cubicBezTo>
                    <a:pt x="901" y="0"/>
                    <a:pt x="899" y="0"/>
                    <a:pt x="896" y="0"/>
                  </a:cubicBezTo>
                  <a:cubicBezTo>
                    <a:pt x="302" y="0"/>
                    <a:pt x="1" y="715"/>
                    <a:pt x="424" y="1138"/>
                  </a:cubicBezTo>
                  <a:cubicBezTo>
                    <a:pt x="559" y="1273"/>
                    <a:pt x="725" y="1334"/>
                    <a:pt x="889" y="1334"/>
                  </a:cubicBezTo>
                  <a:cubicBezTo>
                    <a:pt x="1232" y="1334"/>
                    <a:pt x="1562" y="1068"/>
                    <a:pt x="1562" y="666"/>
                  </a:cubicBezTo>
                  <a:cubicBezTo>
                    <a:pt x="1562" y="300"/>
                    <a:pt x="1269" y="0"/>
                    <a:pt x="904"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3"/>
            <p:cNvSpPr/>
            <p:nvPr/>
          </p:nvSpPr>
          <p:spPr>
            <a:xfrm>
              <a:off x="2997700" y="700350"/>
              <a:ext cx="39175" cy="33425"/>
            </a:xfrm>
            <a:custGeom>
              <a:avLst/>
              <a:gdLst/>
              <a:ahLst/>
              <a:cxnLst/>
              <a:rect l="l" t="t" r="r" b="b"/>
              <a:pathLst>
                <a:path w="1567" h="1337" extrusionOk="0">
                  <a:moveTo>
                    <a:pt x="904" y="0"/>
                  </a:moveTo>
                  <a:cubicBezTo>
                    <a:pt x="902" y="0"/>
                    <a:pt x="899" y="0"/>
                    <a:pt x="896" y="0"/>
                  </a:cubicBezTo>
                  <a:cubicBezTo>
                    <a:pt x="302" y="0"/>
                    <a:pt x="1" y="720"/>
                    <a:pt x="424" y="1138"/>
                  </a:cubicBezTo>
                  <a:cubicBezTo>
                    <a:pt x="560" y="1275"/>
                    <a:pt x="728" y="1336"/>
                    <a:pt x="892" y="1336"/>
                  </a:cubicBezTo>
                  <a:cubicBezTo>
                    <a:pt x="1237" y="1336"/>
                    <a:pt x="1566" y="1068"/>
                    <a:pt x="1566" y="666"/>
                  </a:cubicBezTo>
                  <a:cubicBezTo>
                    <a:pt x="1566" y="300"/>
                    <a:pt x="1269" y="0"/>
                    <a:pt x="904"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3"/>
            <p:cNvSpPr/>
            <p:nvPr/>
          </p:nvSpPr>
          <p:spPr>
            <a:xfrm>
              <a:off x="2981100" y="701250"/>
              <a:ext cx="8875" cy="16975"/>
            </a:xfrm>
            <a:custGeom>
              <a:avLst/>
              <a:gdLst/>
              <a:ahLst/>
              <a:cxnLst/>
              <a:rect l="l" t="t" r="r" b="b"/>
              <a:pathLst>
                <a:path w="355" h="679" extrusionOk="0">
                  <a:moveTo>
                    <a:pt x="98" y="0"/>
                  </a:moveTo>
                  <a:cubicBezTo>
                    <a:pt x="98" y="0"/>
                    <a:pt x="99" y="0"/>
                    <a:pt x="99" y="0"/>
                  </a:cubicBezTo>
                  <a:lnTo>
                    <a:pt x="99" y="0"/>
                  </a:lnTo>
                  <a:cubicBezTo>
                    <a:pt x="100" y="0"/>
                    <a:pt x="101" y="0"/>
                    <a:pt x="103" y="0"/>
                  </a:cubicBezTo>
                  <a:close/>
                  <a:moveTo>
                    <a:pt x="99" y="0"/>
                  </a:moveTo>
                  <a:lnTo>
                    <a:pt x="99" y="0"/>
                  </a:lnTo>
                  <a:cubicBezTo>
                    <a:pt x="70" y="3"/>
                    <a:pt x="59" y="37"/>
                    <a:pt x="85" y="54"/>
                  </a:cubicBezTo>
                  <a:cubicBezTo>
                    <a:pt x="89" y="59"/>
                    <a:pt x="98" y="63"/>
                    <a:pt x="107" y="72"/>
                  </a:cubicBezTo>
                  <a:cubicBezTo>
                    <a:pt x="130" y="86"/>
                    <a:pt x="152" y="104"/>
                    <a:pt x="170" y="126"/>
                  </a:cubicBezTo>
                  <a:cubicBezTo>
                    <a:pt x="193" y="153"/>
                    <a:pt x="211" y="180"/>
                    <a:pt x="224" y="216"/>
                  </a:cubicBezTo>
                  <a:cubicBezTo>
                    <a:pt x="229" y="234"/>
                    <a:pt x="233" y="252"/>
                    <a:pt x="238" y="270"/>
                  </a:cubicBezTo>
                  <a:cubicBezTo>
                    <a:pt x="238" y="284"/>
                    <a:pt x="238" y="297"/>
                    <a:pt x="238" y="306"/>
                  </a:cubicBezTo>
                  <a:cubicBezTo>
                    <a:pt x="238" y="315"/>
                    <a:pt x="238" y="324"/>
                    <a:pt x="238" y="333"/>
                  </a:cubicBezTo>
                  <a:cubicBezTo>
                    <a:pt x="220" y="414"/>
                    <a:pt x="179" y="482"/>
                    <a:pt x="121" y="540"/>
                  </a:cubicBezTo>
                  <a:cubicBezTo>
                    <a:pt x="98" y="563"/>
                    <a:pt x="76" y="585"/>
                    <a:pt x="58" y="599"/>
                  </a:cubicBezTo>
                  <a:lnTo>
                    <a:pt x="35" y="621"/>
                  </a:lnTo>
                  <a:cubicBezTo>
                    <a:pt x="0" y="637"/>
                    <a:pt x="19" y="679"/>
                    <a:pt x="50" y="679"/>
                  </a:cubicBezTo>
                  <a:cubicBezTo>
                    <a:pt x="55" y="679"/>
                    <a:pt x="61" y="678"/>
                    <a:pt x="67" y="675"/>
                  </a:cubicBezTo>
                  <a:cubicBezTo>
                    <a:pt x="107" y="657"/>
                    <a:pt x="148" y="635"/>
                    <a:pt x="184" y="608"/>
                  </a:cubicBezTo>
                  <a:cubicBezTo>
                    <a:pt x="220" y="581"/>
                    <a:pt x="256" y="549"/>
                    <a:pt x="287" y="509"/>
                  </a:cubicBezTo>
                  <a:cubicBezTo>
                    <a:pt x="300" y="486"/>
                    <a:pt x="314" y="464"/>
                    <a:pt x="327" y="437"/>
                  </a:cubicBezTo>
                  <a:cubicBezTo>
                    <a:pt x="341" y="410"/>
                    <a:pt x="345" y="378"/>
                    <a:pt x="354" y="351"/>
                  </a:cubicBezTo>
                  <a:cubicBezTo>
                    <a:pt x="354" y="333"/>
                    <a:pt x="354" y="315"/>
                    <a:pt x="354" y="302"/>
                  </a:cubicBezTo>
                  <a:cubicBezTo>
                    <a:pt x="350" y="288"/>
                    <a:pt x="350" y="275"/>
                    <a:pt x="350" y="261"/>
                  </a:cubicBezTo>
                  <a:cubicBezTo>
                    <a:pt x="345" y="230"/>
                    <a:pt x="336" y="203"/>
                    <a:pt x="323" y="176"/>
                  </a:cubicBezTo>
                  <a:cubicBezTo>
                    <a:pt x="300" y="131"/>
                    <a:pt x="269" y="86"/>
                    <a:pt x="229" y="59"/>
                  </a:cubicBezTo>
                  <a:cubicBezTo>
                    <a:pt x="193" y="27"/>
                    <a:pt x="148" y="10"/>
                    <a:pt x="9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3"/>
            <p:cNvSpPr/>
            <p:nvPr/>
          </p:nvSpPr>
          <p:spPr>
            <a:xfrm>
              <a:off x="2968350" y="716600"/>
              <a:ext cx="7250" cy="2775"/>
            </a:xfrm>
            <a:custGeom>
              <a:avLst/>
              <a:gdLst/>
              <a:ahLst/>
              <a:cxnLst/>
              <a:rect l="l" t="t" r="r" b="b"/>
              <a:pathLst>
                <a:path w="290" h="111" extrusionOk="0">
                  <a:moveTo>
                    <a:pt x="62" y="0"/>
                  </a:moveTo>
                  <a:cubicBezTo>
                    <a:pt x="46" y="0"/>
                    <a:pt x="34" y="4"/>
                    <a:pt x="28" y="12"/>
                  </a:cubicBezTo>
                  <a:cubicBezTo>
                    <a:pt x="0" y="43"/>
                    <a:pt x="115" y="110"/>
                    <a:pt x="202" y="110"/>
                  </a:cubicBezTo>
                  <a:cubicBezTo>
                    <a:pt x="229" y="110"/>
                    <a:pt x="254" y="104"/>
                    <a:pt x="271" y="88"/>
                  </a:cubicBezTo>
                  <a:cubicBezTo>
                    <a:pt x="289" y="73"/>
                    <a:pt x="137" y="0"/>
                    <a:pt x="6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3"/>
            <p:cNvSpPr/>
            <p:nvPr/>
          </p:nvSpPr>
          <p:spPr>
            <a:xfrm>
              <a:off x="2973425" y="726975"/>
              <a:ext cx="20925" cy="7925"/>
            </a:xfrm>
            <a:custGeom>
              <a:avLst/>
              <a:gdLst/>
              <a:ahLst/>
              <a:cxnLst/>
              <a:rect l="l" t="t" r="r" b="b"/>
              <a:pathLst>
                <a:path w="837" h="317" extrusionOk="0">
                  <a:moveTo>
                    <a:pt x="566" y="0"/>
                  </a:moveTo>
                  <a:cubicBezTo>
                    <a:pt x="540" y="0"/>
                    <a:pt x="514" y="2"/>
                    <a:pt x="491" y="6"/>
                  </a:cubicBezTo>
                  <a:cubicBezTo>
                    <a:pt x="234" y="46"/>
                    <a:pt x="0" y="267"/>
                    <a:pt x="0" y="267"/>
                  </a:cubicBezTo>
                  <a:cubicBezTo>
                    <a:pt x="0" y="267"/>
                    <a:pt x="135" y="316"/>
                    <a:pt x="441" y="316"/>
                  </a:cubicBezTo>
                  <a:cubicBezTo>
                    <a:pt x="747" y="316"/>
                    <a:pt x="837" y="159"/>
                    <a:pt x="823" y="118"/>
                  </a:cubicBezTo>
                  <a:cubicBezTo>
                    <a:pt x="791" y="32"/>
                    <a:pt x="672" y="0"/>
                    <a:pt x="566"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3"/>
            <p:cNvSpPr/>
            <p:nvPr/>
          </p:nvSpPr>
          <p:spPr>
            <a:xfrm>
              <a:off x="2973975" y="732875"/>
              <a:ext cx="21625" cy="8125"/>
            </a:xfrm>
            <a:custGeom>
              <a:avLst/>
              <a:gdLst/>
              <a:ahLst/>
              <a:cxnLst/>
              <a:rect l="l" t="t" r="r" b="b"/>
              <a:pathLst>
                <a:path w="865" h="325" extrusionOk="0">
                  <a:moveTo>
                    <a:pt x="717" y="1"/>
                  </a:moveTo>
                  <a:cubicBezTo>
                    <a:pt x="636" y="1"/>
                    <a:pt x="480" y="67"/>
                    <a:pt x="298" y="85"/>
                  </a:cubicBezTo>
                  <a:cubicBezTo>
                    <a:pt x="253" y="89"/>
                    <a:pt x="216" y="90"/>
                    <a:pt x="183" y="90"/>
                  </a:cubicBezTo>
                  <a:cubicBezTo>
                    <a:pt x="29" y="90"/>
                    <a:pt x="1" y="53"/>
                    <a:pt x="1" y="53"/>
                  </a:cubicBezTo>
                  <a:lnTo>
                    <a:pt x="1" y="53"/>
                  </a:lnTo>
                  <a:cubicBezTo>
                    <a:pt x="73" y="206"/>
                    <a:pt x="217" y="305"/>
                    <a:pt x="383" y="323"/>
                  </a:cubicBezTo>
                  <a:cubicBezTo>
                    <a:pt x="396" y="324"/>
                    <a:pt x="408" y="325"/>
                    <a:pt x="421" y="325"/>
                  </a:cubicBezTo>
                  <a:cubicBezTo>
                    <a:pt x="696" y="325"/>
                    <a:pt x="864" y="95"/>
                    <a:pt x="761" y="13"/>
                  </a:cubicBezTo>
                  <a:cubicBezTo>
                    <a:pt x="751" y="4"/>
                    <a:pt x="736" y="1"/>
                    <a:pt x="717"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3"/>
            <p:cNvSpPr/>
            <p:nvPr/>
          </p:nvSpPr>
          <p:spPr>
            <a:xfrm>
              <a:off x="2956675" y="721400"/>
              <a:ext cx="49050" cy="15125"/>
            </a:xfrm>
            <a:custGeom>
              <a:avLst/>
              <a:gdLst/>
              <a:ahLst/>
              <a:cxnLst/>
              <a:rect l="l" t="t" r="r" b="b"/>
              <a:pathLst>
                <a:path w="1962" h="605" extrusionOk="0">
                  <a:moveTo>
                    <a:pt x="1925" y="0"/>
                  </a:moveTo>
                  <a:cubicBezTo>
                    <a:pt x="1916" y="0"/>
                    <a:pt x="1908" y="5"/>
                    <a:pt x="1903" y="13"/>
                  </a:cubicBezTo>
                  <a:cubicBezTo>
                    <a:pt x="1903" y="13"/>
                    <a:pt x="1880" y="40"/>
                    <a:pt x="1844" y="81"/>
                  </a:cubicBezTo>
                  <a:cubicBezTo>
                    <a:pt x="1795" y="144"/>
                    <a:pt x="1736" y="197"/>
                    <a:pt x="1678" y="242"/>
                  </a:cubicBezTo>
                  <a:cubicBezTo>
                    <a:pt x="1637" y="278"/>
                    <a:pt x="1592" y="305"/>
                    <a:pt x="1552" y="332"/>
                  </a:cubicBezTo>
                  <a:cubicBezTo>
                    <a:pt x="1502" y="364"/>
                    <a:pt x="1453" y="386"/>
                    <a:pt x="1399" y="409"/>
                  </a:cubicBezTo>
                  <a:cubicBezTo>
                    <a:pt x="1340" y="436"/>
                    <a:pt x="1282" y="454"/>
                    <a:pt x="1224" y="463"/>
                  </a:cubicBezTo>
                  <a:lnTo>
                    <a:pt x="1125" y="481"/>
                  </a:lnTo>
                  <a:lnTo>
                    <a:pt x="1102" y="485"/>
                  </a:lnTo>
                  <a:lnTo>
                    <a:pt x="1035" y="485"/>
                  </a:lnTo>
                  <a:cubicBezTo>
                    <a:pt x="1003" y="488"/>
                    <a:pt x="972" y="489"/>
                    <a:pt x="940" y="489"/>
                  </a:cubicBezTo>
                  <a:cubicBezTo>
                    <a:pt x="909" y="489"/>
                    <a:pt x="877" y="488"/>
                    <a:pt x="846" y="485"/>
                  </a:cubicBezTo>
                  <a:cubicBezTo>
                    <a:pt x="783" y="481"/>
                    <a:pt x="715" y="476"/>
                    <a:pt x="661" y="463"/>
                  </a:cubicBezTo>
                  <a:lnTo>
                    <a:pt x="490" y="422"/>
                  </a:lnTo>
                  <a:lnTo>
                    <a:pt x="346" y="368"/>
                  </a:lnTo>
                  <a:lnTo>
                    <a:pt x="225" y="314"/>
                  </a:lnTo>
                  <a:lnTo>
                    <a:pt x="139" y="265"/>
                  </a:lnTo>
                  <a:lnTo>
                    <a:pt x="85" y="229"/>
                  </a:lnTo>
                  <a:lnTo>
                    <a:pt x="63" y="215"/>
                  </a:lnTo>
                  <a:lnTo>
                    <a:pt x="63" y="211"/>
                  </a:lnTo>
                  <a:cubicBezTo>
                    <a:pt x="57" y="208"/>
                    <a:pt x="52" y="207"/>
                    <a:pt x="47" y="207"/>
                  </a:cubicBezTo>
                  <a:cubicBezTo>
                    <a:pt x="21" y="207"/>
                    <a:pt x="0" y="238"/>
                    <a:pt x="22" y="260"/>
                  </a:cubicBezTo>
                  <a:cubicBezTo>
                    <a:pt x="45" y="283"/>
                    <a:pt x="67" y="301"/>
                    <a:pt x="94" y="319"/>
                  </a:cubicBezTo>
                  <a:lnTo>
                    <a:pt x="180" y="382"/>
                  </a:lnTo>
                  <a:cubicBezTo>
                    <a:pt x="216" y="404"/>
                    <a:pt x="256" y="427"/>
                    <a:pt x="306" y="454"/>
                  </a:cubicBezTo>
                  <a:lnTo>
                    <a:pt x="459" y="521"/>
                  </a:lnTo>
                  <a:cubicBezTo>
                    <a:pt x="513" y="539"/>
                    <a:pt x="571" y="557"/>
                    <a:pt x="634" y="571"/>
                  </a:cubicBezTo>
                  <a:cubicBezTo>
                    <a:pt x="702" y="584"/>
                    <a:pt x="769" y="589"/>
                    <a:pt x="837" y="598"/>
                  </a:cubicBezTo>
                  <a:cubicBezTo>
                    <a:pt x="870" y="602"/>
                    <a:pt x="904" y="605"/>
                    <a:pt x="938" y="605"/>
                  </a:cubicBezTo>
                  <a:cubicBezTo>
                    <a:pt x="972" y="605"/>
                    <a:pt x="1005" y="602"/>
                    <a:pt x="1039" y="598"/>
                  </a:cubicBezTo>
                  <a:lnTo>
                    <a:pt x="1093" y="598"/>
                  </a:lnTo>
                  <a:cubicBezTo>
                    <a:pt x="1098" y="600"/>
                    <a:pt x="1102" y="601"/>
                    <a:pt x="1107" y="601"/>
                  </a:cubicBezTo>
                  <a:cubicBezTo>
                    <a:pt x="1112" y="601"/>
                    <a:pt x="1118" y="600"/>
                    <a:pt x="1125" y="598"/>
                  </a:cubicBezTo>
                  <a:lnTo>
                    <a:pt x="1147" y="593"/>
                  </a:lnTo>
                  <a:lnTo>
                    <a:pt x="1246" y="575"/>
                  </a:lnTo>
                  <a:cubicBezTo>
                    <a:pt x="1309" y="562"/>
                    <a:pt x="1376" y="539"/>
                    <a:pt x="1435" y="508"/>
                  </a:cubicBezTo>
                  <a:cubicBezTo>
                    <a:pt x="1498" y="485"/>
                    <a:pt x="1552" y="454"/>
                    <a:pt x="1606" y="418"/>
                  </a:cubicBezTo>
                  <a:cubicBezTo>
                    <a:pt x="1651" y="386"/>
                    <a:pt x="1696" y="355"/>
                    <a:pt x="1736" y="314"/>
                  </a:cubicBezTo>
                  <a:cubicBezTo>
                    <a:pt x="1772" y="283"/>
                    <a:pt x="1804" y="251"/>
                    <a:pt x="1835" y="215"/>
                  </a:cubicBezTo>
                  <a:cubicBezTo>
                    <a:pt x="1862" y="184"/>
                    <a:pt x="1885" y="153"/>
                    <a:pt x="1903" y="126"/>
                  </a:cubicBezTo>
                  <a:cubicBezTo>
                    <a:pt x="1921" y="103"/>
                    <a:pt x="1939" y="76"/>
                    <a:pt x="1952" y="45"/>
                  </a:cubicBezTo>
                  <a:cubicBezTo>
                    <a:pt x="1961" y="31"/>
                    <a:pt x="1957" y="18"/>
                    <a:pt x="1943" y="9"/>
                  </a:cubicBezTo>
                  <a:cubicBezTo>
                    <a:pt x="1938" y="3"/>
                    <a:pt x="1931" y="0"/>
                    <a:pt x="192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3"/>
            <p:cNvSpPr/>
            <p:nvPr/>
          </p:nvSpPr>
          <p:spPr>
            <a:xfrm>
              <a:off x="2966625" y="1149600"/>
              <a:ext cx="12250" cy="8750"/>
            </a:xfrm>
            <a:custGeom>
              <a:avLst/>
              <a:gdLst/>
              <a:ahLst/>
              <a:cxnLst/>
              <a:rect l="l" t="t" r="r" b="b"/>
              <a:pathLst>
                <a:path w="490" h="350" extrusionOk="0">
                  <a:moveTo>
                    <a:pt x="394" y="0"/>
                  </a:moveTo>
                  <a:cubicBezTo>
                    <a:pt x="367" y="0"/>
                    <a:pt x="339" y="16"/>
                    <a:pt x="326" y="52"/>
                  </a:cubicBezTo>
                  <a:cubicBezTo>
                    <a:pt x="288" y="157"/>
                    <a:pt x="199" y="274"/>
                    <a:pt x="81" y="274"/>
                  </a:cubicBezTo>
                  <a:cubicBezTo>
                    <a:pt x="73" y="274"/>
                    <a:pt x="65" y="273"/>
                    <a:pt x="56" y="272"/>
                  </a:cubicBezTo>
                  <a:cubicBezTo>
                    <a:pt x="53" y="272"/>
                    <a:pt x="51" y="271"/>
                    <a:pt x="48" y="271"/>
                  </a:cubicBezTo>
                  <a:cubicBezTo>
                    <a:pt x="14" y="271"/>
                    <a:pt x="1" y="323"/>
                    <a:pt x="38" y="335"/>
                  </a:cubicBezTo>
                  <a:cubicBezTo>
                    <a:pt x="67" y="345"/>
                    <a:pt x="97" y="349"/>
                    <a:pt x="126" y="349"/>
                  </a:cubicBezTo>
                  <a:cubicBezTo>
                    <a:pt x="271" y="349"/>
                    <a:pt x="405" y="237"/>
                    <a:pt x="461" y="106"/>
                  </a:cubicBezTo>
                  <a:cubicBezTo>
                    <a:pt x="490" y="46"/>
                    <a:pt x="442" y="0"/>
                    <a:pt x="39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3"/>
            <p:cNvSpPr/>
            <p:nvPr/>
          </p:nvSpPr>
          <p:spPr>
            <a:xfrm>
              <a:off x="3040000" y="1149100"/>
              <a:ext cx="18700" cy="12275"/>
            </a:xfrm>
            <a:custGeom>
              <a:avLst/>
              <a:gdLst/>
              <a:ahLst/>
              <a:cxnLst/>
              <a:rect l="l" t="t" r="r" b="b"/>
              <a:pathLst>
                <a:path w="748" h="491" extrusionOk="0">
                  <a:moveTo>
                    <a:pt x="696" y="1"/>
                  </a:moveTo>
                  <a:cubicBezTo>
                    <a:pt x="687" y="1"/>
                    <a:pt x="679" y="3"/>
                    <a:pt x="671" y="9"/>
                  </a:cubicBezTo>
                  <a:cubicBezTo>
                    <a:pt x="590" y="67"/>
                    <a:pt x="531" y="153"/>
                    <a:pt x="446" y="216"/>
                  </a:cubicBezTo>
                  <a:cubicBezTo>
                    <a:pt x="342" y="297"/>
                    <a:pt x="221" y="342"/>
                    <a:pt x="90" y="351"/>
                  </a:cubicBezTo>
                  <a:cubicBezTo>
                    <a:pt x="0" y="351"/>
                    <a:pt x="0" y="490"/>
                    <a:pt x="90" y="490"/>
                  </a:cubicBezTo>
                  <a:cubicBezTo>
                    <a:pt x="94" y="490"/>
                    <a:pt x="97" y="490"/>
                    <a:pt x="101" y="490"/>
                  </a:cubicBezTo>
                  <a:cubicBezTo>
                    <a:pt x="352" y="490"/>
                    <a:pt x="712" y="333"/>
                    <a:pt x="747" y="49"/>
                  </a:cubicBezTo>
                  <a:cubicBezTo>
                    <a:pt x="744" y="22"/>
                    <a:pt x="720" y="1"/>
                    <a:pt x="69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3"/>
            <p:cNvSpPr/>
            <p:nvPr/>
          </p:nvSpPr>
          <p:spPr>
            <a:xfrm>
              <a:off x="3047200" y="1159775"/>
              <a:ext cx="7100" cy="4500"/>
            </a:xfrm>
            <a:custGeom>
              <a:avLst/>
              <a:gdLst/>
              <a:ahLst/>
              <a:cxnLst/>
              <a:rect l="l" t="t" r="r" b="b"/>
              <a:pathLst>
                <a:path w="284" h="180" extrusionOk="0">
                  <a:moveTo>
                    <a:pt x="230" y="0"/>
                  </a:moveTo>
                  <a:cubicBezTo>
                    <a:pt x="171" y="0"/>
                    <a:pt x="135" y="50"/>
                    <a:pt x="77" y="54"/>
                  </a:cubicBezTo>
                  <a:cubicBezTo>
                    <a:pt x="18" y="54"/>
                    <a:pt x="0" y="131"/>
                    <a:pt x="45" y="158"/>
                  </a:cubicBezTo>
                  <a:cubicBezTo>
                    <a:pt x="69" y="173"/>
                    <a:pt x="98" y="180"/>
                    <a:pt x="127" y="180"/>
                  </a:cubicBezTo>
                  <a:cubicBezTo>
                    <a:pt x="202" y="180"/>
                    <a:pt x="280" y="132"/>
                    <a:pt x="284" y="54"/>
                  </a:cubicBezTo>
                  <a:cubicBezTo>
                    <a:pt x="284" y="23"/>
                    <a:pt x="261" y="0"/>
                    <a:pt x="23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3"/>
            <p:cNvSpPr/>
            <p:nvPr/>
          </p:nvSpPr>
          <p:spPr>
            <a:xfrm>
              <a:off x="2857250" y="685275"/>
              <a:ext cx="18600" cy="122450"/>
            </a:xfrm>
            <a:custGeom>
              <a:avLst/>
              <a:gdLst/>
              <a:ahLst/>
              <a:cxnLst/>
              <a:rect l="l" t="t" r="r" b="b"/>
              <a:pathLst>
                <a:path w="744" h="4898" extrusionOk="0">
                  <a:moveTo>
                    <a:pt x="375" y="1"/>
                  </a:moveTo>
                  <a:cubicBezTo>
                    <a:pt x="370" y="1"/>
                    <a:pt x="365" y="5"/>
                    <a:pt x="365" y="9"/>
                  </a:cubicBezTo>
                  <a:cubicBezTo>
                    <a:pt x="243" y="923"/>
                    <a:pt x="0" y="1827"/>
                    <a:pt x="45" y="2754"/>
                  </a:cubicBezTo>
                  <a:cubicBezTo>
                    <a:pt x="77" y="3460"/>
                    <a:pt x="324" y="4261"/>
                    <a:pt x="670" y="4877"/>
                  </a:cubicBezTo>
                  <a:cubicBezTo>
                    <a:pt x="678" y="4891"/>
                    <a:pt x="690" y="4897"/>
                    <a:pt x="701" y="4897"/>
                  </a:cubicBezTo>
                  <a:cubicBezTo>
                    <a:pt x="723" y="4897"/>
                    <a:pt x="744" y="4876"/>
                    <a:pt x="738" y="4850"/>
                  </a:cubicBezTo>
                  <a:cubicBezTo>
                    <a:pt x="594" y="4054"/>
                    <a:pt x="225" y="3365"/>
                    <a:pt x="167" y="2542"/>
                  </a:cubicBezTo>
                  <a:cubicBezTo>
                    <a:pt x="108" y="1692"/>
                    <a:pt x="374" y="855"/>
                    <a:pt x="383" y="9"/>
                  </a:cubicBezTo>
                  <a:cubicBezTo>
                    <a:pt x="383" y="3"/>
                    <a:pt x="379" y="1"/>
                    <a:pt x="375"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3"/>
            <p:cNvSpPr/>
            <p:nvPr/>
          </p:nvSpPr>
          <p:spPr>
            <a:xfrm>
              <a:off x="2878500" y="625975"/>
              <a:ext cx="21825" cy="176325"/>
            </a:xfrm>
            <a:custGeom>
              <a:avLst/>
              <a:gdLst/>
              <a:ahLst/>
              <a:cxnLst/>
              <a:rect l="l" t="t" r="r" b="b"/>
              <a:pathLst>
                <a:path w="873" h="7053" extrusionOk="0">
                  <a:moveTo>
                    <a:pt x="867" y="0"/>
                  </a:moveTo>
                  <a:cubicBezTo>
                    <a:pt x="866" y="0"/>
                    <a:pt x="865" y="1"/>
                    <a:pt x="864" y="2"/>
                  </a:cubicBezTo>
                  <a:cubicBezTo>
                    <a:pt x="563" y="119"/>
                    <a:pt x="455" y="362"/>
                    <a:pt x="365" y="659"/>
                  </a:cubicBezTo>
                  <a:cubicBezTo>
                    <a:pt x="203" y="1234"/>
                    <a:pt x="180" y="1891"/>
                    <a:pt x="131" y="2485"/>
                  </a:cubicBezTo>
                  <a:cubicBezTo>
                    <a:pt x="68" y="3277"/>
                    <a:pt x="86" y="4064"/>
                    <a:pt x="68" y="4856"/>
                  </a:cubicBezTo>
                  <a:cubicBezTo>
                    <a:pt x="50" y="5598"/>
                    <a:pt x="0" y="6304"/>
                    <a:pt x="261" y="7011"/>
                  </a:cubicBezTo>
                  <a:cubicBezTo>
                    <a:pt x="272" y="7040"/>
                    <a:pt x="298" y="7053"/>
                    <a:pt x="323" y="7053"/>
                  </a:cubicBezTo>
                  <a:cubicBezTo>
                    <a:pt x="359" y="7053"/>
                    <a:pt x="394" y="7025"/>
                    <a:pt x="378" y="6979"/>
                  </a:cubicBezTo>
                  <a:cubicBezTo>
                    <a:pt x="185" y="6412"/>
                    <a:pt x="189" y="5841"/>
                    <a:pt x="212" y="5247"/>
                  </a:cubicBezTo>
                  <a:cubicBezTo>
                    <a:pt x="230" y="4617"/>
                    <a:pt x="216" y="3983"/>
                    <a:pt x="230" y="3353"/>
                  </a:cubicBezTo>
                  <a:cubicBezTo>
                    <a:pt x="234" y="2701"/>
                    <a:pt x="279" y="2053"/>
                    <a:pt x="351" y="1405"/>
                  </a:cubicBezTo>
                  <a:cubicBezTo>
                    <a:pt x="410" y="924"/>
                    <a:pt x="356" y="258"/>
                    <a:pt x="869" y="11"/>
                  </a:cubicBezTo>
                  <a:cubicBezTo>
                    <a:pt x="872" y="7"/>
                    <a:pt x="870" y="0"/>
                    <a:pt x="867"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3"/>
            <p:cNvSpPr/>
            <p:nvPr/>
          </p:nvSpPr>
          <p:spPr>
            <a:xfrm>
              <a:off x="2896950" y="630400"/>
              <a:ext cx="575" cy="350"/>
            </a:xfrm>
            <a:custGeom>
              <a:avLst/>
              <a:gdLst/>
              <a:ahLst/>
              <a:cxnLst/>
              <a:rect l="l" t="t" r="r" b="b"/>
              <a:pathLst>
                <a:path w="23" h="14" extrusionOk="0">
                  <a:moveTo>
                    <a:pt x="9" y="0"/>
                  </a:moveTo>
                  <a:cubicBezTo>
                    <a:pt x="0" y="0"/>
                    <a:pt x="0" y="14"/>
                    <a:pt x="9" y="14"/>
                  </a:cubicBezTo>
                  <a:cubicBezTo>
                    <a:pt x="23" y="14"/>
                    <a:pt x="23" y="0"/>
                    <a:pt x="9"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3"/>
            <p:cNvSpPr/>
            <p:nvPr/>
          </p:nvSpPr>
          <p:spPr>
            <a:xfrm>
              <a:off x="2868600" y="632100"/>
              <a:ext cx="14025" cy="28450"/>
            </a:xfrm>
            <a:custGeom>
              <a:avLst/>
              <a:gdLst/>
              <a:ahLst/>
              <a:cxnLst/>
              <a:rect l="l" t="t" r="r" b="b"/>
              <a:pathLst>
                <a:path w="561" h="1138" extrusionOk="0">
                  <a:moveTo>
                    <a:pt x="543" y="1"/>
                  </a:moveTo>
                  <a:cubicBezTo>
                    <a:pt x="539" y="1"/>
                    <a:pt x="535" y="2"/>
                    <a:pt x="531" y="4"/>
                  </a:cubicBezTo>
                  <a:cubicBezTo>
                    <a:pt x="387" y="121"/>
                    <a:pt x="266" y="265"/>
                    <a:pt x="171" y="427"/>
                  </a:cubicBezTo>
                  <a:cubicBezTo>
                    <a:pt x="68" y="602"/>
                    <a:pt x="180" y="845"/>
                    <a:pt x="45" y="1016"/>
                  </a:cubicBezTo>
                  <a:cubicBezTo>
                    <a:pt x="1" y="1068"/>
                    <a:pt x="48" y="1138"/>
                    <a:pt x="97" y="1138"/>
                  </a:cubicBezTo>
                  <a:cubicBezTo>
                    <a:pt x="112" y="1138"/>
                    <a:pt x="127" y="1131"/>
                    <a:pt x="140" y="1115"/>
                  </a:cubicBezTo>
                  <a:cubicBezTo>
                    <a:pt x="243" y="989"/>
                    <a:pt x="252" y="850"/>
                    <a:pt x="266" y="692"/>
                  </a:cubicBezTo>
                  <a:cubicBezTo>
                    <a:pt x="279" y="459"/>
                    <a:pt x="428" y="220"/>
                    <a:pt x="554" y="18"/>
                  </a:cubicBezTo>
                  <a:cubicBezTo>
                    <a:pt x="560" y="8"/>
                    <a:pt x="553" y="1"/>
                    <a:pt x="543"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3"/>
            <p:cNvSpPr/>
            <p:nvPr/>
          </p:nvSpPr>
          <p:spPr>
            <a:xfrm>
              <a:off x="2892100" y="634250"/>
              <a:ext cx="21625" cy="173050"/>
            </a:xfrm>
            <a:custGeom>
              <a:avLst/>
              <a:gdLst/>
              <a:ahLst/>
              <a:cxnLst/>
              <a:rect l="l" t="t" r="r" b="b"/>
              <a:pathLst>
                <a:path w="865" h="6922" extrusionOk="0">
                  <a:moveTo>
                    <a:pt x="379" y="0"/>
                  </a:moveTo>
                  <a:cubicBezTo>
                    <a:pt x="376" y="0"/>
                    <a:pt x="374" y="1"/>
                    <a:pt x="374" y="4"/>
                  </a:cubicBezTo>
                  <a:cubicBezTo>
                    <a:pt x="1" y="1070"/>
                    <a:pt x="64" y="2311"/>
                    <a:pt x="149" y="3418"/>
                  </a:cubicBezTo>
                  <a:cubicBezTo>
                    <a:pt x="194" y="3931"/>
                    <a:pt x="284" y="4439"/>
                    <a:pt x="424" y="4939"/>
                  </a:cubicBezTo>
                  <a:cubicBezTo>
                    <a:pt x="590" y="5577"/>
                    <a:pt x="577" y="6239"/>
                    <a:pt x="725" y="6878"/>
                  </a:cubicBezTo>
                  <a:cubicBezTo>
                    <a:pt x="735" y="6907"/>
                    <a:pt x="761" y="6921"/>
                    <a:pt x="787" y="6921"/>
                  </a:cubicBezTo>
                  <a:cubicBezTo>
                    <a:pt x="819" y="6921"/>
                    <a:pt x="851" y="6900"/>
                    <a:pt x="851" y="6860"/>
                  </a:cubicBezTo>
                  <a:cubicBezTo>
                    <a:pt x="864" y="5672"/>
                    <a:pt x="455" y="4583"/>
                    <a:pt x="307" y="3418"/>
                  </a:cubicBezTo>
                  <a:cubicBezTo>
                    <a:pt x="230" y="2833"/>
                    <a:pt x="194" y="2239"/>
                    <a:pt x="203" y="1650"/>
                  </a:cubicBezTo>
                  <a:cubicBezTo>
                    <a:pt x="217" y="1097"/>
                    <a:pt x="383" y="557"/>
                    <a:pt x="383" y="4"/>
                  </a:cubicBezTo>
                  <a:cubicBezTo>
                    <a:pt x="383" y="1"/>
                    <a:pt x="381" y="0"/>
                    <a:pt x="379"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3"/>
            <p:cNvSpPr/>
            <p:nvPr/>
          </p:nvSpPr>
          <p:spPr>
            <a:xfrm>
              <a:off x="2907750" y="683800"/>
              <a:ext cx="20900" cy="113375"/>
            </a:xfrm>
            <a:custGeom>
              <a:avLst/>
              <a:gdLst/>
              <a:ahLst/>
              <a:cxnLst/>
              <a:rect l="l" t="t" r="r" b="b"/>
              <a:pathLst>
                <a:path w="836" h="4535" extrusionOk="0">
                  <a:moveTo>
                    <a:pt x="8" y="0"/>
                  </a:moveTo>
                  <a:cubicBezTo>
                    <a:pt x="5" y="0"/>
                    <a:pt x="0" y="3"/>
                    <a:pt x="0" y="6"/>
                  </a:cubicBezTo>
                  <a:cubicBezTo>
                    <a:pt x="81" y="1513"/>
                    <a:pt x="94" y="3105"/>
                    <a:pt x="747" y="4509"/>
                  </a:cubicBezTo>
                  <a:cubicBezTo>
                    <a:pt x="754" y="4527"/>
                    <a:pt x="767" y="4534"/>
                    <a:pt x="780" y="4534"/>
                  </a:cubicBezTo>
                  <a:cubicBezTo>
                    <a:pt x="807" y="4534"/>
                    <a:pt x="835" y="4505"/>
                    <a:pt x="832" y="4473"/>
                  </a:cubicBezTo>
                  <a:cubicBezTo>
                    <a:pt x="724" y="3784"/>
                    <a:pt x="504" y="3096"/>
                    <a:pt x="346" y="2412"/>
                  </a:cubicBezTo>
                  <a:cubicBezTo>
                    <a:pt x="166" y="1612"/>
                    <a:pt x="162" y="806"/>
                    <a:pt x="13" y="6"/>
                  </a:cubicBezTo>
                  <a:cubicBezTo>
                    <a:pt x="13" y="2"/>
                    <a:pt x="11" y="0"/>
                    <a:pt x="8"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3"/>
            <p:cNvSpPr/>
            <p:nvPr/>
          </p:nvSpPr>
          <p:spPr>
            <a:xfrm>
              <a:off x="2915525" y="625950"/>
              <a:ext cx="124700" cy="38550"/>
            </a:xfrm>
            <a:custGeom>
              <a:avLst/>
              <a:gdLst/>
              <a:ahLst/>
              <a:cxnLst/>
              <a:rect l="l" t="t" r="r" b="b"/>
              <a:pathLst>
                <a:path w="4988" h="1542" extrusionOk="0">
                  <a:moveTo>
                    <a:pt x="8" y="1"/>
                  </a:moveTo>
                  <a:cubicBezTo>
                    <a:pt x="4" y="1"/>
                    <a:pt x="1" y="4"/>
                    <a:pt x="4" y="7"/>
                  </a:cubicBezTo>
                  <a:cubicBezTo>
                    <a:pt x="296" y="610"/>
                    <a:pt x="1250" y="956"/>
                    <a:pt x="1839" y="1186"/>
                  </a:cubicBezTo>
                  <a:cubicBezTo>
                    <a:pt x="2408" y="1405"/>
                    <a:pt x="3062" y="1542"/>
                    <a:pt x="3703" y="1542"/>
                  </a:cubicBezTo>
                  <a:cubicBezTo>
                    <a:pt x="4127" y="1542"/>
                    <a:pt x="4545" y="1482"/>
                    <a:pt x="4930" y="1348"/>
                  </a:cubicBezTo>
                  <a:cubicBezTo>
                    <a:pt x="4987" y="1330"/>
                    <a:pt x="4984" y="1231"/>
                    <a:pt x="4921" y="1231"/>
                  </a:cubicBezTo>
                  <a:cubicBezTo>
                    <a:pt x="4919" y="1231"/>
                    <a:pt x="4918" y="1231"/>
                    <a:pt x="4916" y="1231"/>
                  </a:cubicBezTo>
                  <a:cubicBezTo>
                    <a:pt x="4522" y="1270"/>
                    <a:pt x="4145" y="1297"/>
                    <a:pt x="3773" y="1297"/>
                  </a:cubicBezTo>
                  <a:cubicBezTo>
                    <a:pt x="3279" y="1297"/>
                    <a:pt x="2793" y="1249"/>
                    <a:pt x="2280" y="1118"/>
                  </a:cubicBezTo>
                  <a:cubicBezTo>
                    <a:pt x="1871" y="1010"/>
                    <a:pt x="1470" y="835"/>
                    <a:pt x="1084" y="660"/>
                  </a:cubicBezTo>
                  <a:cubicBezTo>
                    <a:pt x="728" y="502"/>
                    <a:pt x="224" y="358"/>
                    <a:pt x="13" y="3"/>
                  </a:cubicBezTo>
                  <a:cubicBezTo>
                    <a:pt x="12" y="1"/>
                    <a:pt x="10" y="1"/>
                    <a:pt x="8"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3"/>
            <p:cNvSpPr/>
            <p:nvPr/>
          </p:nvSpPr>
          <p:spPr>
            <a:xfrm>
              <a:off x="2922250" y="604750"/>
              <a:ext cx="110425" cy="40450"/>
            </a:xfrm>
            <a:custGeom>
              <a:avLst/>
              <a:gdLst/>
              <a:ahLst/>
              <a:cxnLst/>
              <a:rect l="l" t="t" r="r" b="b"/>
              <a:pathLst>
                <a:path w="4417" h="1618" extrusionOk="0">
                  <a:moveTo>
                    <a:pt x="1564" y="0"/>
                  </a:moveTo>
                  <a:cubicBezTo>
                    <a:pt x="1065" y="0"/>
                    <a:pt x="564" y="93"/>
                    <a:pt x="32" y="149"/>
                  </a:cubicBezTo>
                  <a:cubicBezTo>
                    <a:pt x="9" y="149"/>
                    <a:pt x="0" y="189"/>
                    <a:pt x="23" y="194"/>
                  </a:cubicBezTo>
                  <a:cubicBezTo>
                    <a:pt x="143" y="210"/>
                    <a:pt x="263" y="216"/>
                    <a:pt x="382" y="216"/>
                  </a:cubicBezTo>
                  <a:cubicBezTo>
                    <a:pt x="818" y="216"/>
                    <a:pt x="1249" y="132"/>
                    <a:pt x="1684" y="132"/>
                  </a:cubicBezTo>
                  <a:cubicBezTo>
                    <a:pt x="1830" y="132"/>
                    <a:pt x="1976" y="142"/>
                    <a:pt x="2124" y="167"/>
                  </a:cubicBezTo>
                  <a:cubicBezTo>
                    <a:pt x="2987" y="320"/>
                    <a:pt x="3716" y="990"/>
                    <a:pt x="4292" y="1597"/>
                  </a:cubicBezTo>
                  <a:cubicBezTo>
                    <a:pt x="4304" y="1611"/>
                    <a:pt x="4318" y="1617"/>
                    <a:pt x="4333" y="1617"/>
                  </a:cubicBezTo>
                  <a:cubicBezTo>
                    <a:pt x="4375" y="1617"/>
                    <a:pt x="4416" y="1569"/>
                    <a:pt x="4386" y="1526"/>
                  </a:cubicBezTo>
                  <a:cubicBezTo>
                    <a:pt x="4000" y="945"/>
                    <a:pt x="3347" y="482"/>
                    <a:pt x="2708" y="216"/>
                  </a:cubicBezTo>
                  <a:cubicBezTo>
                    <a:pt x="2320" y="53"/>
                    <a:pt x="1943" y="0"/>
                    <a:pt x="1564"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3"/>
            <p:cNvSpPr/>
            <p:nvPr/>
          </p:nvSpPr>
          <p:spPr>
            <a:xfrm>
              <a:off x="2928325" y="617825"/>
              <a:ext cx="97975" cy="34850"/>
            </a:xfrm>
            <a:custGeom>
              <a:avLst/>
              <a:gdLst/>
              <a:ahLst/>
              <a:cxnLst/>
              <a:rect l="l" t="t" r="r" b="b"/>
              <a:pathLst>
                <a:path w="3919" h="1394" extrusionOk="0">
                  <a:moveTo>
                    <a:pt x="20" y="0"/>
                  </a:moveTo>
                  <a:cubicBezTo>
                    <a:pt x="10" y="0"/>
                    <a:pt x="0" y="7"/>
                    <a:pt x="0" y="22"/>
                  </a:cubicBezTo>
                  <a:cubicBezTo>
                    <a:pt x="0" y="485"/>
                    <a:pt x="909" y="782"/>
                    <a:pt x="1242" y="935"/>
                  </a:cubicBezTo>
                  <a:cubicBezTo>
                    <a:pt x="1933" y="1237"/>
                    <a:pt x="2677" y="1393"/>
                    <a:pt x="3425" y="1393"/>
                  </a:cubicBezTo>
                  <a:cubicBezTo>
                    <a:pt x="3568" y="1393"/>
                    <a:pt x="3712" y="1387"/>
                    <a:pt x="3856" y="1376"/>
                  </a:cubicBezTo>
                  <a:cubicBezTo>
                    <a:pt x="3919" y="1371"/>
                    <a:pt x="3919" y="1277"/>
                    <a:pt x="3856" y="1272"/>
                  </a:cubicBezTo>
                  <a:cubicBezTo>
                    <a:pt x="3113" y="1196"/>
                    <a:pt x="2389" y="1133"/>
                    <a:pt x="1669" y="917"/>
                  </a:cubicBezTo>
                  <a:cubicBezTo>
                    <a:pt x="1300" y="805"/>
                    <a:pt x="949" y="643"/>
                    <a:pt x="621" y="449"/>
                  </a:cubicBezTo>
                  <a:cubicBezTo>
                    <a:pt x="405" y="328"/>
                    <a:pt x="117" y="292"/>
                    <a:pt x="41" y="13"/>
                  </a:cubicBezTo>
                  <a:cubicBezTo>
                    <a:pt x="37" y="5"/>
                    <a:pt x="28" y="0"/>
                    <a:pt x="20"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3"/>
            <p:cNvSpPr/>
            <p:nvPr/>
          </p:nvSpPr>
          <p:spPr>
            <a:xfrm>
              <a:off x="2952475" y="617275"/>
              <a:ext cx="67875" cy="22800"/>
            </a:xfrm>
            <a:custGeom>
              <a:avLst/>
              <a:gdLst/>
              <a:ahLst/>
              <a:cxnLst/>
              <a:rect l="l" t="t" r="r" b="b"/>
              <a:pathLst>
                <a:path w="2715" h="912" extrusionOk="0">
                  <a:moveTo>
                    <a:pt x="28" y="0"/>
                  </a:moveTo>
                  <a:cubicBezTo>
                    <a:pt x="13" y="0"/>
                    <a:pt x="0" y="24"/>
                    <a:pt x="15" y="35"/>
                  </a:cubicBezTo>
                  <a:cubicBezTo>
                    <a:pt x="616" y="616"/>
                    <a:pt x="1493" y="912"/>
                    <a:pt x="2333" y="912"/>
                  </a:cubicBezTo>
                  <a:cubicBezTo>
                    <a:pt x="2435" y="912"/>
                    <a:pt x="2537" y="907"/>
                    <a:pt x="2638" y="899"/>
                  </a:cubicBezTo>
                  <a:cubicBezTo>
                    <a:pt x="2714" y="899"/>
                    <a:pt x="2714" y="782"/>
                    <a:pt x="2638" y="782"/>
                  </a:cubicBezTo>
                  <a:cubicBezTo>
                    <a:pt x="1715" y="669"/>
                    <a:pt x="838" y="507"/>
                    <a:pt x="37" y="3"/>
                  </a:cubicBezTo>
                  <a:cubicBezTo>
                    <a:pt x="34" y="1"/>
                    <a:pt x="31" y="0"/>
                    <a:pt x="28"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3"/>
            <p:cNvSpPr/>
            <p:nvPr/>
          </p:nvSpPr>
          <p:spPr>
            <a:xfrm>
              <a:off x="3036050" y="669350"/>
              <a:ext cx="50950" cy="90625"/>
            </a:xfrm>
            <a:custGeom>
              <a:avLst/>
              <a:gdLst/>
              <a:ahLst/>
              <a:cxnLst/>
              <a:rect l="l" t="t" r="r" b="b"/>
              <a:pathLst>
                <a:path w="2038" h="3625" extrusionOk="0">
                  <a:moveTo>
                    <a:pt x="132" y="0"/>
                  </a:moveTo>
                  <a:cubicBezTo>
                    <a:pt x="120" y="0"/>
                    <a:pt x="109" y="8"/>
                    <a:pt x="109" y="21"/>
                  </a:cubicBezTo>
                  <a:cubicBezTo>
                    <a:pt x="1" y="844"/>
                    <a:pt x="424" y="1726"/>
                    <a:pt x="757" y="2459"/>
                  </a:cubicBezTo>
                  <a:cubicBezTo>
                    <a:pt x="986" y="2963"/>
                    <a:pt x="1337" y="3607"/>
                    <a:pt x="1962" y="3625"/>
                  </a:cubicBezTo>
                  <a:cubicBezTo>
                    <a:pt x="1964" y="3625"/>
                    <a:pt x="1965" y="3625"/>
                    <a:pt x="1967" y="3625"/>
                  </a:cubicBezTo>
                  <a:cubicBezTo>
                    <a:pt x="2034" y="3625"/>
                    <a:pt x="2037" y="3530"/>
                    <a:pt x="1976" y="3508"/>
                  </a:cubicBezTo>
                  <a:cubicBezTo>
                    <a:pt x="730" y="3022"/>
                    <a:pt x="392" y="1177"/>
                    <a:pt x="154" y="17"/>
                  </a:cubicBezTo>
                  <a:cubicBezTo>
                    <a:pt x="150" y="5"/>
                    <a:pt x="141" y="0"/>
                    <a:pt x="132"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3"/>
            <p:cNvSpPr/>
            <p:nvPr/>
          </p:nvSpPr>
          <p:spPr>
            <a:xfrm>
              <a:off x="3045950" y="729700"/>
              <a:ext cx="34325" cy="39950"/>
            </a:xfrm>
            <a:custGeom>
              <a:avLst/>
              <a:gdLst/>
              <a:ahLst/>
              <a:cxnLst/>
              <a:rect l="l" t="t" r="r" b="b"/>
              <a:pathLst>
                <a:path w="1373" h="1598" extrusionOk="0">
                  <a:moveTo>
                    <a:pt x="25" y="0"/>
                  </a:moveTo>
                  <a:cubicBezTo>
                    <a:pt x="13" y="0"/>
                    <a:pt x="1" y="8"/>
                    <a:pt x="1" y="23"/>
                  </a:cubicBezTo>
                  <a:cubicBezTo>
                    <a:pt x="5" y="653"/>
                    <a:pt x="550" y="1566"/>
                    <a:pt x="1251" y="1597"/>
                  </a:cubicBezTo>
                  <a:cubicBezTo>
                    <a:pt x="1355" y="1597"/>
                    <a:pt x="1373" y="1471"/>
                    <a:pt x="1301" y="1427"/>
                  </a:cubicBezTo>
                  <a:cubicBezTo>
                    <a:pt x="1049" y="1251"/>
                    <a:pt x="779" y="1161"/>
                    <a:pt x="550" y="941"/>
                  </a:cubicBezTo>
                  <a:cubicBezTo>
                    <a:pt x="293" y="693"/>
                    <a:pt x="145" y="356"/>
                    <a:pt x="50" y="18"/>
                  </a:cubicBezTo>
                  <a:cubicBezTo>
                    <a:pt x="46" y="6"/>
                    <a:pt x="35" y="0"/>
                    <a:pt x="25"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3"/>
            <p:cNvSpPr/>
            <p:nvPr/>
          </p:nvSpPr>
          <p:spPr>
            <a:xfrm>
              <a:off x="3045725" y="752900"/>
              <a:ext cx="16175" cy="20275"/>
            </a:xfrm>
            <a:custGeom>
              <a:avLst/>
              <a:gdLst/>
              <a:ahLst/>
              <a:cxnLst/>
              <a:rect l="l" t="t" r="r" b="b"/>
              <a:pathLst>
                <a:path w="647" h="811" extrusionOk="0">
                  <a:moveTo>
                    <a:pt x="35" y="0"/>
                  </a:moveTo>
                  <a:cubicBezTo>
                    <a:pt x="31" y="0"/>
                    <a:pt x="28" y="3"/>
                    <a:pt x="28" y="8"/>
                  </a:cubicBezTo>
                  <a:cubicBezTo>
                    <a:pt x="1" y="179"/>
                    <a:pt x="5" y="310"/>
                    <a:pt x="100" y="463"/>
                  </a:cubicBezTo>
                  <a:cubicBezTo>
                    <a:pt x="203" y="620"/>
                    <a:pt x="352" y="737"/>
                    <a:pt x="523" y="804"/>
                  </a:cubicBezTo>
                  <a:cubicBezTo>
                    <a:pt x="532" y="808"/>
                    <a:pt x="540" y="810"/>
                    <a:pt x="548" y="810"/>
                  </a:cubicBezTo>
                  <a:cubicBezTo>
                    <a:pt x="607" y="810"/>
                    <a:pt x="646" y="721"/>
                    <a:pt x="599" y="674"/>
                  </a:cubicBezTo>
                  <a:cubicBezTo>
                    <a:pt x="397" y="494"/>
                    <a:pt x="82" y="314"/>
                    <a:pt x="46" y="13"/>
                  </a:cubicBezTo>
                  <a:cubicBezTo>
                    <a:pt x="46" y="5"/>
                    <a:pt x="40" y="0"/>
                    <a:pt x="35"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3"/>
            <p:cNvSpPr/>
            <p:nvPr/>
          </p:nvSpPr>
          <p:spPr>
            <a:xfrm>
              <a:off x="2657475" y="657500"/>
              <a:ext cx="154350" cy="167975"/>
            </a:xfrm>
            <a:custGeom>
              <a:avLst/>
              <a:gdLst/>
              <a:ahLst/>
              <a:cxnLst/>
              <a:rect l="l" t="t" r="r" b="b"/>
              <a:pathLst>
                <a:path w="6174" h="6719" extrusionOk="0">
                  <a:moveTo>
                    <a:pt x="4253" y="0"/>
                  </a:moveTo>
                  <a:cubicBezTo>
                    <a:pt x="4064" y="355"/>
                    <a:pt x="3692" y="450"/>
                    <a:pt x="3345" y="450"/>
                  </a:cubicBezTo>
                  <a:cubicBezTo>
                    <a:pt x="2940" y="450"/>
                    <a:pt x="2570" y="320"/>
                    <a:pt x="2570" y="320"/>
                  </a:cubicBezTo>
                  <a:cubicBezTo>
                    <a:pt x="2548" y="594"/>
                    <a:pt x="2431" y="855"/>
                    <a:pt x="2233" y="1049"/>
                  </a:cubicBezTo>
                  <a:cubicBezTo>
                    <a:pt x="1716" y="1543"/>
                    <a:pt x="946" y="1588"/>
                    <a:pt x="946" y="1588"/>
                  </a:cubicBezTo>
                  <a:cubicBezTo>
                    <a:pt x="946" y="1588"/>
                    <a:pt x="1036" y="2614"/>
                    <a:pt x="861" y="3023"/>
                  </a:cubicBezTo>
                  <a:cubicBezTo>
                    <a:pt x="861" y="3023"/>
                    <a:pt x="749" y="2903"/>
                    <a:pt x="580" y="2903"/>
                  </a:cubicBezTo>
                  <a:cubicBezTo>
                    <a:pt x="483" y="2903"/>
                    <a:pt x="368" y="2942"/>
                    <a:pt x="245" y="3064"/>
                  </a:cubicBezTo>
                  <a:cubicBezTo>
                    <a:pt x="141" y="3181"/>
                    <a:pt x="74" y="3329"/>
                    <a:pt x="60" y="3487"/>
                  </a:cubicBezTo>
                  <a:cubicBezTo>
                    <a:pt x="1" y="3927"/>
                    <a:pt x="244" y="4474"/>
                    <a:pt x="977" y="4474"/>
                  </a:cubicBezTo>
                  <a:cubicBezTo>
                    <a:pt x="1023" y="4474"/>
                    <a:pt x="1071" y="4472"/>
                    <a:pt x="1122" y="4467"/>
                  </a:cubicBezTo>
                  <a:cubicBezTo>
                    <a:pt x="1536" y="4935"/>
                    <a:pt x="2071" y="5273"/>
                    <a:pt x="2669" y="5448"/>
                  </a:cubicBezTo>
                  <a:cubicBezTo>
                    <a:pt x="2674" y="5484"/>
                    <a:pt x="2782" y="6073"/>
                    <a:pt x="2746" y="6132"/>
                  </a:cubicBezTo>
                  <a:cubicBezTo>
                    <a:pt x="2746" y="6132"/>
                    <a:pt x="3094" y="6718"/>
                    <a:pt x="3741" y="6718"/>
                  </a:cubicBezTo>
                  <a:cubicBezTo>
                    <a:pt x="3760" y="6718"/>
                    <a:pt x="3779" y="6718"/>
                    <a:pt x="3798" y="6717"/>
                  </a:cubicBezTo>
                  <a:cubicBezTo>
                    <a:pt x="4478" y="6676"/>
                    <a:pt x="4379" y="6384"/>
                    <a:pt x="4379" y="6384"/>
                  </a:cubicBezTo>
                  <a:lnTo>
                    <a:pt x="4343" y="5511"/>
                  </a:lnTo>
                  <a:cubicBezTo>
                    <a:pt x="5517" y="5264"/>
                    <a:pt x="6147" y="4431"/>
                    <a:pt x="6165" y="3676"/>
                  </a:cubicBezTo>
                  <a:cubicBezTo>
                    <a:pt x="6174" y="3163"/>
                    <a:pt x="5886" y="2947"/>
                    <a:pt x="5886" y="2888"/>
                  </a:cubicBezTo>
                  <a:cubicBezTo>
                    <a:pt x="5886" y="2834"/>
                    <a:pt x="5859" y="1215"/>
                    <a:pt x="5611" y="513"/>
                  </a:cubicBezTo>
                  <a:cubicBezTo>
                    <a:pt x="5581" y="516"/>
                    <a:pt x="5551" y="517"/>
                    <a:pt x="5521" y="517"/>
                  </a:cubicBezTo>
                  <a:cubicBezTo>
                    <a:pt x="4888" y="517"/>
                    <a:pt x="4253" y="0"/>
                    <a:pt x="4253"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3"/>
            <p:cNvSpPr/>
            <p:nvPr/>
          </p:nvSpPr>
          <p:spPr>
            <a:xfrm>
              <a:off x="2700925" y="1223750"/>
              <a:ext cx="40275" cy="13200"/>
            </a:xfrm>
            <a:custGeom>
              <a:avLst/>
              <a:gdLst/>
              <a:ahLst/>
              <a:cxnLst/>
              <a:rect l="l" t="t" r="r" b="b"/>
              <a:pathLst>
                <a:path w="1611" h="528" extrusionOk="0">
                  <a:moveTo>
                    <a:pt x="0" y="1"/>
                  </a:moveTo>
                  <a:lnTo>
                    <a:pt x="0" y="1"/>
                  </a:lnTo>
                  <a:cubicBezTo>
                    <a:pt x="32" y="149"/>
                    <a:pt x="72" y="253"/>
                    <a:pt x="113" y="284"/>
                  </a:cubicBezTo>
                  <a:cubicBezTo>
                    <a:pt x="304" y="447"/>
                    <a:pt x="832" y="527"/>
                    <a:pt x="1161" y="527"/>
                  </a:cubicBezTo>
                  <a:cubicBezTo>
                    <a:pt x="1305" y="527"/>
                    <a:pt x="1411" y="512"/>
                    <a:pt x="1435" y="482"/>
                  </a:cubicBezTo>
                  <a:cubicBezTo>
                    <a:pt x="1611" y="266"/>
                    <a:pt x="1183" y="32"/>
                    <a:pt x="1183" y="32"/>
                  </a:cubicBezTo>
                  <a:cubicBezTo>
                    <a:pt x="1068" y="85"/>
                    <a:pt x="917" y="103"/>
                    <a:pt x="761" y="103"/>
                  </a:cubicBezTo>
                  <a:cubicBezTo>
                    <a:pt x="423" y="103"/>
                    <a:pt x="62" y="16"/>
                    <a:pt x="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3"/>
            <p:cNvSpPr/>
            <p:nvPr/>
          </p:nvSpPr>
          <p:spPr>
            <a:xfrm>
              <a:off x="2775600" y="1221850"/>
              <a:ext cx="40625" cy="13725"/>
            </a:xfrm>
            <a:custGeom>
              <a:avLst/>
              <a:gdLst/>
              <a:ahLst/>
              <a:cxnLst/>
              <a:rect l="l" t="t" r="r" b="b"/>
              <a:pathLst>
                <a:path w="1625" h="549" extrusionOk="0">
                  <a:moveTo>
                    <a:pt x="1174" y="0"/>
                  </a:moveTo>
                  <a:cubicBezTo>
                    <a:pt x="1066" y="70"/>
                    <a:pt x="874" y="92"/>
                    <a:pt x="675" y="92"/>
                  </a:cubicBezTo>
                  <a:cubicBezTo>
                    <a:pt x="385" y="92"/>
                    <a:pt x="80" y="45"/>
                    <a:pt x="0" y="32"/>
                  </a:cubicBezTo>
                  <a:lnTo>
                    <a:pt x="0" y="32"/>
                  </a:lnTo>
                  <a:cubicBezTo>
                    <a:pt x="36" y="203"/>
                    <a:pt x="77" y="320"/>
                    <a:pt x="126" y="360"/>
                  </a:cubicBezTo>
                  <a:cubicBezTo>
                    <a:pt x="283" y="496"/>
                    <a:pt x="675" y="548"/>
                    <a:pt x="993" y="548"/>
                  </a:cubicBezTo>
                  <a:cubicBezTo>
                    <a:pt x="1223" y="548"/>
                    <a:pt x="1415" y="521"/>
                    <a:pt x="1449" y="477"/>
                  </a:cubicBezTo>
                  <a:cubicBezTo>
                    <a:pt x="1624" y="261"/>
                    <a:pt x="1174" y="0"/>
                    <a:pt x="117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3"/>
            <p:cNvSpPr/>
            <p:nvPr/>
          </p:nvSpPr>
          <p:spPr>
            <a:xfrm>
              <a:off x="2714850" y="808875"/>
              <a:ext cx="62000" cy="86950"/>
            </a:xfrm>
            <a:custGeom>
              <a:avLst/>
              <a:gdLst/>
              <a:ahLst/>
              <a:cxnLst/>
              <a:rect l="l" t="t" r="r" b="b"/>
              <a:pathLst>
                <a:path w="2480" h="3478" extrusionOk="0">
                  <a:moveTo>
                    <a:pt x="5" y="0"/>
                  </a:moveTo>
                  <a:lnTo>
                    <a:pt x="1" y="54"/>
                  </a:lnTo>
                  <a:cubicBezTo>
                    <a:pt x="1" y="54"/>
                    <a:pt x="1072" y="2263"/>
                    <a:pt x="1760" y="3361"/>
                  </a:cubicBezTo>
                  <a:lnTo>
                    <a:pt x="1859" y="3478"/>
                  </a:lnTo>
                  <a:cubicBezTo>
                    <a:pt x="2385" y="2232"/>
                    <a:pt x="2376" y="387"/>
                    <a:pt x="2376" y="387"/>
                  </a:cubicBezTo>
                  <a:lnTo>
                    <a:pt x="2480" y="342"/>
                  </a:lnTo>
                  <a:cubicBezTo>
                    <a:pt x="2382" y="332"/>
                    <a:pt x="2284" y="327"/>
                    <a:pt x="2186" y="327"/>
                  </a:cubicBezTo>
                  <a:cubicBezTo>
                    <a:pt x="2153" y="327"/>
                    <a:pt x="2121" y="328"/>
                    <a:pt x="2088" y="329"/>
                  </a:cubicBezTo>
                  <a:cubicBezTo>
                    <a:pt x="2088" y="329"/>
                    <a:pt x="2183" y="621"/>
                    <a:pt x="1503" y="662"/>
                  </a:cubicBezTo>
                  <a:cubicBezTo>
                    <a:pt x="1484" y="663"/>
                    <a:pt x="1465" y="663"/>
                    <a:pt x="1447" y="663"/>
                  </a:cubicBezTo>
                  <a:cubicBezTo>
                    <a:pt x="803" y="663"/>
                    <a:pt x="446" y="77"/>
                    <a:pt x="446" y="77"/>
                  </a:cubicBezTo>
                  <a:cubicBezTo>
                    <a:pt x="302" y="32"/>
                    <a:pt x="154" y="9"/>
                    <a:pt x="5"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3"/>
            <p:cNvSpPr/>
            <p:nvPr/>
          </p:nvSpPr>
          <p:spPr>
            <a:xfrm>
              <a:off x="2720825" y="809550"/>
              <a:ext cx="56150" cy="75150"/>
            </a:xfrm>
            <a:custGeom>
              <a:avLst/>
              <a:gdLst/>
              <a:ahLst/>
              <a:cxnLst/>
              <a:rect l="l" t="t" r="r" b="b"/>
              <a:pathLst>
                <a:path w="2246" h="3006" extrusionOk="0">
                  <a:moveTo>
                    <a:pt x="0" y="0"/>
                  </a:moveTo>
                  <a:lnTo>
                    <a:pt x="0" y="0"/>
                  </a:lnTo>
                  <a:cubicBezTo>
                    <a:pt x="504" y="986"/>
                    <a:pt x="1107" y="1975"/>
                    <a:pt x="1575" y="3006"/>
                  </a:cubicBezTo>
                  <a:cubicBezTo>
                    <a:pt x="1741" y="2727"/>
                    <a:pt x="1876" y="2434"/>
                    <a:pt x="1984" y="2133"/>
                  </a:cubicBezTo>
                  <a:cubicBezTo>
                    <a:pt x="2083" y="1543"/>
                    <a:pt x="2133" y="954"/>
                    <a:pt x="2142" y="360"/>
                  </a:cubicBezTo>
                  <a:lnTo>
                    <a:pt x="2245" y="315"/>
                  </a:lnTo>
                  <a:cubicBezTo>
                    <a:pt x="2147" y="305"/>
                    <a:pt x="2047" y="300"/>
                    <a:pt x="1948" y="300"/>
                  </a:cubicBezTo>
                  <a:cubicBezTo>
                    <a:pt x="1915" y="300"/>
                    <a:pt x="1882" y="301"/>
                    <a:pt x="1849" y="302"/>
                  </a:cubicBezTo>
                  <a:cubicBezTo>
                    <a:pt x="1849" y="302"/>
                    <a:pt x="1948" y="594"/>
                    <a:pt x="1264" y="635"/>
                  </a:cubicBezTo>
                  <a:cubicBezTo>
                    <a:pt x="1245" y="636"/>
                    <a:pt x="1226" y="636"/>
                    <a:pt x="1208" y="636"/>
                  </a:cubicBezTo>
                  <a:cubicBezTo>
                    <a:pt x="565" y="636"/>
                    <a:pt x="216" y="50"/>
                    <a:pt x="216" y="50"/>
                  </a:cubicBezTo>
                  <a:cubicBezTo>
                    <a:pt x="144" y="27"/>
                    <a:pt x="72" y="14"/>
                    <a:pt x="0"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3"/>
            <p:cNvSpPr/>
            <p:nvPr/>
          </p:nvSpPr>
          <p:spPr>
            <a:xfrm>
              <a:off x="2646375" y="808700"/>
              <a:ext cx="129025" cy="233650"/>
            </a:xfrm>
            <a:custGeom>
              <a:avLst/>
              <a:gdLst/>
              <a:ahLst/>
              <a:cxnLst/>
              <a:rect l="l" t="t" r="r" b="b"/>
              <a:pathLst>
                <a:path w="5161" h="9346" extrusionOk="0">
                  <a:moveTo>
                    <a:pt x="2570" y="0"/>
                  </a:moveTo>
                  <a:cubicBezTo>
                    <a:pt x="2022" y="0"/>
                    <a:pt x="1488" y="209"/>
                    <a:pt x="1089" y="588"/>
                  </a:cubicBezTo>
                  <a:cubicBezTo>
                    <a:pt x="0" y="1622"/>
                    <a:pt x="104" y="4421"/>
                    <a:pt x="405" y="5302"/>
                  </a:cubicBezTo>
                  <a:cubicBezTo>
                    <a:pt x="495" y="5563"/>
                    <a:pt x="603" y="5815"/>
                    <a:pt x="734" y="6058"/>
                  </a:cubicBezTo>
                  <a:lnTo>
                    <a:pt x="675" y="8321"/>
                  </a:lnTo>
                  <a:cubicBezTo>
                    <a:pt x="761" y="8379"/>
                    <a:pt x="841" y="8438"/>
                    <a:pt x="931" y="8492"/>
                  </a:cubicBezTo>
                  <a:cubicBezTo>
                    <a:pt x="1965" y="9151"/>
                    <a:pt x="3249" y="9346"/>
                    <a:pt x="4409" y="9346"/>
                  </a:cubicBezTo>
                  <a:cubicBezTo>
                    <a:pt x="4667" y="9346"/>
                    <a:pt x="4919" y="9336"/>
                    <a:pt x="5160" y="9320"/>
                  </a:cubicBezTo>
                  <a:lnTo>
                    <a:pt x="5156" y="9275"/>
                  </a:lnTo>
                  <a:cubicBezTo>
                    <a:pt x="5097" y="6391"/>
                    <a:pt x="4593" y="3512"/>
                    <a:pt x="4593" y="3512"/>
                  </a:cubicBezTo>
                  <a:cubicBezTo>
                    <a:pt x="4562" y="3467"/>
                    <a:pt x="4530" y="3417"/>
                    <a:pt x="4499" y="3368"/>
                  </a:cubicBezTo>
                  <a:cubicBezTo>
                    <a:pt x="3811" y="2275"/>
                    <a:pt x="2744" y="66"/>
                    <a:pt x="2744" y="66"/>
                  </a:cubicBezTo>
                  <a:lnTo>
                    <a:pt x="2744" y="7"/>
                  </a:lnTo>
                  <a:cubicBezTo>
                    <a:pt x="2686" y="3"/>
                    <a:pt x="2628" y="0"/>
                    <a:pt x="257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3"/>
            <p:cNvSpPr/>
            <p:nvPr/>
          </p:nvSpPr>
          <p:spPr>
            <a:xfrm>
              <a:off x="2646375" y="808675"/>
              <a:ext cx="129025" cy="233675"/>
            </a:xfrm>
            <a:custGeom>
              <a:avLst/>
              <a:gdLst/>
              <a:ahLst/>
              <a:cxnLst/>
              <a:rect l="l" t="t" r="r" b="b"/>
              <a:pathLst>
                <a:path w="5161" h="9347" extrusionOk="0">
                  <a:moveTo>
                    <a:pt x="2561" y="0"/>
                  </a:moveTo>
                  <a:cubicBezTo>
                    <a:pt x="2015" y="0"/>
                    <a:pt x="1489" y="209"/>
                    <a:pt x="1089" y="589"/>
                  </a:cubicBezTo>
                  <a:cubicBezTo>
                    <a:pt x="0" y="1619"/>
                    <a:pt x="104" y="4417"/>
                    <a:pt x="405" y="5303"/>
                  </a:cubicBezTo>
                  <a:cubicBezTo>
                    <a:pt x="491" y="5555"/>
                    <a:pt x="599" y="5803"/>
                    <a:pt x="725" y="6041"/>
                  </a:cubicBezTo>
                  <a:cubicBezTo>
                    <a:pt x="1129" y="6734"/>
                    <a:pt x="1624" y="7337"/>
                    <a:pt x="2358" y="7706"/>
                  </a:cubicBezTo>
                  <a:cubicBezTo>
                    <a:pt x="1728" y="7620"/>
                    <a:pt x="1044" y="7292"/>
                    <a:pt x="720" y="6770"/>
                  </a:cubicBezTo>
                  <a:lnTo>
                    <a:pt x="680" y="8322"/>
                  </a:lnTo>
                  <a:cubicBezTo>
                    <a:pt x="765" y="8380"/>
                    <a:pt x="850" y="8439"/>
                    <a:pt x="936" y="8493"/>
                  </a:cubicBezTo>
                  <a:cubicBezTo>
                    <a:pt x="1970" y="9152"/>
                    <a:pt x="3254" y="9347"/>
                    <a:pt x="4411" y="9347"/>
                  </a:cubicBezTo>
                  <a:cubicBezTo>
                    <a:pt x="4668" y="9347"/>
                    <a:pt x="4919" y="9337"/>
                    <a:pt x="5160" y="9321"/>
                  </a:cubicBezTo>
                  <a:lnTo>
                    <a:pt x="5156" y="9276"/>
                  </a:lnTo>
                  <a:cubicBezTo>
                    <a:pt x="5102" y="6392"/>
                    <a:pt x="4593" y="3508"/>
                    <a:pt x="4593" y="3508"/>
                  </a:cubicBezTo>
                  <a:cubicBezTo>
                    <a:pt x="4566" y="3463"/>
                    <a:pt x="4535" y="3418"/>
                    <a:pt x="4503" y="3369"/>
                  </a:cubicBezTo>
                  <a:cubicBezTo>
                    <a:pt x="3815" y="2271"/>
                    <a:pt x="2744" y="62"/>
                    <a:pt x="2744" y="62"/>
                  </a:cubicBezTo>
                  <a:lnTo>
                    <a:pt x="2749" y="8"/>
                  </a:lnTo>
                  <a:cubicBezTo>
                    <a:pt x="2686" y="3"/>
                    <a:pt x="2623" y="0"/>
                    <a:pt x="2561"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3"/>
            <p:cNvSpPr/>
            <p:nvPr/>
          </p:nvSpPr>
          <p:spPr>
            <a:xfrm>
              <a:off x="2761000" y="817425"/>
              <a:ext cx="98750" cy="224275"/>
            </a:xfrm>
            <a:custGeom>
              <a:avLst/>
              <a:gdLst/>
              <a:ahLst/>
              <a:cxnLst/>
              <a:rect l="l" t="t" r="r" b="b"/>
              <a:pathLst>
                <a:path w="3950" h="8971" extrusionOk="0">
                  <a:moveTo>
                    <a:pt x="638" y="0"/>
                  </a:moveTo>
                  <a:lnTo>
                    <a:pt x="535" y="45"/>
                  </a:lnTo>
                  <a:cubicBezTo>
                    <a:pt x="535" y="45"/>
                    <a:pt x="584" y="1858"/>
                    <a:pt x="58" y="3104"/>
                  </a:cubicBezTo>
                  <a:lnTo>
                    <a:pt x="8" y="3158"/>
                  </a:lnTo>
                  <a:cubicBezTo>
                    <a:pt x="3" y="3150"/>
                    <a:pt x="1" y="3146"/>
                    <a:pt x="1" y="3146"/>
                  </a:cubicBezTo>
                  <a:lnTo>
                    <a:pt x="1" y="3146"/>
                  </a:lnTo>
                  <a:cubicBezTo>
                    <a:pt x="1" y="3146"/>
                    <a:pt x="5" y="3152"/>
                    <a:pt x="8" y="3159"/>
                  </a:cubicBezTo>
                  <a:lnTo>
                    <a:pt x="8" y="3159"/>
                  </a:lnTo>
                  <a:cubicBezTo>
                    <a:pt x="8" y="3159"/>
                    <a:pt x="8" y="3158"/>
                    <a:pt x="8" y="3158"/>
                  </a:cubicBezTo>
                  <a:lnTo>
                    <a:pt x="8" y="3158"/>
                  </a:lnTo>
                  <a:cubicBezTo>
                    <a:pt x="15" y="3171"/>
                    <a:pt x="18" y="3175"/>
                    <a:pt x="18" y="3175"/>
                  </a:cubicBezTo>
                  <a:cubicBezTo>
                    <a:pt x="18" y="3175"/>
                    <a:pt x="13" y="3167"/>
                    <a:pt x="8" y="3159"/>
                  </a:cubicBezTo>
                  <a:lnTo>
                    <a:pt x="8" y="3159"/>
                  </a:lnTo>
                  <a:cubicBezTo>
                    <a:pt x="18" y="3212"/>
                    <a:pt x="517" y="6069"/>
                    <a:pt x="571" y="8921"/>
                  </a:cubicBezTo>
                  <a:lnTo>
                    <a:pt x="575" y="8971"/>
                  </a:lnTo>
                  <a:cubicBezTo>
                    <a:pt x="1299" y="8921"/>
                    <a:pt x="2019" y="8809"/>
                    <a:pt x="2721" y="8638"/>
                  </a:cubicBezTo>
                  <a:cubicBezTo>
                    <a:pt x="2856" y="8606"/>
                    <a:pt x="2928" y="8584"/>
                    <a:pt x="2928" y="8579"/>
                  </a:cubicBezTo>
                  <a:cubicBezTo>
                    <a:pt x="2919" y="8431"/>
                    <a:pt x="2901" y="8278"/>
                    <a:pt x="2887" y="8125"/>
                  </a:cubicBezTo>
                  <a:cubicBezTo>
                    <a:pt x="2712" y="7949"/>
                    <a:pt x="2779" y="7482"/>
                    <a:pt x="2797" y="7369"/>
                  </a:cubicBezTo>
                  <a:lnTo>
                    <a:pt x="2793" y="7324"/>
                  </a:lnTo>
                  <a:cubicBezTo>
                    <a:pt x="3387" y="7203"/>
                    <a:pt x="3711" y="6987"/>
                    <a:pt x="3855" y="6865"/>
                  </a:cubicBezTo>
                  <a:cubicBezTo>
                    <a:pt x="3891" y="6838"/>
                    <a:pt x="3922" y="6807"/>
                    <a:pt x="3949" y="6771"/>
                  </a:cubicBezTo>
                  <a:cubicBezTo>
                    <a:pt x="3571" y="5322"/>
                    <a:pt x="3144" y="2790"/>
                    <a:pt x="2132" y="842"/>
                  </a:cubicBezTo>
                  <a:cubicBezTo>
                    <a:pt x="1808" y="221"/>
                    <a:pt x="1088" y="45"/>
                    <a:pt x="638"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3"/>
            <p:cNvSpPr/>
            <p:nvPr/>
          </p:nvSpPr>
          <p:spPr>
            <a:xfrm>
              <a:off x="2761200" y="817425"/>
              <a:ext cx="98550" cy="224275"/>
            </a:xfrm>
            <a:custGeom>
              <a:avLst/>
              <a:gdLst/>
              <a:ahLst/>
              <a:cxnLst/>
              <a:rect l="l" t="t" r="r" b="b"/>
              <a:pathLst>
                <a:path w="3942" h="8971" extrusionOk="0">
                  <a:moveTo>
                    <a:pt x="630" y="0"/>
                  </a:moveTo>
                  <a:lnTo>
                    <a:pt x="527" y="45"/>
                  </a:lnTo>
                  <a:cubicBezTo>
                    <a:pt x="527" y="45"/>
                    <a:pt x="572" y="1858"/>
                    <a:pt x="45" y="3104"/>
                  </a:cubicBezTo>
                  <a:lnTo>
                    <a:pt x="0" y="3163"/>
                  </a:lnTo>
                  <a:cubicBezTo>
                    <a:pt x="0" y="3163"/>
                    <a:pt x="0" y="3163"/>
                    <a:pt x="0" y="3163"/>
                  </a:cubicBezTo>
                  <a:lnTo>
                    <a:pt x="0" y="3163"/>
                  </a:lnTo>
                  <a:cubicBezTo>
                    <a:pt x="6" y="3173"/>
                    <a:pt x="8" y="3177"/>
                    <a:pt x="7" y="3177"/>
                  </a:cubicBezTo>
                  <a:cubicBezTo>
                    <a:pt x="7" y="3177"/>
                    <a:pt x="3" y="3170"/>
                    <a:pt x="0" y="3163"/>
                  </a:cubicBezTo>
                  <a:lnTo>
                    <a:pt x="0" y="3163"/>
                  </a:lnTo>
                  <a:cubicBezTo>
                    <a:pt x="5" y="3208"/>
                    <a:pt x="504" y="6065"/>
                    <a:pt x="563" y="8921"/>
                  </a:cubicBezTo>
                  <a:lnTo>
                    <a:pt x="567" y="8971"/>
                  </a:lnTo>
                  <a:cubicBezTo>
                    <a:pt x="1287" y="8917"/>
                    <a:pt x="2007" y="8809"/>
                    <a:pt x="2713" y="8638"/>
                  </a:cubicBezTo>
                  <a:cubicBezTo>
                    <a:pt x="2843" y="8602"/>
                    <a:pt x="2920" y="8579"/>
                    <a:pt x="2920" y="8579"/>
                  </a:cubicBezTo>
                  <a:cubicBezTo>
                    <a:pt x="2906" y="8426"/>
                    <a:pt x="2893" y="8278"/>
                    <a:pt x="2875" y="8125"/>
                  </a:cubicBezTo>
                  <a:cubicBezTo>
                    <a:pt x="2699" y="7945"/>
                    <a:pt x="2767" y="7482"/>
                    <a:pt x="2785" y="7369"/>
                  </a:cubicBezTo>
                  <a:lnTo>
                    <a:pt x="2780" y="7324"/>
                  </a:lnTo>
                  <a:lnTo>
                    <a:pt x="2794" y="7320"/>
                  </a:lnTo>
                  <a:cubicBezTo>
                    <a:pt x="2780" y="7225"/>
                    <a:pt x="2758" y="7135"/>
                    <a:pt x="2744" y="7041"/>
                  </a:cubicBezTo>
                  <a:cubicBezTo>
                    <a:pt x="2407" y="5268"/>
                    <a:pt x="1939" y="3500"/>
                    <a:pt x="1539" y="1728"/>
                  </a:cubicBezTo>
                  <a:lnTo>
                    <a:pt x="1539" y="1728"/>
                  </a:lnTo>
                  <a:cubicBezTo>
                    <a:pt x="2277" y="3433"/>
                    <a:pt x="2812" y="5219"/>
                    <a:pt x="3136" y="7050"/>
                  </a:cubicBezTo>
                  <a:cubicBezTo>
                    <a:pt x="3388" y="7032"/>
                    <a:pt x="3635" y="6964"/>
                    <a:pt x="3860" y="6852"/>
                  </a:cubicBezTo>
                  <a:cubicBezTo>
                    <a:pt x="3892" y="6825"/>
                    <a:pt x="3919" y="6802"/>
                    <a:pt x="3941" y="6771"/>
                  </a:cubicBezTo>
                  <a:cubicBezTo>
                    <a:pt x="3563" y="5322"/>
                    <a:pt x="3131" y="2790"/>
                    <a:pt x="2124" y="846"/>
                  </a:cubicBezTo>
                  <a:cubicBezTo>
                    <a:pt x="1800" y="221"/>
                    <a:pt x="1080" y="45"/>
                    <a:pt x="63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3"/>
            <p:cNvSpPr/>
            <p:nvPr/>
          </p:nvSpPr>
          <p:spPr>
            <a:xfrm>
              <a:off x="2799650" y="860725"/>
              <a:ext cx="58075" cy="139700"/>
            </a:xfrm>
            <a:custGeom>
              <a:avLst/>
              <a:gdLst/>
              <a:ahLst/>
              <a:cxnLst/>
              <a:rect l="l" t="t" r="r" b="b"/>
              <a:pathLst>
                <a:path w="2323" h="5588" extrusionOk="0">
                  <a:moveTo>
                    <a:pt x="1" y="0"/>
                  </a:moveTo>
                  <a:lnTo>
                    <a:pt x="1" y="0"/>
                  </a:lnTo>
                  <a:cubicBezTo>
                    <a:pt x="401" y="1768"/>
                    <a:pt x="874" y="3541"/>
                    <a:pt x="1206" y="5313"/>
                  </a:cubicBezTo>
                  <a:cubicBezTo>
                    <a:pt x="1224" y="5403"/>
                    <a:pt x="1242" y="5498"/>
                    <a:pt x="1260" y="5588"/>
                  </a:cubicBezTo>
                  <a:cubicBezTo>
                    <a:pt x="1382" y="5565"/>
                    <a:pt x="1508" y="5529"/>
                    <a:pt x="1629" y="5493"/>
                  </a:cubicBezTo>
                  <a:cubicBezTo>
                    <a:pt x="1877" y="5417"/>
                    <a:pt x="2106" y="5295"/>
                    <a:pt x="2309" y="5133"/>
                  </a:cubicBezTo>
                  <a:lnTo>
                    <a:pt x="2322" y="5120"/>
                  </a:lnTo>
                  <a:lnTo>
                    <a:pt x="2322" y="5120"/>
                  </a:lnTo>
                  <a:cubicBezTo>
                    <a:pt x="2097" y="5232"/>
                    <a:pt x="1850" y="5300"/>
                    <a:pt x="1598" y="5318"/>
                  </a:cubicBezTo>
                  <a:cubicBezTo>
                    <a:pt x="1274" y="3491"/>
                    <a:pt x="739" y="1705"/>
                    <a:pt x="1"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3"/>
            <p:cNvSpPr/>
            <p:nvPr/>
          </p:nvSpPr>
          <p:spPr>
            <a:xfrm>
              <a:off x="2669200" y="1020975"/>
              <a:ext cx="159825" cy="130275"/>
            </a:xfrm>
            <a:custGeom>
              <a:avLst/>
              <a:gdLst/>
              <a:ahLst/>
              <a:cxnLst/>
              <a:rect l="l" t="t" r="r" b="b"/>
              <a:pathLst>
                <a:path w="6393" h="5211" extrusionOk="0">
                  <a:moveTo>
                    <a:pt x="18" y="1"/>
                  </a:moveTo>
                  <a:lnTo>
                    <a:pt x="0" y="32"/>
                  </a:lnTo>
                  <a:cubicBezTo>
                    <a:pt x="0" y="32"/>
                    <a:pt x="203" y="4387"/>
                    <a:pt x="554" y="4706"/>
                  </a:cubicBezTo>
                  <a:cubicBezTo>
                    <a:pt x="599" y="4751"/>
                    <a:pt x="711" y="4801"/>
                    <a:pt x="878" y="4850"/>
                  </a:cubicBezTo>
                  <a:cubicBezTo>
                    <a:pt x="1265" y="4976"/>
                    <a:pt x="1935" y="5107"/>
                    <a:pt x="2686" y="5174"/>
                  </a:cubicBezTo>
                  <a:cubicBezTo>
                    <a:pt x="2971" y="5198"/>
                    <a:pt x="3256" y="5210"/>
                    <a:pt x="3541" y="5210"/>
                  </a:cubicBezTo>
                  <a:cubicBezTo>
                    <a:pt x="3683" y="5210"/>
                    <a:pt x="3826" y="5207"/>
                    <a:pt x="3968" y="5201"/>
                  </a:cubicBezTo>
                  <a:cubicBezTo>
                    <a:pt x="4612" y="5174"/>
                    <a:pt x="5232" y="5071"/>
                    <a:pt x="5723" y="4846"/>
                  </a:cubicBezTo>
                  <a:cubicBezTo>
                    <a:pt x="5939" y="4747"/>
                    <a:pt x="6137" y="4612"/>
                    <a:pt x="6308" y="4445"/>
                  </a:cubicBezTo>
                  <a:cubicBezTo>
                    <a:pt x="6379" y="4374"/>
                    <a:pt x="6393" y="829"/>
                    <a:pt x="6393" y="496"/>
                  </a:cubicBezTo>
                  <a:lnTo>
                    <a:pt x="6393" y="496"/>
                  </a:lnTo>
                  <a:cubicBezTo>
                    <a:pt x="5691" y="667"/>
                    <a:pt x="4971" y="779"/>
                    <a:pt x="4247" y="829"/>
                  </a:cubicBezTo>
                  <a:cubicBezTo>
                    <a:pt x="4006" y="845"/>
                    <a:pt x="3754" y="855"/>
                    <a:pt x="3496" y="855"/>
                  </a:cubicBezTo>
                  <a:cubicBezTo>
                    <a:pt x="2336" y="855"/>
                    <a:pt x="1052" y="660"/>
                    <a:pt x="18"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3"/>
            <p:cNvSpPr/>
            <p:nvPr/>
          </p:nvSpPr>
          <p:spPr>
            <a:xfrm>
              <a:off x="2760750" y="1047250"/>
              <a:ext cx="149825" cy="111725"/>
            </a:xfrm>
            <a:custGeom>
              <a:avLst/>
              <a:gdLst/>
              <a:ahLst/>
              <a:cxnLst/>
              <a:rect l="l" t="t" r="r" b="b"/>
              <a:pathLst>
                <a:path w="5993" h="4469" extrusionOk="0">
                  <a:moveTo>
                    <a:pt x="5992" y="1"/>
                  </a:moveTo>
                  <a:cubicBezTo>
                    <a:pt x="5862" y="32"/>
                    <a:pt x="5669" y="77"/>
                    <a:pt x="5435" y="122"/>
                  </a:cubicBezTo>
                  <a:cubicBezTo>
                    <a:pt x="4567" y="398"/>
                    <a:pt x="3631" y="548"/>
                    <a:pt x="2703" y="548"/>
                  </a:cubicBezTo>
                  <a:cubicBezTo>
                    <a:pt x="1767" y="548"/>
                    <a:pt x="840" y="396"/>
                    <a:pt x="0" y="64"/>
                  </a:cubicBezTo>
                  <a:lnTo>
                    <a:pt x="0" y="64"/>
                  </a:lnTo>
                  <a:cubicBezTo>
                    <a:pt x="117" y="1292"/>
                    <a:pt x="279" y="2731"/>
                    <a:pt x="770" y="3883"/>
                  </a:cubicBezTo>
                  <a:cubicBezTo>
                    <a:pt x="1709" y="4295"/>
                    <a:pt x="2753" y="4468"/>
                    <a:pt x="3816" y="4468"/>
                  </a:cubicBezTo>
                  <a:cubicBezTo>
                    <a:pt x="4296" y="4468"/>
                    <a:pt x="4780" y="4433"/>
                    <a:pt x="5259" y="4369"/>
                  </a:cubicBezTo>
                  <a:lnTo>
                    <a:pt x="5318" y="4346"/>
                  </a:lnTo>
                  <a:cubicBezTo>
                    <a:pt x="5534" y="4252"/>
                    <a:pt x="5732" y="4117"/>
                    <a:pt x="5903" y="3946"/>
                  </a:cubicBezTo>
                  <a:cubicBezTo>
                    <a:pt x="5974" y="3874"/>
                    <a:pt x="5988" y="329"/>
                    <a:pt x="5992"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3"/>
            <p:cNvSpPr/>
            <p:nvPr/>
          </p:nvSpPr>
          <p:spPr>
            <a:xfrm>
              <a:off x="2721725" y="607450"/>
              <a:ext cx="13300" cy="12100"/>
            </a:xfrm>
            <a:custGeom>
              <a:avLst/>
              <a:gdLst/>
              <a:ahLst/>
              <a:cxnLst/>
              <a:rect l="l" t="t" r="r" b="b"/>
              <a:pathLst>
                <a:path w="532" h="484" extrusionOk="0">
                  <a:moveTo>
                    <a:pt x="0" y="0"/>
                  </a:moveTo>
                  <a:lnTo>
                    <a:pt x="0" y="0"/>
                  </a:lnTo>
                  <a:cubicBezTo>
                    <a:pt x="9" y="242"/>
                    <a:pt x="253" y="483"/>
                    <a:pt x="392" y="483"/>
                  </a:cubicBezTo>
                  <a:cubicBezTo>
                    <a:pt x="398" y="483"/>
                    <a:pt x="404" y="483"/>
                    <a:pt x="410" y="482"/>
                  </a:cubicBezTo>
                  <a:cubicBezTo>
                    <a:pt x="531" y="459"/>
                    <a:pt x="347" y="167"/>
                    <a:pt x="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3"/>
            <p:cNvSpPr/>
            <p:nvPr/>
          </p:nvSpPr>
          <p:spPr>
            <a:xfrm>
              <a:off x="2776600" y="613625"/>
              <a:ext cx="12175" cy="10825"/>
            </a:xfrm>
            <a:custGeom>
              <a:avLst/>
              <a:gdLst/>
              <a:ahLst/>
              <a:cxnLst/>
              <a:rect l="l" t="t" r="r" b="b"/>
              <a:pathLst>
                <a:path w="487" h="433" extrusionOk="0">
                  <a:moveTo>
                    <a:pt x="172" y="1"/>
                  </a:moveTo>
                  <a:cubicBezTo>
                    <a:pt x="1" y="160"/>
                    <a:pt x="185" y="433"/>
                    <a:pt x="366" y="433"/>
                  </a:cubicBezTo>
                  <a:cubicBezTo>
                    <a:pt x="394" y="433"/>
                    <a:pt x="423" y="426"/>
                    <a:pt x="450" y="410"/>
                  </a:cubicBezTo>
                  <a:cubicBezTo>
                    <a:pt x="486" y="388"/>
                    <a:pt x="379" y="212"/>
                    <a:pt x="1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3"/>
            <p:cNvSpPr/>
            <p:nvPr/>
          </p:nvSpPr>
          <p:spPr>
            <a:xfrm>
              <a:off x="2685725" y="626000"/>
              <a:ext cx="15450" cy="6950"/>
            </a:xfrm>
            <a:custGeom>
              <a:avLst/>
              <a:gdLst/>
              <a:ahLst/>
              <a:cxnLst/>
              <a:rect l="l" t="t" r="r" b="b"/>
              <a:pathLst>
                <a:path w="618" h="278" extrusionOk="0">
                  <a:moveTo>
                    <a:pt x="1" y="1"/>
                  </a:moveTo>
                  <a:lnTo>
                    <a:pt x="1" y="1"/>
                  </a:lnTo>
                  <a:cubicBezTo>
                    <a:pt x="118" y="171"/>
                    <a:pt x="360" y="278"/>
                    <a:pt x="482" y="278"/>
                  </a:cubicBezTo>
                  <a:cubicBezTo>
                    <a:pt x="505" y="278"/>
                    <a:pt x="523" y="274"/>
                    <a:pt x="536" y="266"/>
                  </a:cubicBezTo>
                  <a:cubicBezTo>
                    <a:pt x="617" y="212"/>
                    <a:pt x="361" y="5"/>
                    <a:pt x="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3"/>
            <p:cNvSpPr/>
            <p:nvPr/>
          </p:nvSpPr>
          <p:spPr>
            <a:xfrm>
              <a:off x="2644125" y="595525"/>
              <a:ext cx="185200" cy="149150"/>
            </a:xfrm>
            <a:custGeom>
              <a:avLst/>
              <a:gdLst/>
              <a:ahLst/>
              <a:cxnLst/>
              <a:rect l="l" t="t" r="r" b="b"/>
              <a:pathLst>
                <a:path w="7408" h="5966" extrusionOk="0">
                  <a:moveTo>
                    <a:pt x="3104" y="477"/>
                  </a:moveTo>
                  <a:lnTo>
                    <a:pt x="3104" y="477"/>
                  </a:lnTo>
                  <a:cubicBezTo>
                    <a:pt x="3451" y="644"/>
                    <a:pt x="3640" y="936"/>
                    <a:pt x="3514" y="959"/>
                  </a:cubicBezTo>
                  <a:cubicBezTo>
                    <a:pt x="3508" y="960"/>
                    <a:pt x="3502" y="960"/>
                    <a:pt x="3496" y="960"/>
                  </a:cubicBezTo>
                  <a:cubicBezTo>
                    <a:pt x="3357" y="960"/>
                    <a:pt x="3113" y="719"/>
                    <a:pt x="3104" y="477"/>
                  </a:cubicBezTo>
                  <a:close/>
                  <a:moveTo>
                    <a:pt x="5471" y="725"/>
                  </a:moveTo>
                  <a:lnTo>
                    <a:pt x="5471" y="725"/>
                  </a:lnTo>
                  <a:cubicBezTo>
                    <a:pt x="5682" y="936"/>
                    <a:pt x="5790" y="1112"/>
                    <a:pt x="5754" y="1134"/>
                  </a:cubicBezTo>
                  <a:cubicBezTo>
                    <a:pt x="5727" y="1150"/>
                    <a:pt x="5698" y="1157"/>
                    <a:pt x="5669" y="1157"/>
                  </a:cubicBezTo>
                  <a:cubicBezTo>
                    <a:pt x="5487" y="1157"/>
                    <a:pt x="5300" y="884"/>
                    <a:pt x="5471" y="725"/>
                  </a:cubicBezTo>
                  <a:close/>
                  <a:moveTo>
                    <a:pt x="1665" y="1220"/>
                  </a:moveTo>
                  <a:cubicBezTo>
                    <a:pt x="2025" y="1224"/>
                    <a:pt x="2272" y="1436"/>
                    <a:pt x="2200" y="1485"/>
                  </a:cubicBezTo>
                  <a:cubicBezTo>
                    <a:pt x="2189" y="1492"/>
                    <a:pt x="2173" y="1495"/>
                    <a:pt x="2152" y="1495"/>
                  </a:cubicBezTo>
                  <a:cubicBezTo>
                    <a:pt x="2034" y="1495"/>
                    <a:pt x="1783" y="1392"/>
                    <a:pt x="1665" y="1220"/>
                  </a:cubicBezTo>
                  <a:close/>
                  <a:moveTo>
                    <a:pt x="3922" y="1"/>
                  </a:moveTo>
                  <a:cubicBezTo>
                    <a:pt x="3836" y="1"/>
                    <a:pt x="3750" y="8"/>
                    <a:pt x="3662" y="23"/>
                  </a:cubicBezTo>
                  <a:cubicBezTo>
                    <a:pt x="3226" y="100"/>
                    <a:pt x="3095" y="289"/>
                    <a:pt x="3104" y="477"/>
                  </a:cubicBezTo>
                  <a:cubicBezTo>
                    <a:pt x="2965" y="411"/>
                    <a:pt x="2799" y="365"/>
                    <a:pt x="2617" y="365"/>
                  </a:cubicBezTo>
                  <a:cubicBezTo>
                    <a:pt x="2391" y="365"/>
                    <a:pt x="2139" y="435"/>
                    <a:pt x="1881" y="621"/>
                  </a:cubicBezTo>
                  <a:cubicBezTo>
                    <a:pt x="1561" y="851"/>
                    <a:pt x="1557" y="1062"/>
                    <a:pt x="1665" y="1220"/>
                  </a:cubicBezTo>
                  <a:cubicBezTo>
                    <a:pt x="1659" y="1220"/>
                    <a:pt x="1652" y="1220"/>
                    <a:pt x="1646" y="1220"/>
                  </a:cubicBezTo>
                  <a:cubicBezTo>
                    <a:pt x="1411" y="1220"/>
                    <a:pt x="1132" y="1303"/>
                    <a:pt x="873" y="1571"/>
                  </a:cubicBezTo>
                  <a:cubicBezTo>
                    <a:pt x="329" y="2124"/>
                    <a:pt x="581" y="2871"/>
                    <a:pt x="581" y="2871"/>
                  </a:cubicBezTo>
                  <a:cubicBezTo>
                    <a:pt x="581" y="2871"/>
                    <a:pt x="257" y="3015"/>
                    <a:pt x="99" y="3617"/>
                  </a:cubicBezTo>
                  <a:cubicBezTo>
                    <a:pt x="0" y="3964"/>
                    <a:pt x="126" y="4337"/>
                    <a:pt x="419" y="4549"/>
                  </a:cubicBezTo>
                  <a:cubicBezTo>
                    <a:pt x="207" y="4760"/>
                    <a:pt x="122" y="5062"/>
                    <a:pt x="185" y="5354"/>
                  </a:cubicBezTo>
                  <a:cubicBezTo>
                    <a:pt x="288" y="5867"/>
                    <a:pt x="594" y="5966"/>
                    <a:pt x="594" y="5966"/>
                  </a:cubicBezTo>
                  <a:cubicBezTo>
                    <a:pt x="612" y="5808"/>
                    <a:pt x="675" y="5660"/>
                    <a:pt x="783" y="5543"/>
                  </a:cubicBezTo>
                  <a:cubicBezTo>
                    <a:pt x="908" y="5418"/>
                    <a:pt x="1023" y="5379"/>
                    <a:pt x="1119" y="5379"/>
                  </a:cubicBezTo>
                  <a:cubicBezTo>
                    <a:pt x="1286" y="5379"/>
                    <a:pt x="1395" y="5500"/>
                    <a:pt x="1395" y="5502"/>
                  </a:cubicBezTo>
                  <a:cubicBezTo>
                    <a:pt x="1570" y="5093"/>
                    <a:pt x="1485" y="4072"/>
                    <a:pt x="1485" y="4072"/>
                  </a:cubicBezTo>
                  <a:cubicBezTo>
                    <a:pt x="1485" y="4072"/>
                    <a:pt x="2254" y="4022"/>
                    <a:pt x="2767" y="3532"/>
                  </a:cubicBezTo>
                  <a:cubicBezTo>
                    <a:pt x="2965" y="3334"/>
                    <a:pt x="3082" y="3078"/>
                    <a:pt x="3104" y="2799"/>
                  </a:cubicBezTo>
                  <a:cubicBezTo>
                    <a:pt x="3104" y="2799"/>
                    <a:pt x="3476" y="2931"/>
                    <a:pt x="3882" y="2931"/>
                  </a:cubicBezTo>
                  <a:cubicBezTo>
                    <a:pt x="4228" y="2931"/>
                    <a:pt x="4599" y="2835"/>
                    <a:pt x="4787" y="2479"/>
                  </a:cubicBezTo>
                  <a:cubicBezTo>
                    <a:pt x="4787" y="2479"/>
                    <a:pt x="5422" y="2996"/>
                    <a:pt x="6055" y="2996"/>
                  </a:cubicBezTo>
                  <a:cubicBezTo>
                    <a:pt x="6085" y="2996"/>
                    <a:pt x="6115" y="2995"/>
                    <a:pt x="6145" y="2992"/>
                  </a:cubicBezTo>
                  <a:cubicBezTo>
                    <a:pt x="6343" y="2979"/>
                    <a:pt x="6532" y="2902"/>
                    <a:pt x="6685" y="2767"/>
                  </a:cubicBezTo>
                  <a:cubicBezTo>
                    <a:pt x="7407" y="2142"/>
                    <a:pt x="6708" y="618"/>
                    <a:pt x="5837" y="618"/>
                  </a:cubicBezTo>
                  <a:cubicBezTo>
                    <a:pt x="5812" y="618"/>
                    <a:pt x="5788" y="619"/>
                    <a:pt x="5763" y="621"/>
                  </a:cubicBezTo>
                  <a:cubicBezTo>
                    <a:pt x="5619" y="635"/>
                    <a:pt x="5529" y="675"/>
                    <a:pt x="5471" y="725"/>
                  </a:cubicBezTo>
                  <a:cubicBezTo>
                    <a:pt x="5145" y="403"/>
                    <a:pt x="4567" y="1"/>
                    <a:pt x="392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3"/>
            <p:cNvSpPr/>
            <p:nvPr/>
          </p:nvSpPr>
          <p:spPr>
            <a:xfrm>
              <a:off x="2830700" y="989050"/>
              <a:ext cx="37250" cy="42450"/>
            </a:xfrm>
            <a:custGeom>
              <a:avLst/>
              <a:gdLst/>
              <a:ahLst/>
              <a:cxnLst/>
              <a:rect l="l" t="t" r="r" b="b"/>
              <a:pathLst>
                <a:path w="1490" h="1698" extrusionOk="0">
                  <a:moveTo>
                    <a:pt x="1067" y="0"/>
                  </a:moveTo>
                  <a:cubicBezTo>
                    <a:pt x="923" y="126"/>
                    <a:pt x="599" y="342"/>
                    <a:pt x="0" y="464"/>
                  </a:cubicBezTo>
                  <a:lnTo>
                    <a:pt x="9" y="509"/>
                  </a:lnTo>
                  <a:cubicBezTo>
                    <a:pt x="41" y="761"/>
                    <a:pt x="72" y="1012"/>
                    <a:pt x="99" y="1260"/>
                  </a:cubicBezTo>
                  <a:cubicBezTo>
                    <a:pt x="104" y="1269"/>
                    <a:pt x="113" y="1273"/>
                    <a:pt x="122" y="1282"/>
                  </a:cubicBezTo>
                  <a:cubicBezTo>
                    <a:pt x="129" y="1288"/>
                    <a:pt x="136" y="1290"/>
                    <a:pt x="143" y="1290"/>
                  </a:cubicBezTo>
                  <a:cubicBezTo>
                    <a:pt x="243" y="1290"/>
                    <a:pt x="306" y="734"/>
                    <a:pt x="306" y="734"/>
                  </a:cubicBezTo>
                  <a:cubicBezTo>
                    <a:pt x="306" y="734"/>
                    <a:pt x="362" y="1644"/>
                    <a:pt x="503" y="1644"/>
                  </a:cubicBezTo>
                  <a:cubicBezTo>
                    <a:pt x="507" y="1644"/>
                    <a:pt x="510" y="1643"/>
                    <a:pt x="513" y="1642"/>
                  </a:cubicBezTo>
                  <a:cubicBezTo>
                    <a:pt x="572" y="1624"/>
                    <a:pt x="626" y="1530"/>
                    <a:pt x="662" y="1408"/>
                  </a:cubicBezTo>
                  <a:lnTo>
                    <a:pt x="707" y="1422"/>
                  </a:lnTo>
                  <a:cubicBezTo>
                    <a:pt x="707" y="1452"/>
                    <a:pt x="710" y="1698"/>
                    <a:pt x="807" y="1698"/>
                  </a:cubicBezTo>
                  <a:cubicBezTo>
                    <a:pt x="827" y="1698"/>
                    <a:pt x="850" y="1688"/>
                    <a:pt x="878" y="1665"/>
                  </a:cubicBezTo>
                  <a:cubicBezTo>
                    <a:pt x="959" y="1584"/>
                    <a:pt x="1008" y="1480"/>
                    <a:pt x="1026" y="1372"/>
                  </a:cubicBezTo>
                  <a:cubicBezTo>
                    <a:pt x="1045" y="1432"/>
                    <a:pt x="1091" y="1566"/>
                    <a:pt x="1132" y="1566"/>
                  </a:cubicBezTo>
                  <a:cubicBezTo>
                    <a:pt x="1141" y="1566"/>
                    <a:pt x="1149" y="1561"/>
                    <a:pt x="1157" y="1548"/>
                  </a:cubicBezTo>
                  <a:cubicBezTo>
                    <a:pt x="1489" y="994"/>
                    <a:pt x="1094" y="5"/>
                    <a:pt x="1094" y="5"/>
                  </a:cubicBezTo>
                  <a:lnTo>
                    <a:pt x="1067" y="0"/>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3"/>
            <p:cNvSpPr/>
            <p:nvPr/>
          </p:nvSpPr>
          <p:spPr>
            <a:xfrm>
              <a:off x="2768500" y="1142100"/>
              <a:ext cx="43775" cy="82100"/>
            </a:xfrm>
            <a:custGeom>
              <a:avLst/>
              <a:gdLst/>
              <a:ahLst/>
              <a:cxnLst/>
              <a:rect l="l" t="t" r="r" b="b"/>
              <a:pathLst>
                <a:path w="1751" h="3284" extrusionOk="0">
                  <a:moveTo>
                    <a:pt x="1751" y="1"/>
                  </a:moveTo>
                  <a:lnTo>
                    <a:pt x="1751" y="1"/>
                  </a:lnTo>
                  <a:cubicBezTo>
                    <a:pt x="1265" y="226"/>
                    <a:pt x="640" y="329"/>
                    <a:pt x="1" y="356"/>
                  </a:cubicBezTo>
                  <a:lnTo>
                    <a:pt x="1" y="379"/>
                  </a:lnTo>
                  <a:cubicBezTo>
                    <a:pt x="1" y="379"/>
                    <a:pt x="95" y="2403"/>
                    <a:pt x="284" y="3226"/>
                  </a:cubicBezTo>
                  <a:cubicBezTo>
                    <a:pt x="363" y="3240"/>
                    <a:pt x="661" y="3283"/>
                    <a:pt x="947" y="3283"/>
                  </a:cubicBezTo>
                  <a:cubicBezTo>
                    <a:pt x="1150" y="3283"/>
                    <a:pt x="1348" y="3261"/>
                    <a:pt x="1458" y="3190"/>
                  </a:cubicBezTo>
                  <a:lnTo>
                    <a:pt x="1751" y="1"/>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3"/>
            <p:cNvSpPr/>
            <p:nvPr/>
          </p:nvSpPr>
          <p:spPr>
            <a:xfrm>
              <a:off x="2691125" y="1142100"/>
              <a:ext cx="45250" cy="84200"/>
            </a:xfrm>
            <a:custGeom>
              <a:avLst/>
              <a:gdLst/>
              <a:ahLst/>
              <a:cxnLst/>
              <a:rect l="l" t="t" r="r" b="b"/>
              <a:pathLst>
                <a:path w="1810" h="3368" extrusionOk="0">
                  <a:moveTo>
                    <a:pt x="1" y="1"/>
                  </a:moveTo>
                  <a:lnTo>
                    <a:pt x="1" y="1"/>
                  </a:lnTo>
                  <a:cubicBezTo>
                    <a:pt x="19" y="275"/>
                    <a:pt x="185" y="2457"/>
                    <a:pt x="388" y="3262"/>
                  </a:cubicBezTo>
                  <a:cubicBezTo>
                    <a:pt x="452" y="3281"/>
                    <a:pt x="807" y="3368"/>
                    <a:pt x="1144" y="3368"/>
                  </a:cubicBezTo>
                  <a:cubicBezTo>
                    <a:pt x="1303" y="3368"/>
                    <a:pt x="1457" y="3349"/>
                    <a:pt x="1575" y="3294"/>
                  </a:cubicBezTo>
                  <a:lnTo>
                    <a:pt x="1809" y="325"/>
                  </a:lnTo>
                  <a:cubicBezTo>
                    <a:pt x="1058" y="262"/>
                    <a:pt x="388" y="131"/>
                    <a:pt x="1"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3"/>
            <p:cNvSpPr/>
            <p:nvPr/>
          </p:nvSpPr>
          <p:spPr>
            <a:xfrm>
              <a:off x="2684950" y="625225"/>
              <a:ext cx="16000" cy="9125"/>
            </a:xfrm>
            <a:custGeom>
              <a:avLst/>
              <a:gdLst/>
              <a:ahLst/>
              <a:cxnLst/>
              <a:rect l="l" t="t" r="r" b="b"/>
              <a:pathLst>
                <a:path w="640" h="365" extrusionOk="0">
                  <a:moveTo>
                    <a:pt x="536" y="248"/>
                  </a:moveTo>
                  <a:cubicBezTo>
                    <a:pt x="538" y="248"/>
                    <a:pt x="537" y="248"/>
                    <a:pt x="534" y="248"/>
                  </a:cubicBezTo>
                  <a:lnTo>
                    <a:pt x="534" y="248"/>
                  </a:lnTo>
                  <a:cubicBezTo>
                    <a:pt x="535" y="248"/>
                    <a:pt x="535" y="248"/>
                    <a:pt x="536" y="248"/>
                  </a:cubicBezTo>
                  <a:close/>
                  <a:moveTo>
                    <a:pt x="131" y="81"/>
                  </a:moveTo>
                  <a:cubicBezTo>
                    <a:pt x="158" y="86"/>
                    <a:pt x="189" y="95"/>
                    <a:pt x="221" y="104"/>
                  </a:cubicBezTo>
                  <a:cubicBezTo>
                    <a:pt x="284" y="117"/>
                    <a:pt x="342" y="144"/>
                    <a:pt x="401" y="176"/>
                  </a:cubicBezTo>
                  <a:cubicBezTo>
                    <a:pt x="428" y="189"/>
                    <a:pt x="459" y="207"/>
                    <a:pt x="486" y="230"/>
                  </a:cubicBezTo>
                  <a:cubicBezTo>
                    <a:pt x="492" y="235"/>
                    <a:pt x="498" y="242"/>
                    <a:pt x="505" y="250"/>
                  </a:cubicBezTo>
                  <a:lnTo>
                    <a:pt x="505" y="250"/>
                  </a:lnTo>
                  <a:cubicBezTo>
                    <a:pt x="495" y="250"/>
                    <a:pt x="484" y="249"/>
                    <a:pt x="473" y="248"/>
                  </a:cubicBezTo>
                  <a:cubicBezTo>
                    <a:pt x="441" y="239"/>
                    <a:pt x="405" y="230"/>
                    <a:pt x="374" y="221"/>
                  </a:cubicBezTo>
                  <a:cubicBezTo>
                    <a:pt x="315" y="198"/>
                    <a:pt x="257" y="167"/>
                    <a:pt x="203" y="135"/>
                  </a:cubicBezTo>
                  <a:cubicBezTo>
                    <a:pt x="176" y="117"/>
                    <a:pt x="153" y="95"/>
                    <a:pt x="131" y="81"/>
                  </a:cubicBezTo>
                  <a:close/>
                  <a:moveTo>
                    <a:pt x="23" y="0"/>
                  </a:moveTo>
                  <a:cubicBezTo>
                    <a:pt x="5" y="9"/>
                    <a:pt x="0" y="27"/>
                    <a:pt x="9" y="45"/>
                  </a:cubicBezTo>
                  <a:lnTo>
                    <a:pt x="9" y="50"/>
                  </a:lnTo>
                  <a:cubicBezTo>
                    <a:pt x="18" y="63"/>
                    <a:pt x="27" y="81"/>
                    <a:pt x="36" y="95"/>
                  </a:cubicBezTo>
                  <a:cubicBezTo>
                    <a:pt x="68" y="135"/>
                    <a:pt x="104" y="176"/>
                    <a:pt x="149" y="207"/>
                  </a:cubicBezTo>
                  <a:cubicBezTo>
                    <a:pt x="203" y="252"/>
                    <a:pt x="266" y="293"/>
                    <a:pt x="333" y="320"/>
                  </a:cubicBezTo>
                  <a:cubicBezTo>
                    <a:pt x="374" y="338"/>
                    <a:pt x="414" y="351"/>
                    <a:pt x="455" y="356"/>
                  </a:cubicBezTo>
                  <a:cubicBezTo>
                    <a:pt x="482" y="360"/>
                    <a:pt x="504" y="365"/>
                    <a:pt x="527" y="365"/>
                  </a:cubicBezTo>
                  <a:cubicBezTo>
                    <a:pt x="545" y="365"/>
                    <a:pt x="558" y="360"/>
                    <a:pt x="576" y="356"/>
                  </a:cubicBezTo>
                  <a:lnTo>
                    <a:pt x="590" y="351"/>
                  </a:lnTo>
                  <a:lnTo>
                    <a:pt x="594" y="347"/>
                  </a:lnTo>
                  <a:lnTo>
                    <a:pt x="599" y="347"/>
                  </a:lnTo>
                  <a:lnTo>
                    <a:pt x="608" y="338"/>
                  </a:lnTo>
                  <a:lnTo>
                    <a:pt x="621" y="324"/>
                  </a:lnTo>
                  <a:cubicBezTo>
                    <a:pt x="630" y="306"/>
                    <a:pt x="639" y="288"/>
                    <a:pt x="639" y="270"/>
                  </a:cubicBezTo>
                  <a:cubicBezTo>
                    <a:pt x="635" y="257"/>
                    <a:pt x="635" y="248"/>
                    <a:pt x="630" y="234"/>
                  </a:cubicBezTo>
                  <a:cubicBezTo>
                    <a:pt x="626" y="221"/>
                    <a:pt x="617" y="207"/>
                    <a:pt x="608" y="194"/>
                  </a:cubicBezTo>
                  <a:cubicBezTo>
                    <a:pt x="594" y="176"/>
                    <a:pt x="576" y="158"/>
                    <a:pt x="558" y="144"/>
                  </a:cubicBezTo>
                  <a:cubicBezTo>
                    <a:pt x="522" y="117"/>
                    <a:pt x="486" y="95"/>
                    <a:pt x="446" y="77"/>
                  </a:cubicBezTo>
                  <a:cubicBezTo>
                    <a:pt x="383" y="45"/>
                    <a:pt x="311" y="23"/>
                    <a:pt x="239" y="9"/>
                  </a:cubicBezTo>
                  <a:cubicBezTo>
                    <a:pt x="189" y="0"/>
                    <a:pt x="140" y="0"/>
                    <a:pt x="9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3"/>
            <p:cNvSpPr/>
            <p:nvPr/>
          </p:nvSpPr>
          <p:spPr>
            <a:xfrm>
              <a:off x="2720925" y="606650"/>
              <a:ext cx="13425" cy="14325"/>
            </a:xfrm>
            <a:custGeom>
              <a:avLst/>
              <a:gdLst/>
              <a:ahLst/>
              <a:cxnLst/>
              <a:rect l="l" t="t" r="r" b="b"/>
              <a:pathLst>
                <a:path w="537" h="573" extrusionOk="0">
                  <a:moveTo>
                    <a:pt x="82" y="100"/>
                  </a:moveTo>
                  <a:lnTo>
                    <a:pt x="82" y="100"/>
                  </a:lnTo>
                  <a:cubicBezTo>
                    <a:pt x="109" y="118"/>
                    <a:pt x="149" y="149"/>
                    <a:pt x="190" y="181"/>
                  </a:cubicBezTo>
                  <a:cubicBezTo>
                    <a:pt x="248" y="226"/>
                    <a:pt x="298" y="275"/>
                    <a:pt x="343" y="329"/>
                  </a:cubicBezTo>
                  <a:cubicBezTo>
                    <a:pt x="365" y="356"/>
                    <a:pt x="388" y="388"/>
                    <a:pt x="406" y="424"/>
                  </a:cubicBezTo>
                  <a:cubicBezTo>
                    <a:pt x="413" y="434"/>
                    <a:pt x="417" y="445"/>
                    <a:pt x="418" y="455"/>
                  </a:cubicBezTo>
                  <a:lnTo>
                    <a:pt x="418" y="455"/>
                  </a:lnTo>
                  <a:cubicBezTo>
                    <a:pt x="396" y="453"/>
                    <a:pt x="375" y="448"/>
                    <a:pt x="356" y="437"/>
                  </a:cubicBezTo>
                  <a:cubicBezTo>
                    <a:pt x="325" y="419"/>
                    <a:pt x="293" y="397"/>
                    <a:pt x="266" y="374"/>
                  </a:cubicBezTo>
                  <a:cubicBezTo>
                    <a:pt x="212" y="329"/>
                    <a:pt x="167" y="275"/>
                    <a:pt x="136" y="217"/>
                  </a:cubicBezTo>
                  <a:cubicBezTo>
                    <a:pt x="118" y="194"/>
                    <a:pt x="109" y="167"/>
                    <a:pt x="95" y="145"/>
                  </a:cubicBezTo>
                  <a:cubicBezTo>
                    <a:pt x="91" y="131"/>
                    <a:pt x="82" y="113"/>
                    <a:pt x="82" y="100"/>
                  </a:cubicBezTo>
                  <a:close/>
                  <a:moveTo>
                    <a:pt x="437" y="451"/>
                  </a:moveTo>
                  <a:lnTo>
                    <a:pt x="433" y="455"/>
                  </a:lnTo>
                  <a:cubicBezTo>
                    <a:pt x="431" y="455"/>
                    <a:pt x="430" y="455"/>
                    <a:pt x="429" y="455"/>
                  </a:cubicBezTo>
                  <a:lnTo>
                    <a:pt x="429" y="455"/>
                  </a:lnTo>
                  <a:cubicBezTo>
                    <a:pt x="433" y="455"/>
                    <a:pt x="437" y="451"/>
                    <a:pt x="437" y="451"/>
                  </a:cubicBezTo>
                  <a:close/>
                  <a:moveTo>
                    <a:pt x="37" y="1"/>
                  </a:moveTo>
                  <a:cubicBezTo>
                    <a:pt x="19" y="1"/>
                    <a:pt x="5" y="19"/>
                    <a:pt x="5" y="32"/>
                  </a:cubicBezTo>
                  <a:lnTo>
                    <a:pt x="5" y="50"/>
                  </a:lnTo>
                  <a:cubicBezTo>
                    <a:pt x="1" y="68"/>
                    <a:pt x="1" y="82"/>
                    <a:pt x="5" y="95"/>
                  </a:cubicBezTo>
                  <a:cubicBezTo>
                    <a:pt x="10" y="154"/>
                    <a:pt x="28" y="212"/>
                    <a:pt x="50" y="262"/>
                  </a:cubicBezTo>
                  <a:cubicBezTo>
                    <a:pt x="68" y="298"/>
                    <a:pt x="86" y="329"/>
                    <a:pt x="109" y="361"/>
                  </a:cubicBezTo>
                  <a:cubicBezTo>
                    <a:pt x="131" y="392"/>
                    <a:pt x="158" y="428"/>
                    <a:pt x="190" y="455"/>
                  </a:cubicBezTo>
                  <a:cubicBezTo>
                    <a:pt x="226" y="487"/>
                    <a:pt x="262" y="514"/>
                    <a:pt x="302" y="536"/>
                  </a:cubicBezTo>
                  <a:cubicBezTo>
                    <a:pt x="338" y="560"/>
                    <a:pt x="376" y="572"/>
                    <a:pt x="415" y="572"/>
                  </a:cubicBezTo>
                  <a:cubicBezTo>
                    <a:pt x="434" y="572"/>
                    <a:pt x="454" y="569"/>
                    <a:pt x="473" y="563"/>
                  </a:cubicBezTo>
                  <a:lnTo>
                    <a:pt x="482" y="559"/>
                  </a:lnTo>
                  <a:cubicBezTo>
                    <a:pt x="491" y="554"/>
                    <a:pt x="496" y="550"/>
                    <a:pt x="505" y="545"/>
                  </a:cubicBezTo>
                  <a:cubicBezTo>
                    <a:pt x="514" y="536"/>
                    <a:pt x="523" y="523"/>
                    <a:pt x="527" y="509"/>
                  </a:cubicBezTo>
                  <a:cubicBezTo>
                    <a:pt x="536" y="487"/>
                    <a:pt x="536" y="469"/>
                    <a:pt x="536" y="446"/>
                  </a:cubicBezTo>
                  <a:cubicBezTo>
                    <a:pt x="527" y="419"/>
                    <a:pt x="518" y="392"/>
                    <a:pt x="505" y="370"/>
                  </a:cubicBezTo>
                  <a:cubicBezTo>
                    <a:pt x="482" y="329"/>
                    <a:pt x="455" y="289"/>
                    <a:pt x="424" y="257"/>
                  </a:cubicBezTo>
                  <a:cubicBezTo>
                    <a:pt x="370" y="199"/>
                    <a:pt x="311" y="149"/>
                    <a:pt x="244" y="104"/>
                  </a:cubicBezTo>
                  <a:cubicBezTo>
                    <a:pt x="199" y="77"/>
                    <a:pt x="149" y="50"/>
                    <a:pt x="100" y="28"/>
                  </a:cubicBezTo>
                  <a:lnTo>
                    <a:pt x="46" y="5"/>
                  </a:lnTo>
                  <a:cubicBezTo>
                    <a:pt x="41" y="5"/>
                    <a:pt x="37" y="5"/>
                    <a:pt x="3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3"/>
            <p:cNvSpPr/>
            <p:nvPr/>
          </p:nvSpPr>
          <p:spPr>
            <a:xfrm>
              <a:off x="2778175" y="612950"/>
              <a:ext cx="11275" cy="12850"/>
            </a:xfrm>
            <a:custGeom>
              <a:avLst/>
              <a:gdLst/>
              <a:ahLst/>
              <a:cxnLst/>
              <a:rect l="l" t="t" r="r" b="b"/>
              <a:pathLst>
                <a:path w="451" h="514" extrusionOk="0">
                  <a:moveTo>
                    <a:pt x="362" y="386"/>
                  </a:moveTo>
                  <a:cubicBezTo>
                    <a:pt x="363" y="386"/>
                    <a:pt x="362" y="386"/>
                    <a:pt x="361" y="388"/>
                  </a:cubicBezTo>
                  <a:lnTo>
                    <a:pt x="358" y="388"/>
                  </a:lnTo>
                  <a:lnTo>
                    <a:pt x="358" y="388"/>
                  </a:lnTo>
                  <a:cubicBezTo>
                    <a:pt x="360" y="387"/>
                    <a:pt x="362" y="386"/>
                    <a:pt x="362" y="386"/>
                  </a:cubicBezTo>
                  <a:close/>
                  <a:moveTo>
                    <a:pt x="109" y="82"/>
                  </a:moveTo>
                  <a:cubicBezTo>
                    <a:pt x="131" y="104"/>
                    <a:pt x="163" y="145"/>
                    <a:pt x="199" y="199"/>
                  </a:cubicBezTo>
                  <a:cubicBezTo>
                    <a:pt x="235" y="244"/>
                    <a:pt x="271" y="298"/>
                    <a:pt x="302" y="347"/>
                  </a:cubicBezTo>
                  <a:cubicBezTo>
                    <a:pt x="311" y="363"/>
                    <a:pt x="320" y="380"/>
                    <a:pt x="327" y="398"/>
                  </a:cubicBezTo>
                  <a:lnTo>
                    <a:pt x="327" y="398"/>
                  </a:lnTo>
                  <a:cubicBezTo>
                    <a:pt x="320" y="400"/>
                    <a:pt x="314" y="401"/>
                    <a:pt x="307" y="401"/>
                  </a:cubicBezTo>
                  <a:cubicBezTo>
                    <a:pt x="248" y="397"/>
                    <a:pt x="199" y="370"/>
                    <a:pt x="163" y="329"/>
                  </a:cubicBezTo>
                  <a:cubicBezTo>
                    <a:pt x="140" y="307"/>
                    <a:pt x="127" y="284"/>
                    <a:pt x="113" y="262"/>
                  </a:cubicBezTo>
                  <a:cubicBezTo>
                    <a:pt x="100" y="239"/>
                    <a:pt x="95" y="217"/>
                    <a:pt x="91" y="194"/>
                  </a:cubicBezTo>
                  <a:cubicBezTo>
                    <a:pt x="86" y="172"/>
                    <a:pt x="86" y="154"/>
                    <a:pt x="91" y="131"/>
                  </a:cubicBezTo>
                  <a:cubicBezTo>
                    <a:pt x="91" y="113"/>
                    <a:pt x="104" y="104"/>
                    <a:pt x="104" y="91"/>
                  </a:cubicBezTo>
                  <a:lnTo>
                    <a:pt x="109" y="82"/>
                  </a:lnTo>
                  <a:close/>
                  <a:moveTo>
                    <a:pt x="106" y="0"/>
                  </a:moveTo>
                  <a:cubicBezTo>
                    <a:pt x="101" y="0"/>
                    <a:pt x="96" y="2"/>
                    <a:pt x="91" y="5"/>
                  </a:cubicBezTo>
                  <a:cubicBezTo>
                    <a:pt x="91" y="5"/>
                    <a:pt x="77" y="14"/>
                    <a:pt x="55" y="41"/>
                  </a:cubicBezTo>
                  <a:cubicBezTo>
                    <a:pt x="41" y="59"/>
                    <a:pt x="28" y="82"/>
                    <a:pt x="19" y="104"/>
                  </a:cubicBezTo>
                  <a:cubicBezTo>
                    <a:pt x="5" y="131"/>
                    <a:pt x="1" y="163"/>
                    <a:pt x="1" y="194"/>
                  </a:cubicBezTo>
                  <a:cubicBezTo>
                    <a:pt x="5" y="266"/>
                    <a:pt x="32" y="338"/>
                    <a:pt x="82" y="397"/>
                  </a:cubicBezTo>
                  <a:cubicBezTo>
                    <a:pt x="109" y="428"/>
                    <a:pt x="145" y="455"/>
                    <a:pt x="181" y="478"/>
                  </a:cubicBezTo>
                  <a:cubicBezTo>
                    <a:pt x="221" y="500"/>
                    <a:pt x="266" y="514"/>
                    <a:pt x="316" y="514"/>
                  </a:cubicBezTo>
                  <a:cubicBezTo>
                    <a:pt x="338" y="509"/>
                    <a:pt x="365" y="505"/>
                    <a:pt x="387" y="496"/>
                  </a:cubicBezTo>
                  <a:lnTo>
                    <a:pt x="419" y="482"/>
                  </a:lnTo>
                  <a:lnTo>
                    <a:pt x="432" y="473"/>
                  </a:lnTo>
                  <a:cubicBezTo>
                    <a:pt x="437" y="464"/>
                    <a:pt x="441" y="460"/>
                    <a:pt x="446" y="451"/>
                  </a:cubicBezTo>
                  <a:cubicBezTo>
                    <a:pt x="450" y="442"/>
                    <a:pt x="450" y="433"/>
                    <a:pt x="450" y="419"/>
                  </a:cubicBezTo>
                  <a:lnTo>
                    <a:pt x="450" y="406"/>
                  </a:lnTo>
                  <a:cubicBezTo>
                    <a:pt x="441" y="365"/>
                    <a:pt x="423" y="325"/>
                    <a:pt x="396" y="289"/>
                  </a:cubicBezTo>
                  <a:cubicBezTo>
                    <a:pt x="356" y="235"/>
                    <a:pt x="316" y="181"/>
                    <a:pt x="271" y="136"/>
                  </a:cubicBezTo>
                  <a:cubicBezTo>
                    <a:pt x="226" y="91"/>
                    <a:pt x="181" y="46"/>
                    <a:pt x="131" y="10"/>
                  </a:cubicBezTo>
                  <a:cubicBezTo>
                    <a:pt x="123" y="4"/>
                    <a:pt x="114" y="0"/>
                    <a:pt x="10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3"/>
            <p:cNvSpPr/>
            <p:nvPr/>
          </p:nvSpPr>
          <p:spPr>
            <a:xfrm>
              <a:off x="2656150" y="594075"/>
              <a:ext cx="164575" cy="103950"/>
            </a:xfrm>
            <a:custGeom>
              <a:avLst/>
              <a:gdLst/>
              <a:ahLst/>
              <a:cxnLst/>
              <a:rect l="l" t="t" r="r" b="b"/>
              <a:pathLst>
                <a:path w="6583" h="4158" extrusionOk="0">
                  <a:moveTo>
                    <a:pt x="3447" y="0"/>
                  </a:moveTo>
                  <a:cubicBezTo>
                    <a:pt x="3388" y="5"/>
                    <a:pt x="3330" y="5"/>
                    <a:pt x="3267" y="14"/>
                  </a:cubicBezTo>
                  <a:lnTo>
                    <a:pt x="3177" y="27"/>
                  </a:lnTo>
                  <a:lnTo>
                    <a:pt x="3091" y="45"/>
                  </a:lnTo>
                  <a:cubicBezTo>
                    <a:pt x="3028" y="59"/>
                    <a:pt x="2970" y="77"/>
                    <a:pt x="2916" y="104"/>
                  </a:cubicBezTo>
                  <a:cubicBezTo>
                    <a:pt x="2884" y="113"/>
                    <a:pt x="2857" y="126"/>
                    <a:pt x="2830" y="144"/>
                  </a:cubicBezTo>
                  <a:cubicBezTo>
                    <a:pt x="2803" y="158"/>
                    <a:pt x="2776" y="176"/>
                    <a:pt x="2749" y="194"/>
                  </a:cubicBezTo>
                  <a:cubicBezTo>
                    <a:pt x="2722" y="212"/>
                    <a:pt x="2700" y="234"/>
                    <a:pt x="2682" y="261"/>
                  </a:cubicBezTo>
                  <a:lnTo>
                    <a:pt x="2646" y="297"/>
                  </a:lnTo>
                  <a:lnTo>
                    <a:pt x="2623" y="342"/>
                  </a:lnTo>
                  <a:cubicBezTo>
                    <a:pt x="2603" y="380"/>
                    <a:pt x="2590" y="421"/>
                    <a:pt x="2585" y="464"/>
                  </a:cubicBezTo>
                  <a:lnTo>
                    <a:pt x="2585" y="464"/>
                  </a:lnTo>
                  <a:lnTo>
                    <a:pt x="2529" y="441"/>
                  </a:lnTo>
                  <a:cubicBezTo>
                    <a:pt x="2488" y="427"/>
                    <a:pt x="2448" y="414"/>
                    <a:pt x="2403" y="405"/>
                  </a:cubicBezTo>
                  <a:cubicBezTo>
                    <a:pt x="2362" y="391"/>
                    <a:pt x="2317" y="391"/>
                    <a:pt x="2277" y="383"/>
                  </a:cubicBezTo>
                  <a:cubicBezTo>
                    <a:pt x="2245" y="379"/>
                    <a:pt x="2213" y="376"/>
                    <a:pt x="2183" y="376"/>
                  </a:cubicBezTo>
                  <a:cubicBezTo>
                    <a:pt x="2171" y="376"/>
                    <a:pt x="2158" y="377"/>
                    <a:pt x="2146" y="378"/>
                  </a:cubicBezTo>
                  <a:lnTo>
                    <a:pt x="2079" y="378"/>
                  </a:lnTo>
                  <a:cubicBezTo>
                    <a:pt x="2056" y="378"/>
                    <a:pt x="2034" y="383"/>
                    <a:pt x="2012" y="383"/>
                  </a:cubicBezTo>
                  <a:cubicBezTo>
                    <a:pt x="1971" y="387"/>
                    <a:pt x="1926" y="396"/>
                    <a:pt x="1886" y="405"/>
                  </a:cubicBezTo>
                  <a:lnTo>
                    <a:pt x="1760" y="441"/>
                  </a:lnTo>
                  <a:cubicBezTo>
                    <a:pt x="1719" y="454"/>
                    <a:pt x="1679" y="472"/>
                    <a:pt x="1638" y="490"/>
                  </a:cubicBezTo>
                  <a:cubicBezTo>
                    <a:pt x="1598" y="504"/>
                    <a:pt x="1557" y="526"/>
                    <a:pt x="1521" y="544"/>
                  </a:cubicBezTo>
                  <a:lnTo>
                    <a:pt x="1409" y="616"/>
                  </a:lnTo>
                  <a:lnTo>
                    <a:pt x="1382" y="634"/>
                  </a:lnTo>
                  <a:lnTo>
                    <a:pt x="1377" y="639"/>
                  </a:lnTo>
                  <a:lnTo>
                    <a:pt x="1368" y="643"/>
                  </a:lnTo>
                  <a:lnTo>
                    <a:pt x="1355" y="652"/>
                  </a:lnTo>
                  <a:lnTo>
                    <a:pt x="1305" y="693"/>
                  </a:lnTo>
                  <a:cubicBezTo>
                    <a:pt x="1274" y="720"/>
                    <a:pt x="1238" y="751"/>
                    <a:pt x="1211" y="783"/>
                  </a:cubicBezTo>
                  <a:cubicBezTo>
                    <a:pt x="1179" y="819"/>
                    <a:pt x="1152" y="859"/>
                    <a:pt x="1130" y="895"/>
                  </a:cubicBezTo>
                  <a:cubicBezTo>
                    <a:pt x="1121" y="918"/>
                    <a:pt x="1112" y="940"/>
                    <a:pt x="1103" y="963"/>
                  </a:cubicBezTo>
                  <a:cubicBezTo>
                    <a:pt x="1094" y="985"/>
                    <a:pt x="1089" y="1008"/>
                    <a:pt x="1085" y="1030"/>
                  </a:cubicBezTo>
                  <a:cubicBezTo>
                    <a:pt x="1076" y="1080"/>
                    <a:pt x="1080" y="1129"/>
                    <a:pt x="1094" y="1174"/>
                  </a:cubicBezTo>
                  <a:cubicBezTo>
                    <a:pt x="1098" y="1194"/>
                    <a:pt x="1105" y="1213"/>
                    <a:pt x="1113" y="1232"/>
                  </a:cubicBezTo>
                  <a:lnTo>
                    <a:pt x="1113" y="1232"/>
                  </a:lnTo>
                  <a:cubicBezTo>
                    <a:pt x="1088" y="1234"/>
                    <a:pt x="1064" y="1237"/>
                    <a:pt x="1040" y="1242"/>
                  </a:cubicBezTo>
                  <a:cubicBezTo>
                    <a:pt x="990" y="1246"/>
                    <a:pt x="941" y="1255"/>
                    <a:pt x="896" y="1269"/>
                  </a:cubicBezTo>
                  <a:cubicBezTo>
                    <a:pt x="846" y="1282"/>
                    <a:pt x="801" y="1300"/>
                    <a:pt x="756" y="1323"/>
                  </a:cubicBezTo>
                  <a:cubicBezTo>
                    <a:pt x="707" y="1341"/>
                    <a:pt x="666" y="1363"/>
                    <a:pt x="626" y="1390"/>
                  </a:cubicBezTo>
                  <a:cubicBezTo>
                    <a:pt x="581" y="1417"/>
                    <a:pt x="540" y="1444"/>
                    <a:pt x="504" y="1476"/>
                  </a:cubicBezTo>
                  <a:cubicBezTo>
                    <a:pt x="464" y="1507"/>
                    <a:pt x="428" y="1539"/>
                    <a:pt x="392" y="1575"/>
                  </a:cubicBezTo>
                  <a:cubicBezTo>
                    <a:pt x="356" y="1611"/>
                    <a:pt x="325" y="1647"/>
                    <a:pt x="293" y="1683"/>
                  </a:cubicBezTo>
                  <a:cubicBezTo>
                    <a:pt x="262" y="1723"/>
                    <a:pt x="230" y="1764"/>
                    <a:pt x="203" y="1804"/>
                  </a:cubicBezTo>
                  <a:cubicBezTo>
                    <a:pt x="176" y="1845"/>
                    <a:pt x="154" y="1890"/>
                    <a:pt x="136" y="1935"/>
                  </a:cubicBezTo>
                  <a:cubicBezTo>
                    <a:pt x="113" y="1980"/>
                    <a:pt x="91" y="2024"/>
                    <a:pt x="77" y="2069"/>
                  </a:cubicBezTo>
                  <a:cubicBezTo>
                    <a:pt x="59" y="2114"/>
                    <a:pt x="41" y="2159"/>
                    <a:pt x="32" y="2209"/>
                  </a:cubicBezTo>
                  <a:cubicBezTo>
                    <a:pt x="19" y="2254"/>
                    <a:pt x="14" y="2303"/>
                    <a:pt x="5" y="2353"/>
                  </a:cubicBezTo>
                  <a:cubicBezTo>
                    <a:pt x="1" y="2402"/>
                    <a:pt x="1" y="2452"/>
                    <a:pt x="1" y="2497"/>
                  </a:cubicBezTo>
                  <a:cubicBezTo>
                    <a:pt x="1" y="2546"/>
                    <a:pt x="1" y="2596"/>
                    <a:pt x="5" y="2645"/>
                  </a:cubicBezTo>
                  <a:cubicBezTo>
                    <a:pt x="14" y="2744"/>
                    <a:pt x="32" y="2839"/>
                    <a:pt x="64" y="2933"/>
                  </a:cubicBezTo>
                  <a:cubicBezTo>
                    <a:pt x="67" y="2944"/>
                    <a:pt x="80" y="2952"/>
                    <a:pt x="92" y="2952"/>
                  </a:cubicBezTo>
                  <a:cubicBezTo>
                    <a:pt x="95" y="2952"/>
                    <a:pt x="97" y="2952"/>
                    <a:pt x="100" y="2951"/>
                  </a:cubicBezTo>
                  <a:cubicBezTo>
                    <a:pt x="118" y="2947"/>
                    <a:pt x="127" y="2929"/>
                    <a:pt x="122" y="2915"/>
                  </a:cubicBezTo>
                  <a:cubicBezTo>
                    <a:pt x="95" y="2825"/>
                    <a:pt x="77" y="2735"/>
                    <a:pt x="73" y="2641"/>
                  </a:cubicBezTo>
                  <a:cubicBezTo>
                    <a:pt x="68" y="2596"/>
                    <a:pt x="68" y="2546"/>
                    <a:pt x="68" y="2501"/>
                  </a:cubicBezTo>
                  <a:cubicBezTo>
                    <a:pt x="68" y="2452"/>
                    <a:pt x="73" y="2407"/>
                    <a:pt x="77" y="2362"/>
                  </a:cubicBezTo>
                  <a:cubicBezTo>
                    <a:pt x="82" y="2317"/>
                    <a:pt x="91" y="2267"/>
                    <a:pt x="100" y="2222"/>
                  </a:cubicBezTo>
                  <a:cubicBezTo>
                    <a:pt x="109" y="2177"/>
                    <a:pt x="122" y="2132"/>
                    <a:pt x="140" y="2092"/>
                  </a:cubicBezTo>
                  <a:cubicBezTo>
                    <a:pt x="154" y="2047"/>
                    <a:pt x="167" y="2002"/>
                    <a:pt x="190" y="1962"/>
                  </a:cubicBezTo>
                  <a:cubicBezTo>
                    <a:pt x="212" y="1921"/>
                    <a:pt x="235" y="1881"/>
                    <a:pt x="262" y="1845"/>
                  </a:cubicBezTo>
                  <a:cubicBezTo>
                    <a:pt x="284" y="1804"/>
                    <a:pt x="311" y="1768"/>
                    <a:pt x="343" y="1732"/>
                  </a:cubicBezTo>
                  <a:cubicBezTo>
                    <a:pt x="370" y="1696"/>
                    <a:pt x="406" y="1660"/>
                    <a:pt x="437" y="1629"/>
                  </a:cubicBezTo>
                  <a:cubicBezTo>
                    <a:pt x="468" y="1597"/>
                    <a:pt x="504" y="1566"/>
                    <a:pt x="540" y="1539"/>
                  </a:cubicBezTo>
                  <a:cubicBezTo>
                    <a:pt x="576" y="1507"/>
                    <a:pt x="617" y="1485"/>
                    <a:pt x="653" y="1458"/>
                  </a:cubicBezTo>
                  <a:cubicBezTo>
                    <a:pt x="693" y="1435"/>
                    <a:pt x="734" y="1413"/>
                    <a:pt x="774" y="1395"/>
                  </a:cubicBezTo>
                  <a:cubicBezTo>
                    <a:pt x="819" y="1377"/>
                    <a:pt x="860" y="1363"/>
                    <a:pt x="905" y="1350"/>
                  </a:cubicBezTo>
                  <a:cubicBezTo>
                    <a:pt x="950" y="1336"/>
                    <a:pt x="995" y="1332"/>
                    <a:pt x="1040" y="1323"/>
                  </a:cubicBezTo>
                  <a:cubicBezTo>
                    <a:pt x="1085" y="1318"/>
                    <a:pt x="1130" y="1318"/>
                    <a:pt x="1175" y="1318"/>
                  </a:cubicBezTo>
                  <a:cubicBezTo>
                    <a:pt x="1184" y="1318"/>
                    <a:pt x="1188" y="1314"/>
                    <a:pt x="1197" y="1309"/>
                  </a:cubicBezTo>
                  <a:cubicBezTo>
                    <a:pt x="1220" y="1300"/>
                    <a:pt x="1224" y="1269"/>
                    <a:pt x="1215" y="1246"/>
                  </a:cubicBezTo>
                  <a:lnTo>
                    <a:pt x="1184" y="1201"/>
                  </a:lnTo>
                  <a:cubicBezTo>
                    <a:pt x="1179" y="1183"/>
                    <a:pt x="1175" y="1165"/>
                    <a:pt x="1166" y="1147"/>
                  </a:cubicBezTo>
                  <a:cubicBezTo>
                    <a:pt x="1157" y="1116"/>
                    <a:pt x="1157" y="1080"/>
                    <a:pt x="1161" y="1044"/>
                  </a:cubicBezTo>
                  <a:cubicBezTo>
                    <a:pt x="1166" y="1026"/>
                    <a:pt x="1170" y="1008"/>
                    <a:pt x="1175" y="990"/>
                  </a:cubicBezTo>
                  <a:cubicBezTo>
                    <a:pt x="1184" y="972"/>
                    <a:pt x="1193" y="954"/>
                    <a:pt x="1197" y="940"/>
                  </a:cubicBezTo>
                  <a:cubicBezTo>
                    <a:pt x="1220" y="904"/>
                    <a:pt x="1242" y="877"/>
                    <a:pt x="1265" y="846"/>
                  </a:cubicBezTo>
                  <a:cubicBezTo>
                    <a:pt x="1292" y="819"/>
                    <a:pt x="1323" y="787"/>
                    <a:pt x="1355" y="765"/>
                  </a:cubicBezTo>
                  <a:lnTo>
                    <a:pt x="1400" y="724"/>
                  </a:lnTo>
                  <a:lnTo>
                    <a:pt x="1413" y="715"/>
                  </a:lnTo>
                  <a:lnTo>
                    <a:pt x="1418" y="711"/>
                  </a:lnTo>
                  <a:lnTo>
                    <a:pt x="1422" y="706"/>
                  </a:lnTo>
                  <a:lnTo>
                    <a:pt x="1449" y="693"/>
                  </a:lnTo>
                  <a:lnTo>
                    <a:pt x="1553" y="630"/>
                  </a:lnTo>
                  <a:cubicBezTo>
                    <a:pt x="1589" y="607"/>
                    <a:pt x="1625" y="589"/>
                    <a:pt x="1661" y="571"/>
                  </a:cubicBezTo>
                  <a:cubicBezTo>
                    <a:pt x="1701" y="553"/>
                    <a:pt x="1737" y="540"/>
                    <a:pt x="1773" y="526"/>
                  </a:cubicBezTo>
                  <a:lnTo>
                    <a:pt x="1890" y="495"/>
                  </a:lnTo>
                  <a:cubicBezTo>
                    <a:pt x="1931" y="486"/>
                    <a:pt x="1971" y="477"/>
                    <a:pt x="2012" y="477"/>
                  </a:cubicBezTo>
                  <a:cubicBezTo>
                    <a:pt x="2030" y="472"/>
                    <a:pt x="2048" y="468"/>
                    <a:pt x="2070" y="468"/>
                  </a:cubicBezTo>
                  <a:lnTo>
                    <a:pt x="2128" y="468"/>
                  </a:lnTo>
                  <a:cubicBezTo>
                    <a:pt x="2169" y="468"/>
                    <a:pt x="2209" y="468"/>
                    <a:pt x="2250" y="472"/>
                  </a:cubicBezTo>
                  <a:cubicBezTo>
                    <a:pt x="2290" y="481"/>
                    <a:pt x="2331" y="481"/>
                    <a:pt x="2367" y="495"/>
                  </a:cubicBezTo>
                  <a:cubicBezTo>
                    <a:pt x="2407" y="504"/>
                    <a:pt x="2443" y="517"/>
                    <a:pt x="2484" y="526"/>
                  </a:cubicBezTo>
                  <a:lnTo>
                    <a:pt x="2596" y="571"/>
                  </a:lnTo>
                  <a:cubicBezTo>
                    <a:pt x="2601" y="576"/>
                    <a:pt x="2610" y="576"/>
                    <a:pt x="2614" y="576"/>
                  </a:cubicBezTo>
                  <a:cubicBezTo>
                    <a:pt x="2641" y="576"/>
                    <a:pt x="2664" y="558"/>
                    <a:pt x="2668" y="526"/>
                  </a:cubicBezTo>
                  <a:cubicBezTo>
                    <a:pt x="2664" y="477"/>
                    <a:pt x="2677" y="427"/>
                    <a:pt x="2700" y="383"/>
                  </a:cubicBezTo>
                  <a:lnTo>
                    <a:pt x="2713" y="351"/>
                  </a:lnTo>
                  <a:lnTo>
                    <a:pt x="2740" y="324"/>
                  </a:lnTo>
                  <a:cubicBezTo>
                    <a:pt x="2758" y="302"/>
                    <a:pt x="2776" y="284"/>
                    <a:pt x="2799" y="270"/>
                  </a:cubicBezTo>
                  <a:cubicBezTo>
                    <a:pt x="2817" y="252"/>
                    <a:pt x="2839" y="239"/>
                    <a:pt x="2866" y="230"/>
                  </a:cubicBezTo>
                  <a:cubicBezTo>
                    <a:pt x="2889" y="216"/>
                    <a:pt x="2911" y="203"/>
                    <a:pt x="2938" y="194"/>
                  </a:cubicBezTo>
                  <a:cubicBezTo>
                    <a:pt x="2988" y="171"/>
                    <a:pt x="3042" y="158"/>
                    <a:pt x="3096" y="144"/>
                  </a:cubicBezTo>
                  <a:lnTo>
                    <a:pt x="3181" y="126"/>
                  </a:lnTo>
                  <a:lnTo>
                    <a:pt x="3267" y="117"/>
                  </a:lnTo>
                  <a:cubicBezTo>
                    <a:pt x="3306" y="110"/>
                    <a:pt x="3348" y="106"/>
                    <a:pt x="3389" y="106"/>
                  </a:cubicBezTo>
                  <a:cubicBezTo>
                    <a:pt x="3404" y="106"/>
                    <a:pt x="3419" y="107"/>
                    <a:pt x="3433" y="108"/>
                  </a:cubicBezTo>
                  <a:cubicBezTo>
                    <a:pt x="3492" y="108"/>
                    <a:pt x="3546" y="108"/>
                    <a:pt x="3604" y="117"/>
                  </a:cubicBezTo>
                  <a:cubicBezTo>
                    <a:pt x="3658" y="122"/>
                    <a:pt x="3716" y="131"/>
                    <a:pt x="3770" y="144"/>
                  </a:cubicBezTo>
                  <a:cubicBezTo>
                    <a:pt x="3883" y="167"/>
                    <a:pt x="3991" y="203"/>
                    <a:pt x="4094" y="248"/>
                  </a:cubicBezTo>
                  <a:cubicBezTo>
                    <a:pt x="4202" y="288"/>
                    <a:pt x="4306" y="342"/>
                    <a:pt x="4400" y="400"/>
                  </a:cubicBezTo>
                  <a:cubicBezTo>
                    <a:pt x="4598" y="517"/>
                    <a:pt x="4783" y="657"/>
                    <a:pt x="4945" y="819"/>
                  </a:cubicBezTo>
                  <a:cubicBezTo>
                    <a:pt x="4956" y="828"/>
                    <a:pt x="4969" y="832"/>
                    <a:pt x="4983" y="832"/>
                  </a:cubicBezTo>
                  <a:cubicBezTo>
                    <a:pt x="4996" y="832"/>
                    <a:pt x="5010" y="828"/>
                    <a:pt x="5021" y="819"/>
                  </a:cubicBezTo>
                  <a:cubicBezTo>
                    <a:pt x="5098" y="760"/>
                    <a:pt x="5197" y="729"/>
                    <a:pt x="5291" y="729"/>
                  </a:cubicBezTo>
                  <a:cubicBezTo>
                    <a:pt x="5309" y="727"/>
                    <a:pt x="5327" y="727"/>
                    <a:pt x="5345" y="727"/>
                  </a:cubicBezTo>
                  <a:cubicBezTo>
                    <a:pt x="5430" y="727"/>
                    <a:pt x="5514" y="743"/>
                    <a:pt x="5592" y="769"/>
                  </a:cubicBezTo>
                  <a:cubicBezTo>
                    <a:pt x="5790" y="850"/>
                    <a:pt x="5961" y="976"/>
                    <a:pt x="6087" y="1147"/>
                  </a:cubicBezTo>
                  <a:cubicBezTo>
                    <a:pt x="6218" y="1314"/>
                    <a:pt x="6317" y="1503"/>
                    <a:pt x="6380" y="1710"/>
                  </a:cubicBezTo>
                  <a:cubicBezTo>
                    <a:pt x="6443" y="1912"/>
                    <a:pt x="6456" y="2123"/>
                    <a:pt x="6416" y="2330"/>
                  </a:cubicBezTo>
                  <a:cubicBezTo>
                    <a:pt x="6393" y="2434"/>
                    <a:pt x="6357" y="2528"/>
                    <a:pt x="6299" y="2618"/>
                  </a:cubicBezTo>
                  <a:cubicBezTo>
                    <a:pt x="6245" y="2704"/>
                    <a:pt x="6173" y="2780"/>
                    <a:pt x="6083" y="2834"/>
                  </a:cubicBezTo>
                  <a:cubicBezTo>
                    <a:pt x="6002" y="2893"/>
                    <a:pt x="5907" y="2938"/>
                    <a:pt x="5808" y="2965"/>
                  </a:cubicBezTo>
                  <a:cubicBezTo>
                    <a:pt x="5763" y="2978"/>
                    <a:pt x="5696" y="2983"/>
                    <a:pt x="5651" y="2992"/>
                  </a:cubicBezTo>
                  <a:lnTo>
                    <a:pt x="5493" y="2992"/>
                  </a:lnTo>
                  <a:cubicBezTo>
                    <a:pt x="5390" y="2983"/>
                    <a:pt x="5282" y="2965"/>
                    <a:pt x="5179" y="2933"/>
                  </a:cubicBezTo>
                  <a:cubicBezTo>
                    <a:pt x="5080" y="2906"/>
                    <a:pt x="4976" y="2866"/>
                    <a:pt x="4877" y="2821"/>
                  </a:cubicBezTo>
                  <a:cubicBezTo>
                    <a:pt x="4684" y="2731"/>
                    <a:pt x="4499" y="2623"/>
                    <a:pt x="4328" y="2492"/>
                  </a:cubicBezTo>
                  <a:cubicBezTo>
                    <a:pt x="4318" y="2486"/>
                    <a:pt x="4308" y="2483"/>
                    <a:pt x="4298" y="2483"/>
                  </a:cubicBezTo>
                  <a:cubicBezTo>
                    <a:pt x="4281" y="2483"/>
                    <a:pt x="4265" y="2492"/>
                    <a:pt x="4256" y="2506"/>
                  </a:cubicBezTo>
                  <a:lnTo>
                    <a:pt x="4198" y="2600"/>
                  </a:lnTo>
                  <a:cubicBezTo>
                    <a:pt x="4180" y="2627"/>
                    <a:pt x="4153" y="2659"/>
                    <a:pt x="4126" y="2681"/>
                  </a:cubicBezTo>
                  <a:cubicBezTo>
                    <a:pt x="4103" y="2708"/>
                    <a:pt x="4076" y="2731"/>
                    <a:pt x="4045" y="2753"/>
                  </a:cubicBezTo>
                  <a:cubicBezTo>
                    <a:pt x="4018" y="2776"/>
                    <a:pt x="3986" y="2794"/>
                    <a:pt x="3955" y="2812"/>
                  </a:cubicBezTo>
                  <a:lnTo>
                    <a:pt x="3856" y="2861"/>
                  </a:lnTo>
                  <a:cubicBezTo>
                    <a:pt x="3820" y="2870"/>
                    <a:pt x="3784" y="2879"/>
                    <a:pt x="3748" y="2893"/>
                  </a:cubicBezTo>
                  <a:cubicBezTo>
                    <a:pt x="3716" y="2902"/>
                    <a:pt x="3676" y="2911"/>
                    <a:pt x="3640" y="2915"/>
                  </a:cubicBezTo>
                  <a:cubicBezTo>
                    <a:pt x="3604" y="2924"/>
                    <a:pt x="3568" y="2929"/>
                    <a:pt x="3528" y="2929"/>
                  </a:cubicBezTo>
                  <a:cubicBezTo>
                    <a:pt x="3492" y="2933"/>
                    <a:pt x="3456" y="2938"/>
                    <a:pt x="3415" y="2938"/>
                  </a:cubicBezTo>
                  <a:lnTo>
                    <a:pt x="3303" y="2938"/>
                  </a:lnTo>
                  <a:cubicBezTo>
                    <a:pt x="3231" y="2929"/>
                    <a:pt x="3154" y="2924"/>
                    <a:pt x="3078" y="2915"/>
                  </a:cubicBezTo>
                  <a:cubicBezTo>
                    <a:pt x="2929" y="2893"/>
                    <a:pt x="2781" y="2857"/>
                    <a:pt x="2637" y="2812"/>
                  </a:cubicBezTo>
                  <a:lnTo>
                    <a:pt x="2623" y="2812"/>
                  </a:lnTo>
                  <a:cubicBezTo>
                    <a:pt x="2621" y="2811"/>
                    <a:pt x="2619" y="2811"/>
                    <a:pt x="2617" y="2811"/>
                  </a:cubicBezTo>
                  <a:cubicBezTo>
                    <a:pt x="2597" y="2811"/>
                    <a:pt x="2578" y="2832"/>
                    <a:pt x="2574" y="2852"/>
                  </a:cubicBezTo>
                  <a:cubicBezTo>
                    <a:pt x="2574" y="2897"/>
                    <a:pt x="2565" y="2942"/>
                    <a:pt x="2556" y="2987"/>
                  </a:cubicBezTo>
                  <a:cubicBezTo>
                    <a:pt x="2547" y="3028"/>
                    <a:pt x="2538" y="3073"/>
                    <a:pt x="2524" y="3113"/>
                  </a:cubicBezTo>
                  <a:cubicBezTo>
                    <a:pt x="2511" y="3158"/>
                    <a:pt x="2493" y="3199"/>
                    <a:pt x="2475" y="3239"/>
                  </a:cubicBezTo>
                  <a:cubicBezTo>
                    <a:pt x="2457" y="3280"/>
                    <a:pt x="2439" y="3320"/>
                    <a:pt x="2412" y="3361"/>
                  </a:cubicBezTo>
                  <a:cubicBezTo>
                    <a:pt x="2389" y="3397"/>
                    <a:pt x="2367" y="3433"/>
                    <a:pt x="2335" y="3469"/>
                  </a:cubicBezTo>
                  <a:cubicBezTo>
                    <a:pt x="2304" y="3500"/>
                    <a:pt x="2272" y="3541"/>
                    <a:pt x="2245" y="3568"/>
                  </a:cubicBezTo>
                  <a:lnTo>
                    <a:pt x="2137" y="3653"/>
                  </a:lnTo>
                  <a:cubicBezTo>
                    <a:pt x="2106" y="3684"/>
                    <a:pt x="2070" y="3711"/>
                    <a:pt x="2030" y="3738"/>
                  </a:cubicBezTo>
                  <a:lnTo>
                    <a:pt x="1913" y="3806"/>
                  </a:lnTo>
                  <a:lnTo>
                    <a:pt x="1854" y="3842"/>
                  </a:lnTo>
                  <a:lnTo>
                    <a:pt x="1796" y="3873"/>
                  </a:lnTo>
                  <a:lnTo>
                    <a:pt x="1670" y="3927"/>
                  </a:lnTo>
                  <a:cubicBezTo>
                    <a:pt x="1625" y="3945"/>
                    <a:pt x="1580" y="3959"/>
                    <a:pt x="1539" y="3972"/>
                  </a:cubicBezTo>
                  <a:cubicBezTo>
                    <a:pt x="1494" y="3990"/>
                    <a:pt x="1449" y="4004"/>
                    <a:pt x="1409" y="4017"/>
                  </a:cubicBezTo>
                  <a:lnTo>
                    <a:pt x="1274" y="4049"/>
                  </a:lnTo>
                  <a:cubicBezTo>
                    <a:pt x="1184" y="4071"/>
                    <a:pt x="1094" y="4085"/>
                    <a:pt x="999" y="4094"/>
                  </a:cubicBezTo>
                  <a:lnTo>
                    <a:pt x="1004" y="4094"/>
                  </a:lnTo>
                  <a:cubicBezTo>
                    <a:pt x="961" y="4094"/>
                    <a:pt x="963" y="4158"/>
                    <a:pt x="1001" y="4158"/>
                  </a:cubicBezTo>
                  <a:cubicBezTo>
                    <a:pt x="1003" y="4158"/>
                    <a:pt x="1006" y="4157"/>
                    <a:pt x="1008" y="4157"/>
                  </a:cubicBezTo>
                  <a:cubicBezTo>
                    <a:pt x="1103" y="4148"/>
                    <a:pt x="1197" y="4134"/>
                    <a:pt x="1292" y="4112"/>
                  </a:cubicBezTo>
                  <a:lnTo>
                    <a:pt x="1427" y="4080"/>
                  </a:lnTo>
                  <a:cubicBezTo>
                    <a:pt x="1476" y="4071"/>
                    <a:pt x="1521" y="4053"/>
                    <a:pt x="1566" y="4040"/>
                  </a:cubicBezTo>
                  <a:cubicBezTo>
                    <a:pt x="1611" y="4022"/>
                    <a:pt x="1656" y="4013"/>
                    <a:pt x="1697" y="3995"/>
                  </a:cubicBezTo>
                  <a:lnTo>
                    <a:pt x="1827" y="3936"/>
                  </a:lnTo>
                  <a:lnTo>
                    <a:pt x="1895" y="3909"/>
                  </a:lnTo>
                  <a:lnTo>
                    <a:pt x="1958" y="3873"/>
                  </a:lnTo>
                  <a:lnTo>
                    <a:pt x="2079" y="3801"/>
                  </a:lnTo>
                  <a:cubicBezTo>
                    <a:pt x="2119" y="3774"/>
                    <a:pt x="2155" y="3747"/>
                    <a:pt x="2191" y="3716"/>
                  </a:cubicBezTo>
                  <a:lnTo>
                    <a:pt x="2304" y="3626"/>
                  </a:lnTo>
                  <a:cubicBezTo>
                    <a:pt x="2340" y="3595"/>
                    <a:pt x="2371" y="3559"/>
                    <a:pt x="2403" y="3523"/>
                  </a:cubicBezTo>
                  <a:cubicBezTo>
                    <a:pt x="2434" y="3487"/>
                    <a:pt x="2461" y="3446"/>
                    <a:pt x="2488" y="3406"/>
                  </a:cubicBezTo>
                  <a:cubicBezTo>
                    <a:pt x="2515" y="3365"/>
                    <a:pt x="2538" y="3320"/>
                    <a:pt x="2556" y="3275"/>
                  </a:cubicBezTo>
                  <a:cubicBezTo>
                    <a:pt x="2578" y="3235"/>
                    <a:pt x="2596" y="3190"/>
                    <a:pt x="2614" y="3140"/>
                  </a:cubicBezTo>
                  <a:cubicBezTo>
                    <a:pt x="2628" y="3095"/>
                    <a:pt x="2641" y="3050"/>
                    <a:pt x="2650" y="3001"/>
                  </a:cubicBezTo>
                  <a:cubicBezTo>
                    <a:pt x="2659" y="2973"/>
                    <a:pt x="2663" y="2944"/>
                    <a:pt x="2667" y="2914"/>
                  </a:cubicBezTo>
                  <a:lnTo>
                    <a:pt x="2667" y="2914"/>
                  </a:lnTo>
                  <a:cubicBezTo>
                    <a:pt x="2799" y="2955"/>
                    <a:pt x="2934" y="2985"/>
                    <a:pt x="3073" y="3005"/>
                  </a:cubicBezTo>
                  <a:cubicBezTo>
                    <a:pt x="3150" y="3019"/>
                    <a:pt x="3226" y="3023"/>
                    <a:pt x="3307" y="3028"/>
                  </a:cubicBezTo>
                  <a:lnTo>
                    <a:pt x="3424" y="3028"/>
                  </a:lnTo>
                  <a:cubicBezTo>
                    <a:pt x="3432" y="3029"/>
                    <a:pt x="3440" y="3029"/>
                    <a:pt x="3448" y="3029"/>
                  </a:cubicBezTo>
                  <a:cubicBezTo>
                    <a:pt x="3481" y="3029"/>
                    <a:pt x="3513" y="3023"/>
                    <a:pt x="3546" y="3023"/>
                  </a:cubicBezTo>
                  <a:cubicBezTo>
                    <a:pt x="3586" y="3023"/>
                    <a:pt x="3627" y="3019"/>
                    <a:pt x="3662" y="3010"/>
                  </a:cubicBezTo>
                  <a:cubicBezTo>
                    <a:pt x="3703" y="3005"/>
                    <a:pt x="3743" y="2996"/>
                    <a:pt x="3779" y="2987"/>
                  </a:cubicBezTo>
                  <a:cubicBezTo>
                    <a:pt x="3820" y="2974"/>
                    <a:pt x="3860" y="2965"/>
                    <a:pt x="3896" y="2951"/>
                  </a:cubicBezTo>
                  <a:lnTo>
                    <a:pt x="4009" y="2897"/>
                  </a:lnTo>
                  <a:cubicBezTo>
                    <a:pt x="4045" y="2879"/>
                    <a:pt x="4081" y="2857"/>
                    <a:pt x="4112" y="2830"/>
                  </a:cubicBezTo>
                  <a:cubicBezTo>
                    <a:pt x="4175" y="2780"/>
                    <a:pt x="4234" y="2722"/>
                    <a:pt x="4283" y="2659"/>
                  </a:cubicBezTo>
                  <a:lnTo>
                    <a:pt x="4320" y="2602"/>
                  </a:lnTo>
                  <a:lnTo>
                    <a:pt x="4320" y="2602"/>
                  </a:lnTo>
                  <a:cubicBezTo>
                    <a:pt x="4394" y="2661"/>
                    <a:pt x="4474" y="2713"/>
                    <a:pt x="4553" y="2762"/>
                  </a:cubicBezTo>
                  <a:cubicBezTo>
                    <a:pt x="4652" y="2821"/>
                    <a:pt x="4751" y="2870"/>
                    <a:pt x="4850" y="2920"/>
                  </a:cubicBezTo>
                  <a:cubicBezTo>
                    <a:pt x="4954" y="2965"/>
                    <a:pt x="5057" y="3005"/>
                    <a:pt x="5165" y="3037"/>
                  </a:cubicBezTo>
                  <a:cubicBezTo>
                    <a:pt x="5273" y="3068"/>
                    <a:pt x="5385" y="3091"/>
                    <a:pt x="5502" y="3095"/>
                  </a:cubicBezTo>
                  <a:cubicBezTo>
                    <a:pt x="5529" y="3097"/>
                    <a:pt x="5558" y="3099"/>
                    <a:pt x="5586" y="3099"/>
                  </a:cubicBezTo>
                  <a:cubicBezTo>
                    <a:pt x="5615" y="3099"/>
                    <a:pt x="5644" y="3097"/>
                    <a:pt x="5673" y="3095"/>
                  </a:cubicBezTo>
                  <a:cubicBezTo>
                    <a:pt x="5736" y="3086"/>
                    <a:pt x="5786" y="3086"/>
                    <a:pt x="5840" y="3068"/>
                  </a:cubicBezTo>
                  <a:cubicBezTo>
                    <a:pt x="5957" y="3041"/>
                    <a:pt x="6065" y="2992"/>
                    <a:pt x="6159" y="2924"/>
                  </a:cubicBezTo>
                  <a:cubicBezTo>
                    <a:pt x="6258" y="2861"/>
                    <a:pt x="6344" y="2776"/>
                    <a:pt x="6407" y="2677"/>
                  </a:cubicBezTo>
                  <a:cubicBezTo>
                    <a:pt x="6470" y="2578"/>
                    <a:pt x="6515" y="2470"/>
                    <a:pt x="6537" y="2357"/>
                  </a:cubicBezTo>
                  <a:cubicBezTo>
                    <a:pt x="6582" y="2132"/>
                    <a:pt x="6569" y="1899"/>
                    <a:pt x="6501" y="1678"/>
                  </a:cubicBezTo>
                  <a:cubicBezTo>
                    <a:pt x="6438" y="1458"/>
                    <a:pt x="6335" y="1255"/>
                    <a:pt x="6191" y="1075"/>
                  </a:cubicBezTo>
                  <a:cubicBezTo>
                    <a:pt x="6051" y="891"/>
                    <a:pt x="5862" y="751"/>
                    <a:pt x="5646" y="666"/>
                  </a:cubicBezTo>
                  <a:cubicBezTo>
                    <a:pt x="5548" y="630"/>
                    <a:pt x="5445" y="616"/>
                    <a:pt x="5339" y="616"/>
                  </a:cubicBezTo>
                  <a:cubicBezTo>
                    <a:pt x="5325" y="616"/>
                    <a:pt x="5310" y="616"/>
                    <a:pt x="5295" y="616"/>
                  </a:cubicBezTo>
                  <a:cubicBezTo>
                    <a:pt x="5193" y="624"/>
                    <a:pt x="5094" y="654"/>
                    <a:pt x="5006" y="706"/>
                  </a:cubicBezTo>
                  <a:lnTo>
                    <a:pt x="5006" y="706"/>
                  </a:lnTo>
                  <a:cubicBezTo>
                    <a:pt x="4843" y="553"/>
                    <a:pt x="4662" y="420"/>
                    <a:pt x="4472" y="306"/>
                  </a:cubicBezTo>
                  <a:cubicBezTo>
                    <a:pt x="4369" y="248"/>
                    <a:pt x="4261" y="194"/>
                    <a:pt x="4153" y="149"/>
                  </a:cubicBezTo>
                  <a:cubicBezTo>
                    <a:pt x="4040" y="104"/>
                    <a:pt x="3923" y="68"/>
                    <a:pt x="3806" y="41"/>
                  </a:cubicBezTo>
                  <a:cubicBezTo>
                    <a:pt x="3748" y="27"/>
                    <a:pt x="3689" y="18"/>
                    <a:pt x="3631" y="14"/>
                  </a:cubicBezTo>
                  <a:cubicBezTo>
                    <a:pt x="3568" y="5"/>
                    <a:pt x="3510" y="0"/>
                    <a:pt x="34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3"/>
            <p:cNvSpPr/>
            <p:nvPr/>
          </p:nvSpPr>
          <p:spPr>
            <a:xfrm>
              <a:off x="2712800" y="808650"/>
              <a:ext cx="63950" cy="233300"/>
            </a:xfrm>
            <a:custGeom>
              <a:avLst/>
              <a:gdLst/>
              <a:ahLst/>
              <a:cxnLst/>
              <a:rect l="l" t="t" r="r" b="b"/>
              <a:pathLst>
                <a:path w="2558" h="9332" extrusionOk="0">
                  <a:moveTo>
                    <a:pt x="84" y="1"/>
                  </a:moveTo>
                  <a:cubicBezTo>
                    <a:pt x="43" y="1"/>
                    <a:pt x="0" y="44"/>
                    <a:pt x="24" y="95"/>
                  </a:cubicBezTo>
                  <a:cubicBezTo>
                    <a:pt x="159" y="392"/>
                    <a:pt x="303" y="684"/>
                    <a:pt x="443" y="981"/>
                  </a:cubicBezTo>
                  <a:cubicBezTo>
                    <a:pt x="515" y="1125"/>
                    <a:pt x="582" y="1274"/>
                    <a:pt x="659" y="1418"/>
                  </a:cubicBezTo>
                  <a:lnTo>
                    <a:pt x="884" y="1854"/>
                  </a:lnTo>
                  <a:lnTo>
                    <a:pt x="1109" y="2295"/>
                  </a:lnTo>
                  <a:cubicBezTo>
                    <a:pt x="1145" y="2367"/>
                    <a:pt x="1176" y="2439"/>
                    <a:pt x="1221" y="2511"/>
                  </a:cubicBezTo>
                  <a:lnTo>
                    <a:pt x="1343" y="2722"/>
                  </a:lnTo>
                  <a:lnTo>
                    <a:pt x="1585" y="3150"/>
                  </a:lnTo>
                  <a:lnTo>
                    <a:pt x="1707" y="3365"/>
                  </a:lnTo>
                  <a:cubicBezTo>
                    <a:pt x="1743" y="3429"/>
                    <a:pt x="1783" y="3490"/>
                    <a:pt x="1823" y="3550"/>
                  </a:cubicBezTo>
                  <a:lnTo>
                    <a:pt x="1823" y="3550"/>
                  </a:lnTo>
                  <a:cubicBezTo>
                    <a:pt x="1862" y="3778"/>
                    <a:pt x="1897" y="4010"/>
                    <a:pt x="1932" y="4243"/>
                  </a:cubicBezTo>
                  <a:lnTo>
                    <a:pt x="1981" y="4603"/>
                  </a:lnTo>
                  <a:lnTo>
                    <a:pt x="2031" y="4958"/>
                  </a:lnTo>
                  <a:cubicBezTo>
                    <a:pt x="2067" y="5201"/>
                    <a:pt x="2098" y="5439"/>
                    <a:pt x="2121" y="5678"/>
                  </a:cubicBezTo>
                  <a:cubicBezTo>
                    <a:pt x="2148" y="5916"/>
                    <a:pt x="2184" y="6155"/>
                    <a:pt x="2202" y="6393"/>
                  </a:cubicBezTo>
                  <a:lnTo>
                    <a:pt x="2278" y="7113"/>
                  </a:lnTo>
                  <a:cubicBezTo>
                    <a:pt x="2301" y="7356"/>
                    <a:pt x="2319" y="7594"/>
                    <a:pt x="2337" y="7833"/>
                  </a:cubicBezTo>
                  <a:lnTo>
                    <a:pt x="2368" y="8192"/>
                  </a:lnTo>
                  <a:lnTo>
                    <a:pt x="2391" y="8557"/>
                  </a:lnTo>
                  <a:lnTo>
                    <a:pt x="2436" y="9277"/>
                  </a:lnTo>
                  <a:cubicBezTo>
                    <a:pt x="2440" y="9314"/>
                    <a:pt x="2468" y="9332"/>
                    <a:pt x="2496" y="9332"/>
                  </a:cubicBezTo>
                  <a:cubicBezTo>
                    <a:pt x="2525" y="9332"/>
                    <a:pt x="2555" y="9311"/>
                    <a:pt x="2557" y="9272"/>
                  </a:cubicBezTo>
                  <a:lnTo>
                    <a:pt x="2548" y="8548"/>
                  </a:lnTo>
                  <a:lnTo>
                    <a:pt x="2539" y="8183"/>
                  </a:lnTo>
                  <a:lnTo>
                    <a:pt x="2521" y="7819"/>
                  </a:lnTo>
                  <a:cubicBezTo>
                    <a:pt x="2508" y="7576"/>
                    <a:pt x="2494" y="7338"/>
                    <a:pt x="2481" y="7095"/>
                  </a:cubicBezTo>
                  <a:lnTo>
                    <a:pt x="2418" y="6375"/>
                  </a:lnTo>
                  <a:cubicBezTo>
                    <a:pt x="2400" y="6132"/>
                    <a:pt x="2368" y="5889"/>
                    <a:pt x="2341" y="5651"/>
                  </a:cubicBezTo>
                  <a:cubicBezTo>
                    <a:pt x="2319" y="5408"/>
                    <a:pt x="2287" y="5169"/>
                    <a:pt x="2256" y="4931"/>
                  </a:cubicBezTo>
                  <a:cubicBezTo>
                    <a:pt x="2229" y="4688"/>
                    <a:pt x="2193" y="4450"/>
                    <a:pt x="2161" y="4211"/>
                  </a:cubicBezTo>
                  <a:cubicBezTo>
                    <a:pt x="2125" y="3968"/>
                    <a:pt x="2089" y="3734"/>
                    <a:pt x="2049" y="3491"/>
                  </a:cubicBezTo>
                  <a:cubicBezTo>
                    <a:pt x="2044" y="3478"/>
                    <a:pt x="2040" y="3464"/>
                    <a:pt x="2031" y="3451"/>
                  </a:cubicBezTo>
                  <a:cubicBezTo>
                    <a:pt x="1986" y="3383"/>
                    <a:pt x="1941" y="3316"/>
                    <a:pt x="1900" y="3244"/>
                  </a:cubicBezTo>
                  <a:lnTo>
                    <a:pt x="1779" y="3033"/>
                  </a:lnTo>
                  <a:lnTo>
                    <a:pt x="1536" y="2614"/>
                  </a:lnTo>
                  <a:lnTo>
                    <a:pt x="1410" y="2403"/>
                  </a:lnTo>
                  <a:cubicBezTo>
                    <a:pt x="1370" y="2335"/>
                    <a:pt x="1334" y="2263"/>
                    <a:pt x="1293" y="2191"/>
                  </a:cubicBezTo>
                  <a:lnTo>
                    <a:pt x="1059" y="1764"/>
                  </a:lnTo>
                  <a:lnTo>
                    <a:pt x="825" y="1337"/>
                  </a:lnTo>
                  <a:lnTo>
                    <a:pt x="596" y="905"/>
                  </a:lnTo>
                  <a:lnTo>
                    <a:pt x="141" y="36"/>
                  </a:lnTo>
                  <a:lnTo>
                    <a:pt x="137" y="36"/>
                  </a:lnTo>
                  <a:cubicBezTo>
                    <a:pt x="125" y="11"/>
                    <a:pt x="105" y="1"/>
                    <a:pt x="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3"/>
            <p:cNvSpPr/>
            <p:nvPr/>
          </p:nvSpPr>
          <p:spPr>
            <a:xfrm>
              <a:off x="2759600" y="817200"/>
              <a:ext cx="16700" cy="81125"/>
            </a:xfrm>
            <a:custGeom>
              <a:avLst/>
              <a:gdLst/>
              <a:ahLst/>
              <a:cxnLst/>
              <a:rect l="l" t="t" r="r" b="b"/>
              <a:pathLst>
                <a:path w="668" h="3245" extrusionOk="0">
                  <a:moveTo>
                    <a:pt x="587" y="0"/>
                  </a:moveTo>
                  <a:cubicBezTo>
                    <a:pt x="558" y="0"/>
                    <a:pt x="530" y="18"/>
                    <a:pt x="528" y="54"/>
                  </a:cubicBezTo>
                  <a:cubicBezTo>
                    <a:pt x="528" y="54"/>
                    <a:pt x="505" y="252"/>
                    <a:pt x="478" y="549"/>
                  </a:cubicBezTo>
                  <a:cubicBezTo>
                    <a:pt x="469" y="626"/>
                    <a:pt x="465" y="702"/>
                    <a:pt x="451" y="788"/>
                  </a:cubicBezTo>
                  <a:cubicBezTo>
                    <a:pt x="442" y="873"/>
                    <a:pt x="429" y="968"/>
                    <a:pt x="420" y="1058"/>
                  </a:cubicBezTo>
                  <a:cubicBezTo>
                    <a:pt x="411" y="1148"/>
                    <a:pt x="397" y="1242"/>
                    <a:pt x="384" y="1336"/>
                  </a:cubicBezTo>
                  <a:cubicBezTo>
                    <a:pt x="370" y="1435"/>
                    <a:pt x="361" y="1534"/>
                    <a:pt x="343" y="1629"/>
                  </a:cubicBezTo>
                  <a:cubicBezTo>
                    <a:pt x="330" y="1728"/>
                    <a:pt x="312" y="1822"/>
                    <a:pt x="294" y="1921"/>
                  </a:cubicBezTo>
                  <a:cubicBezTo>
                    <a:pt x="276" y="2016"/>
                    <a:pt x="267" y="2110"/>
                    <a:pt x="249" y="2200"/>
                  </a:cubicBezTo>
                  <a:cubicBezTo>
                    <a:pt x="226" y="2290"/>
                    <a:pt x="208" y="2380"/>
                    <a:pt x="190" y="2461"/>
                  </a:cubicBezTo>
                  <a:cubicBezTo>
                    <a:pt x="172" y="2542"/>
                    <a:pt x="159" y="2623"/>
                    <a:pt x="141" y="2695"/>
                  </a:cubicBezTo>
                  <a:cubicBezTo>
                    <a:pt x="96" y="2834"/>
                    <a:pt x="64" y="2951"/>
                    <a:pt x="42" y="3037"/>
                  </a:cubicBezTo>
                  <a:lnTo>
                    <a:pt x="6" y="3167"/>
                  </a:lnTo>
                  <a:lnTo>
                    <a:pt x="6" y="3176"/>
                  </a:lnTo>
                  <a:cubicBezTo>
                    <a:pt x="0" y="3217"/>
                    <a:pt x="33" y="3244"/>
                    <a:pt x="68" y="3244"/>
                  </a:cubicBezTo>
                  <a:cubicBezTo>
                    <a:pt x="86" y="3244"/>
                    <a:pt x="106" y="3236"/>
                    <a:pt x="118" y="3217"/>
                  </a:cubicBezTo>
                  <a:cubicBezTo>
                    <a:pt x="118" y="3217"/>
                    <a:pt x="141" y="3172"/>
                    <a:pt x="172" y="3086"/>
                  </a:cubicBezTo>
                  <a:cubicBezTo>
                    <a:pt x="208" y="3005"/>
                    <a:pt x="258" y="2888"/>
                    <a:pt x="316" y="2749"/>
                  </a:cubicBezTo>
                  <a:cubicBezTo>
                    <a:pt x="339" y="2673"/>
                    <a:pt x="361" y="2596"/>
                    <a:pt x="384" y="2511"/>
                  </a:cubicBezTo>
                  <a:cubicBezTo>
                    <a:pt x="406" y="2430"/>
                    <a:pt x="433" y="2340"/>
                    <a:pt x="460" y="2250"/>
                  </a:cubicBezTo>
                  <a:cubicBezTo>
                    <a:pt x="483" y="2155"/>
                    <a:pt x="501" y="2061"/>
                    <a:pt x="519" y="1962"/>
                  </a:cubicBezTo>
                  <a:cubicBezTo>
                    <a:pt x="537" y="1863"/>
                    <a:pt x="564" y="1764"/>
                    <a:pt x="577" y="1665"/>
                  </a:cubicBezTo>
                  <a:cubicBezTo>
                    <a:pt x="586" y="1566"/>
                    <a:pt x="600" y="1462"/>
                    <a:pt x="613" y="1363"/>
                  </a:cubicBezTo>
                  <a:cubicBezTo>
                    <a:pt x="622" y="1264"/>
                    <a:pt x="636" y="1170"/>
                    <a:pt x="640" y="1076"/>
                  </a:cubicBezTo>
                  <a:cubicBezTo>
                    <a:pt x="654" y="887"/>
                    <a:pt x="658" y="711"/>
                    <a:pt x="663" y="558"/>
                  </a:cubicBezTo>
                  <a:cubicBezTo>
                    <a:pt x="667" y="410"/>
                    <a:pt x="663" y="279"/>
                    <a:pt x="658" y="194"/>
                  </a:cubicBezTo>
                  <a:cubicBezTo>
                    <a:pt x="654" y="104"/>
                    <a:pt x="649" y="54"/>
                    <a:pt x="649" y="54"/>
                  </a:cubicBezTo>
                  <a:cubicBezTo>
                    <a:pt x="645" y="18"/>
                    <a:pt x="615" y="0"/>
                    <a:pt x="5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3"/>
            <p:cNvSpPr/>
            <p:nvPr/>
          </p:nvSpPr>
          <p:spPr>
            <a:xfrm>
              <a:off x="2828675" y="1000350"/>
              <a:ext cx="10250" cy="22250"/>
            </a:xfrm>
            <a:custGeom>
              <a:avLst/>
              <a:gdLst/>
              <a:ahLst/>
              <a:cxnLst/>
              <a:rect l="l" t="t" r="r" b="b"/>
              <a:pathLst>
                <a:path w="410" h="890" extrusionOk="0">
                  <a:moveTo>
                    <a:pt x="176" y="749"/>
                  </a:moveTo>
                  <a:cubicBezTo>
                    <a:pt x="192" y="749"/>
                    <a:pt x="205" y="757"/>
                    <a:pt x="213" y="765"/>
                  </a:cubicBezTo>
                  <a:lnTo>
                    <a:pt x="213" y="765"/>
                  </a:lnTo>
                  <a:cubicBezTo>
                    <a:pt x="213" y="765"/>
                    <a:pt x="213" y="765"/>
                    <a:pt x="213" y="766"/>
                  </a:cubicBezTo>
                  <a:lnTo>
                    <a:pt x="213" y="766"/>
                  </a:lnTo>
                  <a:lnTo>
                    <a:pt x="176" y="749"/>
                  </a:lnTo>
                  <a:close/>
                  <a:moveTo>
                    <a:pt x="221" y="770"/>
                  </a:moveTo>
                  <a:cubicBezTo>
                    <a:pt x="221" y="771"/>
                    <a:pt x="222" y="772"/>
                    <a:pt x="223" y="773"/>
                  </a:cubicBezTo>
                  <a:lnTo>
                    <a:pt x="223" y="773"/>
                  </a:lnTo>
                  <a:cubicBezTo>
                    <a:pt x="222" y="773"/>
                    <a:pt x="222" y="773"/>
                    <a:pt x="222" y="773"/>
                  </a:cubicBezTo>
                  <a:lnTo>
                    <a:pt x="222" y="773"/>
                  </a:lnTo>
                  <a:lnTo>
                    <a:pt x="225" y="776"/>
                  </a:lnTo>
                  <a:cubicBezTo>
                    <a:pt x="224" y="775"/>
                    <a:pt x="223" y="774"/>
                    <a:pt x="223" y="773"/>
                  </a:cubicBezTo>
                  <a:lnTo>
                    <a:pt x="223" y="773"/>
                  </a:lnTo>
                  <a:cubicBezTo>
                    <a:pt x="224" y="773"/>
                    <a:pt x="226" y="774"/>
                    <a:pt x="228" y="774"/>
                  </a:cubicBezTo>
                  <a:lnTo>
                    <a:pt x="228" y="774"/>
                  </a:lnTo>
                  <a:lnTo>
                    <a:pt x="234" y="781"/>
                  </a:lnTo>
                  <a:lnTo>
                    <a:pt x="230" y="781"/>
                  </a:lnTo>
                  <a:lnTo>
                    <a:pt x="225" y="776"/>
                  </a:lnTo>
                  <a:lnTo>
                    <a:pt x="225" y="776"/>
                  </a:lnTo>
                  <a:cubicBezTo>
                    <a:pt x="225" y="781"/>
                    <a:pt x="230" y="785"/>
                    <a:pt x="230" y="790"/>
                  </a:cubicBezTo>
                  <a:cubicBezTo>
                    <a:pt x="239" y="808"/>
                    <a:pt x="234" y="830"/>
                    <a:pt x="221" y="844"/>
                  </a:cubicBezTo>
                  <a:lnTo>
                    <a:pt x="221" y="773"/>
                  </a:lnTo>
                  <a:lnTo>
                    <a:pt x="221" y="773"/>
                  </a:lnTo>
                  <a:cubicBezTo>
                    <a:pt x="221" y="773"/>
                    <a:pt x="222" y="773"/>
                    <a:pt x="222" y="773"/>
                  </a:cubicBezTo>
                  <a:lnTo>
                    <a:pt x="222" y="773"/>
                  </a:lnTo>
                  <a:lnTo>
                    <a:pt x="221" y="772"/>
                  </a:lnTo>
                  <a:lnTo>
                    <a:pt x="221" y="770"/>
                  </a:lnTo>
                  <a:close/>
                  <a:moveTo>
                    <a:pt x="86" y="0"/>
                  </a:moveTo>
                  <a:cubicBezTo>
                    <a:pt x="73" y="0"/>
                    <a:pt x="60" y="8"/>
                    <a:pt x="54" y="25"/>
                  </a:cubicBezTo>
                  <a:cubicBezTo>
                    <a:pt x="18" y="156"/>
                    <a:pt x="0" y="295"/>
                    <a:pt x="0" y="430"/>
                  </a:cubicBezTo>
                  <a:cubicBezTo>
                    <a:pt x="0" y="502"/>
                    <a:pt x="9" y="574"/>
                    <a:pt x="23" y="646"/>
                  </a:cubicBezTo>
                  <a:cubicBezTo>
                    <a:pt x="36" y="682"/>
                    <a:pt x="45" y="718"/>
                    <a:pt x="63" y="749"/>
                  </a:cubicBezTo>
                  <a:cubicBezTo>
                    <a:pt x="81" y="785"/>
                    <a:pt x="104" y="821"/>
                    <a:pt x="131" y="848"/>
                  </a:cubicBezTo>
                  <a:lnTo>
                    <a:pt x="131" y="844"/>
                  </a:lnTo>
                  <a:lnTo>
                    <a:pt x="131" y="844"/>
                  </a:lnTo>
                  <a:cubicBezTo>
                    <a:pt x="132" y="845"/>
                    <a:pt x="133" y="846"/>
                    <a:pt x="135" y="848"/>
                  </a:cubicBezTo>
                  <a:lnTo>
                    <a:pt x="135" y="848"/>
                  </a:lnTo>
                  <a:lnTo>
                    <a:pt x="135" y="848"/>
                  </a:lnTo>
                  <a:lnTo>
                    <a:pt x="135" y="848"/>
                  </a:lnTo>
                  <a:cubicBezTo>
                    <a:pt x="138" y="851"/>
                    <a:pt x="142" y="854"/>
                    <a:pt x="145" y="856"/>
                  </a:cubicBezTo>
                  <a:lnTo>
                    <a:pt x="145" y="856"/>
                  </a:lnTo>
                  <a:lnTo>
                    <a:pt x="153" y="862"/>
                  </a:lnTo>
                  <a:lnTo>
                    <a:pt x="158" y="866"/>
                  </a:lnTo>
                  <a:lnTo>
                    <a:pt x="167" y="875"/>
                  </a:lnTo>
                  <a:lnTo>
                    <a:pt x="176" y="880"/>
                  </a:lnTo>
                  <a:cubicBezTo>
                    <a:pt x="187" y="886"/>
                    <a:pt x="200" y="889"/>
                    <a:pt x="213" y="889"/>
                  </a:cubicBezTo>
                  <a:cubicBezTo>
                    <a:pt x="236" y="889"/>
                    <a:pt x="260" y="879"/>
                    <a:pt x="275" y="862"/>
                  </a:cubicBezTo>
                  <a:cubicBezTo>
                    <a:pt x="302" y="835"/>
                    <a:pt x="320" y="808"/>
                    <a:pt x="333" y="772"/>
                  </a:cubicBezTo>
                  <a:cubicBezTo>
                    <a:pt x="351" y="718"/>
                    <a:pt x="369" y="664"/>
                    <a:pt x="378" y="610"/>
                  </a:cubicBezTo>
                  <a:cubicBezTo>
                    <a:pt x="396" y="502"/>
                    <a:pt x="405" y="389"/>
                    <a:pt x="410" y="282"/>
                  </a:cubicBezTo>
                  <a:cubicBezTo>
                    <a:pt x="410" y="262"/>
                    <a:pt x="395" y="251"/>
                    <a:pt x="380" y="251"/>
                  </a:cubicBezTo>
                  <a:cubicBezTo>
                    <a:pt x="368" y="251"/>
                    <a:pt x="355" y="258"/>
                    <a:pt x="351" y="273"/>
                  </a:cubicBezTo>
                  <a:cubicBezTo>
                    <a:pt x="329" y="381"/>
                    <a:pt x="306" y="484"/>
                    <a:pt x="279" y="587"/>
                  </a:cubicBezTo>
                  <a:cubicBezTo>
                    <a:pt x="266" y="632"/>
                    <a:pt x="252" y="682"/>
                    <a:pt x="230" y="731"/>
                  </a:cubicBezTo>
                  <a:cubicBezTo>
                    <a:pt x="227" y="743"/>
                    <a:pt x="222" y="752"/>
                    <a:pt x="216" y="761"/>
                  </a:cubicBezTo>
                  <a:lnTo>
                    <a:pt x="216" y="761"/>
                  </a:lnTo>
                  <a:cubicBezTo>
                    <a:pt x="200" y="741"/>
                    <a:pt x="184" y="720"/>
                    <a:pt x="176" y="700"/>
                  </a:cubicBezTo>
                  <a:cubicBezTo>
                    <a:pt x="162" y="673"/>
                    <a:pt x="153" y="646"/>
                    <a:pt x="144" y="614"/>
                  </a:cubicBezTo>
                  <a:cubicBezTo>
                    <a:pt x="126" y="556"/>
                    <a:pt x="117" y="493"/>
                    <a:pt x="117" y="430"/>
                  </a:cubicBezTo>
                  <a:cubicBezTo>
                    <a:pt x="108" y="295"/>
                    <a:pt x="113" y="165"/>
                    <a:pt x="126" y="34"/>
                  </a:cubicBezTo>
                  <a:lnTo>
                    <a:pt x="117" y="34"/>
                  </a:lnTo>
                  <a:cubicBezTo>
                    <a:pt x="120" y="14"/>
                    <a:pt x="103" y="0"/>
                    <a:pt x="86"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3"/>
            <p:cNvSpPr/>
            <p:nvPr/>
          </p:nvSpPr>
          <p:spPr>
            <a:xfrm>
              <a:off x="2855125" y="988450"/>
              <a:ext cx="9225" cy="40875"/>
            </a:xfrm>
            <a:custGeom>
              <a:avLst/>
              <a:gdLst/>
              <a:ahLst/>
              <a:cxnLst/>
              <a:rect l="l" t="t" r="r" b="b"/>
              <a:pathLst>
                <a:path w="369" h="1635" extrusionOk="0">
                  <a:moveTo>
                    <a:pt x="162" y="1545"/>
                  </a:moveTo>
                  <a:cubicBezTo>
                    <a:pt x="166" y="1547"/>
                    <a:pt x="167" y="1548"/>
                    <a:pt x="167" y="1548"/>
                  </a:cubicBezTo>
                  <a:cubicBezTo>
                    <a:pt x="166" y="1548"/>
                    <a:pt x="164" y="1547"/>
                    <a:pt x="162" y="1545"/>
                  </a:cubicBezTo>
                  <a:close/>
                  <a:moveTo>
                    <a:pt x="115" y="1"/>
                  </a:moveTo>
                  <a:cubicBezTo>
                    <a:pt x="113" y="1"/>
                    <a:pt x="110" y="1"/>
                    <a:pt x="108" y="2"/>
                  </a:cubicBezTo>
                  <a:cubicBezTo>
                    <a:pt x="94" y="6"/>
                    <a:pt x="85" y="24"/>
                    <a:pt x="90" y="42"/>
                  </a:cubicBezTo>
                  <a:cubicBezTo>
                    <a:pt x="90" y="42"/>
                    <a:pt x="126" y="155"/>
                    <a:pt x="162" y="321"/>
                  </a:cubicBezTo>
                  <a:cubicBezTo>
                    <a:pt x="184" y="407"/>
                    <a:pt x="198" y="506"/>
                    <a:pt x="220" y="614"/>
                  </a:cubicBezTo>
                  <a:cubicBezTo>
                    <a:pt x="229" y="668"/>
                    <a:pt x="234" y="722"/>
                    <a:pt x="243" y="780"/>
                  </a:cubicBezTo>
                  <a:cubicBezTo>
                    <a:pt x="247" y="834"/>
                    <a:pt x="247" y="892"/>
                    <a:pt x="252" y="946"/>
                  </a:cubicBezTo>
                  <a:cubicBezTo>
                    <a:pt x="256" y="1005"/>
                    <a:pt x="256" y="1059"/>
                    <a:pt x="252" y="1117"/>
                  </a:cubicBezTo>
                  <a:cubicBezTo>
                    <a:pt x="247" y="1171"/>
                    <a:pt x="243" y="1225"/>
                    <a:pt x="234" y="1279"/>
                  </a:cubicBezTo>
                  <a:cubicBezTo>
                    <a:pt x="220" y="1329"/>
                    <a:pt x="211" y="1378"/>
                    <a:pt x="193" y="1423"/>
                  </a:cubicBezTo>
                  <a:cubicBezTo>
                    <a:pt x="182" y="1460"/>
                    <a:pt x="162" y="1498"/>
                    <a:pt x="150" y="1527"/>
                  </a:cubicBezTo>
                  <a:lnTo>
                    <a:pt x="150" y="1527"/>
                  </a:lnTo>
                  <a:cubicBezTo>
                    <a:pt x="145" y="1520"/>
                    <a:pt x="140" y="1512"/>
                    <a:pt x="135" y="1504"/>
                  </a:cubicBezTo>
                  <a:cubicBezTo>
                    <a:pt x="121" y="1477"/>
                    <a:pt x="108" y="1450"/>
                    <a:pt x="94" y="1423"/>
                  </a:cubicBezTo>
                  <a:cubicBezTo>
                    <a:pt x="85" y="1401"/>
                    <a:pt x="81" y="1387"/>
                    <a:pt x="76" y="1374"/>
                  </a:cubicBezTo>
                  <a:lnTo>
                    <a:pt x="67" y="1351"/>
                  </a:lnTo>
                  <a:cubicBezTo>
                    <a:pt x="64" y="1335"/>
                    <a:pt x="52" y="1329"/>
                    <a:pt x="39" y="1329"/>
                  </a:cubicBezTo>
                  <a:cubicBezTo>
                    <a:pt x="20" y="1329"/>
                    <a:pt x="0" y="1345"/>
                    <a:pt x="9" y="1369"/>
                  </a:cubicBezTo>
                  <a:cubicBezTo>
                    <a:pt x="9" y="1369"/>
                    <a:pt x="9" y="1374"/>
                    <a:pt x="13" y="1392"/>
                  </a:cubicBezTo>
                  <a:cubicBezTo>
                    <a:pt x="18" y="1410"/>
                    <a:pt x="22" y="1428"/>
                    <a:pt x="27" y="1450"/>
                  </a:cubicBezTo>
                  <a:cubicBezTo>
                    <a:pt x="36" y="1482"/>
                    <a:pt x="49" y="1513"/>
                    <a:pt x="63" y="1540"/>
                  </a:cubicBezTo>
                  <a:cubicBezTo>
                    <a:pt x="72" y="1563"/>
                    <a:pt x="81" y="1581"/>
                    <a:pt x="94" y="1599"/>
                  </a:cubicBezTo>
                  <a:cubicBezTo>
                    <a:pt x="108" y="1617"/>
                    <a:pt x="126" y="1630"/>
                    <a:pt x="148" y="1635"/>
                  </a:cubicBezTo>
                  <a:cubicBezTo>
                    <a:pt x="166" y="1635"/>
                    <a:pt x="180" y="1630"/>
                    <a:pt x="198" y="1621"/>
                  </a:cubicBezTo>
                  <a:cubicBezTo>
                    <a:pt x="202" y="1617"/>
                    <a:pt x="211" y="1608"/>
                    <a:pt x="216" y="1603"/>
                  </a:cubicBezTo>
                  <a:cubicBezTo>
                    <a:pt x="234" y="1572"/>
                    <a:pt x="238" y="1558"/>
                    <a:pt x="252" y="1531"/>
                  </a:cubicBezTo>
                  <a:cubicBezTo>
                    <a:pt x="265" y="1509"/>
                    <a:pt x="279" y="1486"/>
                    <a:pt x="288" y="1464"/>
                  </a:cubicBezTo>
                  <a:cubicBezTo>
                    <a:pt x="310" y="1410"/>
                    <a:pt x="324" y="1356"/>
                    <a:pt x="337" y="1302"/>
                  </a:cubicBezTo>
                  <a:cubicBezTo>
                    <a:pt x="351" y="1243"/>
                    <a:pt x="360" y="1185"/>
                    <a:pt x="364" y="1126"/>
                  </a:cubicBezTo>
                  <a:cubicBezTo>
                    <a:pt x="369" y="1068"/>
                    <a:pt x="369" y="1005"/>
                    <a:pt x="369" y="946"/>
                  </a:cubicBezTo>
                  <a:cubicBezTo>
                    <a:pt x="360" y="726"/>
                    <a:pt x="319" y="506"/>
                    <a:pt x="252" y="299"/>
                  </a:cubicBezTo>
                  <a:cubicBezTo>
                    <a:pt x="225" y="200"/>
                    <a:pt x="189" y="105"/>
                    <a:pt x="144" y="15"/>
                  </a:cubicBezTo>
                  <a:lnTo>
                    <a:pt x="144" y="15"/>
                  </a:lnTo>
                  <a:lnTo>
                    <a:pt x="148" y="20"/>
                  </a:lnTo>
                  <a:cubicBezTo>
                    <a:pt x="141" y="9"/>
                    <a:pt x="127" y="1"/>
                    <a:pt x="115"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3"/>
            <p:cNvSpPr/>
            <p:nvPr/>
          </p:nvSpPr>
          <p:spPr>
            <a:xfrm>
              <a:off x="2837450" y="1006675"/>
              <a:ext cx="12625" cy="24975"/>
            </a:xfrm>
            <a:custGeom>
              <a:avLst/>
              <a:gdLst/>
              <a:ahLst/>
              <a:cxnLst/>
              <a:rect l="l" t="t" r="r" b="b"/>
              <a:pathLst>
                <a:path w="505" h="999" extrusionOk="0">
                  <a:moveTo>
                    <a:pt x="226" y="880"/>
                  </a:moveTo>
                  <a:cubicBezTo>
                    <a:pt x="225" y="881"/>
                    <a:pt x="223" y="882"/>
                    <a:pt x="221" y="883"/>
                  </a:cubicBezTo>
                  <a:cubicBezTo>
                    <a:pt x="222" y="882"/>
                    <a:pt x="224" y="881"/>
                    <a:pt x="226" y="880"/>
                  </a:cubicBezTo>
                  <a:close/>
                  <a:moveTo>
                    <a:pt x="35" y="0"/>
                  </a:moveTo>
                  <a:cubicBezTo>
                    <a:pt x="19" y="0"/>
                    <a:pt x="3" y="12"/>
                    <a:pt x="5" y="33"/>
                  </a:cubicBezTo>
                  <a:cubicBezTo>
                    <a:pt x="5" y="33"/>
                    <a:pt x="0" y="154"/>
                    <a:pt x="14" y="330"/>
                  </a:cubicBezTo>
                  <a:cubicBezTo>
                    <a:pt x="23" y="420"/>
                    <a:pt x="27" y="523"/>
                    <a:pt x="45" y="636"/>
                  </a:cubicBezTo>
                  <a:cubicBezTo>
                    <a:pt x="59" y="690"/>
                    <a:pt x="68" y="748"/>
                    <a:pt x="86" y="807"/>
                  </a:cubicBezTo>
                  <a:cubicBezTo>
                    <a:pt x="90" y="838"/>
                    <a:pt x="104" y="870"/>
                    <a:pt x="113" y="897"/>
                  </a:cubicBezTo>
                  <a:cubicBezTo>
                    <a:pt x="122" y="915"/>
                    <a:pt x="131" y="933"/>
                    <a:pt x="140" y="946"/>
                  </a:cubicBezTo>
                  <a:cubicBezTo>
                    <a:pt x="158" y="969"/>
                    <a:pt x="180" y="987"/>
                    <a:pt x="207" y="996"/>
                  </a:cubicBezTo>
                  <a:cubicBezTo>
                    <a:pt x="217" y="998"/>
                    <a:pt x="225" y="999"/>
                    <a:pt x="233" y="999"/>
                  </a:cubicBezTo>
                  <a:cubicBezTo>
                    <a:pt x="245" y="999"/>
                    <a:pt x="255" y="997"/>
                    <a:pt x="266" y="991"/>
                  </a:cubicBezTo>
                  <a:cubicBezTo>
                    <a:pt x="275" y="987"/>
                    <a:pt x="284" y="982"/>
                    <a:pt x="288" y="978"/>
                  </a:cubicBezTo>
                  <a:cubicBezTo>
                    <a:pt x="306" y="969"/>
                    <a:pt x="324" y="955"/>
                    <a:pt x="338" y="937"/>
                  </a:cubicBezTo>
                  <a:cubicBezTo>
                    <a:pt x="360" y="910"/>
                    <a:pt x="378" y="883"/>
                    <a:pt x="396" y="852"/>
                  </a:cubicBezTo>
                  <a:cubicBezTo>
                    <a:pt x="423" y="798"/>
                    <a:pt x="441" y="739"/>
                    <a:pt x="455" y="681"/>
                  </a:cubicBezTo>
                  <a:cubicBezTo>
                    <a:pt x="468" y="627"/>
                    <a:pt x="482" y="573"/>
                    <a:pt x="486" y="523"/>
                  </a:cubicBezTo>
                  <a:cubicBezTo>
                    <a:pt x="495" y="469"/>
                    <a:pt x="504" y="420"/>
                    <a:pt x="504" y="375"/>
                  </a:cubicBezTo>
                  <a:lnTo>
                    <a:pt x="504" y="249"/>
                  </a:lnTo>
                  <a:cubicBezTo>
                    <a:pt x="504" y="217"/>
                    <a:pt x="504" y="186"/>
                    <a:pt x="500" y="154"/>
                  </a:cubicBezTo>
                  <a:cubicBezTo>
                    <a:pt x="491" y="101"/>
                    <a:pt x="486" y="69"/>
                    <a:pt x="486" y="69"/>
                  </a:cubicBezTo>
                  <a:cubicBezTo>
                    <a:pt x="484" y="50"/>
                    <a:pt x="470" y="41"/>
                    <a:pt x="456" y="41"/>
                  </a:cubicBezTo>
                  <a:cubicBezTo>
                    <a:pt x="441" y="41"/>
                    <a:pt x="425" y="52"/>
                    <a:pt x="428" y="74"/>
                  </a:cubicBezTo>
                  <a:lnTo>
                    <a:pt x="428" y="154"/>
                  </a:lnTo>
                  <a:cubicBezTo>
                    <a:pt x="428" y="181"/>
                    <a:pt x="428" y="213"/>
                    <a:pt x="428" y="244"/>
                  </a:cubicBezTo>
                  <a:cubicBezTo>
                    <a:pt x="423" y="276"/>
                    <a:pt x="419" y="316"/>
                    <a:pt x="414" y="361"/>
                  </a:cubicBezTo>
                  <a:cubicBezTo>
                    <a:pt x="410" y="402"/>
                    <a:pt x="396" y="447"/>
                    <a:pt x="392" y="496"/>
                  </a:cubicBezTo>
                  <a:cubicBezTo>
                    <a:pt x="387" y="541"/>
                    <a:pt x="365" y="595"/>
                    <a:pt x="351" y="645"/>
                  </a:cubicBezTo>
                  <a:cubicBezTo>
                    <a:pt x="338" y="699"/>
                    <a:pt x="320" y="748"/>
                    <a:pt x="293" y="798"/>
                  </a:cubicBezTo>
                  <a:cubicBezTo>
                    <a:pt x="284" y="816"/>
                    <a:pt x="270" y="838"/>
                    <a:pt x="257" y="856"/>
                  </a:cubicBezTo>
                  <a:cubicBezTo>
                    <a:pt x="248" y="865"/>
                    <a:pt x="239" y="870"/>
                    <a:pt x="239" y="874"/>
                  </a:cubicBezTo>
                  <a:cubicBezTo>
                    <a:pt x="238" y="874"/>
                    <a:pt x="237" y="874"/>
                    <a:pt x="237" y="875"/>
                  </a:cubicBezTo>
                  <a:lnTo>
                    <a:pt x="237" y="875"/>
                  </a:lnTo>
                  <a:cubicBezTo>
                    <a:pt x="232" y="867"/>
                    <a:pt x="225" y="857"/>
                    <a:pt x="221" y="847"/>
                  </a:cubicBezTo>
                  <a:cubicBezTo>
                    <a:pt x="212" y="825"/>
                    <a:pt x="203" y="798"/>
                    <a:pt x="194" y="775"/>
                  </a:cubicBezTo>
                  <a:cubicBezTo>
                    <a:pt x="180" y="721"/>
                    <a:pt x="167" y="667"/>
                    <a:pt x="158" y="613"/>
                  </a:cubicBezTo>
                  <a:cubicBezTo>
                    <a:pt x="135" y="505"/>
                    <a:pt x="117" y="406"/>
                    <a:pt x="108" y="321"/>
                  </a:cubicBezTo>
                  <a:lnTo>
                    <a:pt x="68" y="29"/>
                  </a:lnTo>
                  <a:lnTo>
                    <a:pt x="63" y="29"/>
                  </a:lnTo>
                  <a:cubicBezTo>
                    <a:pt x="63" y="9"/>
                    <a:pt x="49" y="0"/>
                    <a:pt x="35"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3"/>
            <p:cNvSpPr/>
            <p:nvPr/>
          </p:nvSpPr>
          <p:spPr>
            <a:xfrm>
              <a:off x="2847450" y="1007150"/>
              <a:ext cx="10825" cy="25675"/>
            </a:xfrm>
            <a:custGeom>
              <a:avLst/>
              <a:gdLst/>
              <a:ahLst/>
              <a:cxnLst/>
              <a:rect l="l" t="t" r="r" b="b"/>
              <a:pathLst>
                <a:path w="433" h="1027" extrusionOk="0">
                  <a:moveTo>
                    <a:pt x="347" y="1"/>
                  </a:moveTo>
                  <a:cubicBezTo>
                    <a:pt x="334" y="5"/>
                    <a:pt x="320" y="19"/>
                    <a:pt x="320" y="32"/>
                  </a:cubicBezTo>
                  <a:cubicBezTo>
                    <a:pt x="320" y="32"/>
                    <a:pt x="320" y="50"/>
                    <a:pt x="320" y="91"/>
                  </a:cubicBezTo>
                  <a:cubicBezTo>
                    <a:pt x="320" y="126"/>
                    <a:pt x="325" y="180"/>
                    <a:pt x="325" y="239"/>
                  </a:cubicBezTo>
                  <a:lnTo>
                    <a:pt x="325" y="342"/>
                  </a:lnTo>
                  <a:cubicBezTo>
                    <a:pt x="325" y="378"/>
                    <a:pt x="320" y="414"/>
                    <a:pt x="320" y="450"/>
                  </a:cubicBezTo>
                  <a:cubicBezTo>
                    <a:pt x="316" y="491"/>
                    <a:pt x="316" y="531"/>
                    <a:pt x="307" y="567"/>
                  </a:cubicBezTo>
                  <a:lnTo>
                    <a:pt x="298" y="630"/>
                  </a:lnTo>
                  <a:cubicBezTo>
                    <a:pt x="293" y="644"/>
                    <a:pt x="289" y="666"/>
                    <a:pt x="284" y="689"/>
                  </a:cubicBezTo>
                  <a:cubicBezTo>
                    <a:pt x="275" y="725"/>
                    <a:pt x="262" y="761"/>
                    <a:pt x="248" y="797"/>
                  </a:cubicBezTo>
                  <a:cubicBezTo>
                    <a:pt x="235" y="828"/>
                    <a:pt x="212" y="855"/>
                    <a:pt x="190" y="882"/>
                  </a:cubicBezTo>
                  <a:lnTo>
                    <a:pt x="167" y="905"/>
                  </a:lnTo>
                  <a:cubicBezTo>
                    <a:pt x="168" y="904"/>
                    <a:pt x="168" y="903"/>
                    <a:pt x="168" y="903"/>
                  </a:cubicBezTo>
                  <a:lnTo>
                    <a:pt x="168" y="903"/>
                  </a:lnTo>
                  <a:cubicBezTo>
                    <a:pt x="167" y="903"/>
                    <a:pt x="158" y="909"/>
                    <a:pt x="158" y="909"/>
                  </a:cubicBezTo>
                  <a:cubicBezTo>
                    <a:pt x="149" y="914"/>
                    <a:pt x="145" y="918"/>
                    <a:pt x="136" y="923"/>
                  </a:cubicBezTo>
                  <a:cubicBezTo>
                    <a:pt x="136" y="923"/>
                    <a:pt x="135" y="924"/>
                    <a:pt x="135" y="924"/>
                  </a:cubicBezTo>
                  <a:cubicBezTo>
                    <a:pt x="131" y="924"/>
                    <a:pt x="117" y="910"/>
                    <a:pt x="109" y="887"/>
                  </a:cubicBezTo>
                  <a:cubicBezTo>
                    <a:pt x="91" y="842"/>
                    <a:pt x="77" y="797"/>
                    <a:pt x="73" y="752"/>
                  </a:cubicBezTo>
                  <a:lnTo>
                    <a:pt x="64" y="693"/>
                  </a:lnTo>
                  <a:lnTo>
                    <a:pt x="68" y="698"/>
                  </a:lnTo>
                  <a:cubicBezTo>
                    <a:pt x="66" y="680"/>
                    <a:pt x="51" y="671"/>
                    <a:pt x="37" y="671"/>
                  </a:cubicBezTo>
                  <a:cubicBezTo>
                    <a:pt x="22" y="671"/>
                    <a:pt x="8" y="680"/>
                    <a:pt x="5" y="698"/>
                  </a:cubicBezTo>
                  <a:cubicBezTo>
                    <a:pt x="5" y="720"/>
                    <a:pt x="1" y="738"/>
                    <a:pt x="5" y="761"/>
                  </a:cubicBezTo>
                  <a:cubicBezTo>
                    <a:pt x="1" y="815"/>
                    <a:pt x="10" y="869"/>
                    <a:pt x="23" y="923"/>
                  </a:cubicBezTo>
                  <a:cubicBezTo>
                    <a:pt x="28" y="945"/>
                    <a:pt x="41" y="963"/>
                    <a:pt x="50" y="981"/>
                  </a:cubicBezTo>
                  <a:cubicBezTo>
                    <a:pt x="68" y="1004"/>
                    <a:pt x="100" y="1022"/>
                    <a:pt x="131" y="1026"/>
                  </a:cubicBezTo>
                  <a:cubicBezTo>
                    <a:pt x="158" y="1026"/>
                    <a:pt x="190" y="1022"/>
                    <a:pt x="217" y="1004"/>
                  </a:cubicBezTo>
                  <a:cubicBezTo>
                    <a:pt x="226" y="999"/>
                    <a:pt x="239" y="990"/>
                    <a:pt x="248" y="981"/>
                  </a:cubicBezTo>
                  <a:lnTo>
                    <a:pt x="271" y="959"/>
                  </a:lnTo>
                  <a:cubicBezTo>
                    <a:pt x="302" y="927"/>
                    <a:pt x="329" y="887"/>
                    <a:pt x="352" y="846"/>
                  </a:cubicBezTo>
                  <a:cubicBezTo>
                    <a:pt x="370" y="806"/>
                    <a:pt x="388" y="761"/>
                    <a:pt x="397" y="720"/>
                  </a:cubicBezTo>
                  <a:cubicBezTo>
                    <a:pt x="406" y="693"/>
                    <a:pt x="410" y="675"/>
                    <a:pt x="415" y="648"/>
                  </a:cubicBezTo>
                  <a:lnTo>
                    <a:pt x="419" y="585"/>
                  </a:lnTo>
                  <a:cubicBezTo>
                    <a:pt x="428" y="545"/>
                    <a:pt x="428" y="504"/>
                    <a:pt x="428" y="464"/>
                  </a:cubicBezTo>
                  <a:cubicBezTo>
                    <a:pt x="433" y="387"/>
                    <a:pt x="428" y="311"/>
                    <a:pt x="419" y="239"/>
                  </a:cubicBezTo>
                  <a:cubicBezTo>
                    <a:pt x="415" y="171"/>
                    <a:pt x="397" y="122"/>
                    <a:pt x="392" y="82"/>
                  </a:cubicBezTo>
                  <a:lnTo>
                    <a:pt x="379" y="28"/>
                  </a:lnTo>
                  <a:cubicBezTo>
                    <a:pt x="379" y="14"/>
                    <a:pt x="365" y="1"/>
                    <a:pt x="347"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3"/>
            <p:cNvSpPr/>
            <p:nvPr/>
          </p:nvSpPr>
          <p:spPr>
            <a:xfrm>
              <a:off x="2664325" y="740175"/>
              <a:ext cx="18050" cy="10125"/>
            </a:xfrm>
            <a:custGeom>
              <a:avLst/>
              <a:gdLst/>
              <a:ahLst/>
              <a:cxnLst/>
              <a:rect l="l" t="t" r="r" b="b"/>
              <a:pathLst>
                <a:path w="722" h="405" extrusionOk="0">
                  <a:moveTo>
                    <a:pt x="310" y="1"/>
                  </a:moveTo>
                  <a:cubicBezTo>
                    <a:pt x="296" y="1"/>
                    <a:pt x="281" y="2"/>
                    <a:pt x="267" y="4"/>
                  </a:cubicBezTo>
                  <a:cubicBezTo>
                    <a:pt x="222" y="13"/>
                    <a:pt x="173" y="27"/>
                    <a:pt x="132" y="49"/>
                  </a:cubicBezTo>
                  <a:cubicBezTo>
                    <a:pt x="92" y="72"/>
                    <a:pt x="52" y="99"/>
                    <a:pt x="20" y="130"/>
                  </a:cubicBezTo>
                  <a:lnTo>
                    <a:pt x="20" y="135"/>
                  </a:lnTo>
                  <a:cubicBezTo>
                    <a:pt x="1" y="158"/>
                    <a:pt x="21" y="187"/>
                    <a:pt x="47" y="187"/>
                  </a:cubicBezTo>
                  <a:cubicBezTo>
                    <a:pt x="51" y="187"/>
                    <a:pt x="56" y="186"/>
                    <a:pt x="61" y="184"/>
                  </a:cubicBezTo>
                  <a:cubicBezTo>
                    <a:pt x="97" y="166"/>
                    <a:pt x="132" y="153"/>
                    <a:pt x="173" y="139"/>
                  </a:cubicBezTo>
                  <a:cubicBezTo>
                    <a:pt x="209" y="130"/>
                    <a:pt x="245" y="121"/>
                    <a:pt x="285" y="117"/>
                  </a:cubicBezTo>
                  <a:lnTo>
                    <a:pt x="344" y="117"/>
                  </a:lnTo>
                  <a:cubicBezTo>
                    <a:pt x="366" y="121"/>
                    <a:pt x="384" y="126"/>
                    <a:pt x="407" y="130"/>
                  </a:cubicBezTo>
                  <a:cubicBezTo>
                    <a:pt x="425" y="139"/>
                    <a:pt x="443" y="148"/>
                    <a:pt x="461" y="157"/>
                  </a:cubicBezTo>
                  <a:cubicBezTo>
                    <a:pt x="479" y="171"/>
                    <a:pt x="497" y="180"/>
                    <a:pt x="510" y="193"/>
                  </a:cubicBezTo>
                  <a:cubicBezTo>
                    <a:pt x="524" y="211"/>
                    <a:pt x="537" y="225"/>
                    <a:pt x="555" y="238"/>
                  </a:cubicBezTo>
                  <a:lnTo>
                    <a:pt x="587" y="283"/>
                  </a:lnTo>
                  <a:cubicBezTo>
                    <a:pt x="605" y="306"/>
                    <a:pt x="618" y="328"/>
                    <a:pt x="636" y="355"/>
                  </a:cubicBezTo>
                  <a:cubicBezTo>
                    <a:pt x="650" y="373"/>
                    <a:pt x="654" y="382"/>
                    <a:pt x="654" y="382"/>
                  </a:cubicBezTo>
                  <a:lnTo>
                    <a:pt x="654" y="387"/>
                  </a:lnTo>
                  <a:cubicBezTo>
                    <a:pt x="661" y="399"/>
                    <a:pt x="671" y="405"/>
                    <a:pt x="682" y="405"/>
                  </a:cubicBezTo>
                  <a:cubicBezTo>
                    <a:pt x="702" y="405"/>
                    <a:pt x="722" y="386"/>
                    <a:pt x="713" y="360"/>
                  </a:cubicBezTo>
                  <a:lnTo>
                    <a:pt x="699" y="328"/>
                  </a:lnTo>
                  <a:cubicBezTo>
                    <a:pt x="690" y="297"/>
                    <a:pt x="681" y="265"/>
                    <a:pt x="663" y="234"/>
                  </a:cubicBezTo>
                  <a:lnTo>
                    <a:pt x="632" y="180"/>
                  </a:lnTo>
                  <a:cubicBezTo>
                    <a:pt x="618" y="162"/>
                    <a:pt x="605" y="139"/>
                    <a:pt x="587" y="117"/>
                  </a:cubicBezTo>
                  <a:cubicBezTo>
                    <a:pt x="564" y="99"/>
                    <a:pt x="542" y="81"/>
                    <a:pt x="519" y="63"/>
                  </a:cubicBezTo>
                  <a:cubicBezTo>
                    <a:pt x="497" y="45"/>
                    <a:pt x="470" y="31"/>
                    <a:pt x="443" y="22"/>
                  </a:cubicBezTo>
                  <a:cubicBezTo>
                    <a:pt x="411" y="13"/>
                    <a:pt x="384" y="4"/>
                    <a:pt x="353" y="4"/>
                  </a:cubicBezTo>
                  <a:cubicBezTo>
                    <a:pt x="339" y="2"/>
                    <a:pt x="325" y="1"/>
                    <a:pt x="310"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3"/>
            <p:cNvSpPr/>
            <p:nvPr/>
          </p:nvSpPr>
          <p:spPr>
            <a:xfrm>
              <a:off x="2703950" y="690700"/>
              <a:ext cx="27925" cy="13375"/>
            </a:xfrm>
            <a:custGeom>
              <a:avLst/>
              <a:gdLst/>
              <a:ahLst/>
              <a:cxnLst/>
              <a:rect l="l" t="t" r="r" b="b"/>
              <a:pathLst>
                <a:path w="1117" h="535" extrusionOk="0">
                  <a:moveTo>
                    <a:pt x="808" y="0"/>
                  </a:moveTo>
                  <a:cubicBezTo>
                    <a:pt x="701" y="0"/>
                    <a:pt x="578" y="29"/>
                    <a:pt x="459" y="80"/>
                  </a:cubicBezTo>
                  <a:cubicBezTo>
                    <a:pt x="212" y="188"/>
                    <a:pt x="1" y="400"/>
                    <a:pt x="68" y="490"/>
                  </a:cubicBezTo>
                  <a:cubicBezTo>
                    <a:pt x="92" y="522"/>
                    <a:pt x="131" y="535"/>
                    <a:pt x="180" y="535"/>
                  </a:cubicBezTo>
                  <a:cubicBezTo>
                    <a:pt x="294" y="535"/>
                    <a:pt x="467" y="466"/>
                    <a:pt x="653" y="422"/>
                  </a:cubicBezTo>
                  <a:cubicBezTo>
                    <a:pt x="896" y="364"/>
                    <a:pt x="1116" y="332"/>
                    <a:pt x="1103" y="206"/>
                  </a:cubicBezTo>
                  <a:cubicBezTo>
                    <a:pt x="1084" y="62"/>
                    <a:pt x="964" y="0"/>
                    <a:pt x="80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2769625" y="687625"/>
              <a:ext cx="25225" cy="11700"/>
            </a:xfrm>
            <a:custGeom>
              <a:avLst/>
              <a:gdLst/>
              <a:ahLst/>
              <a:cxnLst/>
              <a:rect l="l" t="t" r="r" b="b"/>
              <a:pathLst>
                <a:path w="1009" h="468" extrusionOk="0">
                  <a:moveTo>
                    <a:pt x="305" y="0"/>
                  </a:moveTo>
                  <a:cubicBezTo>
                    <a:pt x="133" y="0"/>
                    <a:pt x="1" y="74"/>
                    <a:pt x="1" y="239"/>
                  </a:cubicBezTo>
                  <a:cubicBezTo>
                    <a:pt x="5" y="365"/>
                    <a:pt x="208" y="374"/>
                    <a:pt x="428" y="406"/>
                  </a:cubicBezTo>
                  <a:cubicBezTo>
                    <a:pt x="579" y="428"/>
                    <a:pt x="724" y="468"/>
                    <a:pt x="826" y="468"/>
                  </a:cubicBezTo>
                  <a:cubicBezTo>
                    <a:pt x="888" y="468"/>
                    <a:pt x="934" y="453"/>
                    <a:pt x="954" y="410"/>
                  </a:cubicBezTo>
                  <a:cubicBezTo>
                    <a:pt x="1008" y="316"/>
                    <a:pt x="797" y="127"/>
                    <a:pt x="563" y="46"/>
                  </a:cubicBezTo>
                  <a:cubicBezTo>
                    <a:pt x="474" y="16"/>
                    <a:pt x="385" y="0"/>
                    <a:pt x="30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3"/>
            <p:cNvSpPr/>
            <p:nvPr/>
          </p:nvSpPr>
          <p:spPr>
            <a:xfrm>
              <a:off x="2695300" y="742075"/>
              <a:ext cx="39050" cy="33450"/>
            </a:xfrm>
            <a:custGeom>
              <a:avLst/>
              <a:gdLst/>
              <a:ahLst/>
              <a:cxnLst/>
              <a:rect l="l" t="t" r="r" b="b"/>
              <a:pathLst>
                <a:path w="1562" h="1338" extrusionOk="0">
                  <a:moveTo>
                    <a:pt x="891" y="0"/>
                  </a:moveTo>
                  <a:cubicBezTo>
                    <a:pt x="297" y="0"/>
                    <a:pt x="0" y="720"/>
                    <a:pt x="419" y="1138"/>
                  </a:cubicBezTo>
                  <a:cubicBezTo>
                    <a:pt x="556" y="1276"/>
                    <a:pt x="724" y="1337"/>
                    <a:pt x="890" y="1337"/>
                  </a:cubicBezTo>
                  <a:cubicBezTo>
                    <a:pt x="1233" y="1337"/>
                    <a:pt x="1561" y="1072"/>
                    <a:pt x="1561" y="671"/>
                  </a:cubicBezTo>
                  <a:cubicBezTo>
                    <a:pt x="1561" y="302"/>
                    <a:pt x="1260" y="0"/>
                    <a:pt x="891"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3"/>
            <p:cNvSpPr/>
            <p:nvPr/>
          </p:nvSpPr>
          <p:spPr>
            <a:xfrm>
              <a:off x="2771775" y="737450"/>
              <a:ext cx="35550" cy="30500"/>
            </a:xfrm>
            <a:custGeom>
              <a:avLst/>
              <a:gdLst/>
              <a:ahLst/>
              <a:cxnLst/>
              <a:rect l="l" t="t" r="r" b="b"/>
              <a:pathLst>
                <a:path w="1422" h="1220" extrusionOk="0">
                  <a:moveTo>
                    <a:pt x="814" y="1"/>
                  </a:moveTo>
                  <a:cubicBezTo>
                    <a:pt x="270" y="1"/>
                    <a:pt x="0" y="653"/>
                    <a:pt x="383" y="1040"/>
                  </a:cubicBezTo>
                  <a:cubicBezTo>
                    <a:pt x="506" y="1164"/>
                    <a:pt x="659" y="1219"/>
                    <a:pt x="808" y="1219"/>
                  </a:cubicBezTo>
                  <a:cubicBezTo>
                    <a:pt x="1121" y="1219"/>
                    <a:pt x="1422" y="976"/>
                    <a:pt x="1422" y="608"/>
                  </a:cubicBezTo>
                  <a:cubicBezTo>
                    <a:pt x="1422" y="271"/>
                    <a:pt x="1147" y="1"/>
                    <a:pt x="814"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3"/>
            <p:cNvSpPr/>
            <p:nvPr/>
          </p:nvSpPr>
          <p:spPr>
            <a:xfrm>
              <a:off x="2717325" y="725975"/>
              <a:ext cx="10500" cy="10500"/>
            </a:xfrm>
            <a:custGeom>
              <a:avLst/>
              <a:gdLst/>
              <a:ahLst/>
              <a:cxnLst/>
              <a:rect l="l" t="t" r="r" b="b"/>
              <a:pathLst>
                <a:path w="420" h="420" extrusionOk="0">
                  <a:moveTo>
                    <a:pt x="212" y="1"/>
                  </a:moveTo>
                  <a:cubicBezTo>
                    <a:pt x="95" y="1"/>
                    <a:pt x="1" y="91"/>
                    <a:pt x="1" y="208"/>
                  </a:cubicBezTo>
                  <a:cubicBezTo>
                    <a:pt x="1" y="325"/>
                    <a:pt x="95" y="419"/>
                    <a:pt x="212" y="419"/>
                  </a:cubicBezTo>
                  <a:cubicBezTo>
                    <a:pt x="325" y="419"/>
                    <a:pt x="419" y="325"/>
                    <a:pt x="419" y="208"/>
                  </a:cubicBezTo>
                  <a:cubicBezTo>
                    <a:pt x="419" y="91"/>
                    <a:pt x="325" y="1"/>
                    <a:pt x="21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3"/>
            <p:cNvSpPr/>
            <p:nvPr/>
          </p:nvSpPr>
          <p:spPr>
            <a:xfrm>
              <a:off x="2721500" y="721000"/>
              <a:ext cx="4300" cy="7200"/>
            </a:xfrm>
            <a:custGeom>
              <a:avLst/>
              <a:gdLst/>
              <a:ahLst/>
              <a:cxnLst/>
              <a:rect l="l" t="t" r="r" b="b"/>
              <a:pathLst>
                <a:path w="172" h="288" extrusionOk="0">
                  <a:moveTo>
                    <a:pt x="134" y="0"/>
                  </a:moveTo>
                  <a:cubicBezTo>
                    <a:pt x="131" y="0"/>
                    <a:pt x="129" y="1"/>
                    <a:pt x="126" y="2"/>
                  </a:cubicBezTo>
                  <a:cubicBezTo>
                    <a:pt x="117" y="2"/>
                    <a:pt x="117" y="11"/>
                    <a:pt x="113" y="16"/>
                  </a:cubicBezTo>
                  <a:lnTo>
                    <a:pt x="108" y="61"/>
                  </a:lnTo>
                  <a:cubicBezTo>
                    <a:pt x="104" y="92"/>
                    <a:pt x="99" y="119"/>
                    <a:pt x="90" y="151"/>
                  </a:cubicBezTo>
                  <a:cubicBezTo>
                    <a:pt x="86" y="164"/>
                    <a:pt x="77" y="178"/>
                    <a:pt x="68" y="191"/>
                  </a:cubicBezTo>
                  <a:cubicBezTo>
                    <a:pt x="63" y="200"/>
                    <a:pt x="54" y="213"/>
                    <a:pt x="45" y="222"/>
                  </a:cubicBezTo>
                  <a:cubicBezTo>
                    <a:pt x="41" y="227"/>
                    <a:pt x="32" y="236"/>
                    <a:pt x="23" y="240"/>
                  </a:cubicBezTo>
                  <a:cubicBezTo>
                    <a:pt x="18" y="245"/>
                    <a:pt x="18" y="245"/>
                    <a:pt x="14" y="249"/>
                  </a:cubicBezTo>
                  <a:cubicBezTo>
                    <a:pt x="5" y="254"/>
                    <a:pt x="0" y="263"/>
                    <a:pt x="5" y="276"/>
                  </a:cubicBezTo>
                  <a:cubicBezTo>
                    <a:pt x="5" y="283"/>
                    <a:pt x="12" y="287"/>
                    <a:pt x="19" y="287"/>
                  </a:cubicBezTo>
                  <a:cubicBezTo>
                    <a:pt x="22" y="287"/>
                    <a:pt x="25" y="287"/>
                    <a:pt x="27" y="285"/>
                  </a:cubicBezTo>
                  <a:cubicBezTo>
                    <a:pt x="45" y="285"/>
                    <a:pt x="63" y="276"/>
                    <a:pt x="81" y="272"/>
                  </a:cubicBezTo>
                  <a:cubicBezTo>
                    <a:pt x="99" y="258"/>
                    <a:pt x="113" y="249"/>
                    <a:pt x="126" y="231"/>
                  </a:cubicBezTo>
                  <a:cubicBezTo>
                    <a:pt x="140" y="213"/>
                    <a:pt x="149" y="195"/>
                    <a:pt x="158" y="178"/>
                  </a:cubicBezTo>
                  <a:cubicBezTo>
                    <a:pt x="167" y="155"/>
                    <a:pt x="171" y="137"/>
                    <a:pt x="171" y="115"/>
                  </a:cubicBezTo>
                  <a:cubicBezTo>
                    <a:pt x="171" y="97"/>
                    <a:pt x="171" y="79"/>
                    <a:pt x="167" y="61"/>
                  </a:cubicBezTo>
                  <a:cubicBezTo>
                    <a:pt x="167" y="43"/>
                    <a:pt x="162" y="25"/>
                    <a:pt x="153" y="11"/>
                  </a:cubicBezTo>
                  <a:cubicBezTo>
                    <a:pt x="150" y="4"/>
                    <a:pt x="142" y="0"/>
                    <a:pt x="13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3"/>
            <p:cNvSpPr/>
            <p:nvPr/>
          </p:nvSpPr>
          <p:spPr>
            <a:xfrm>
              <a:off x="2724075" y="722225"/>
              <a:ext cx="4750" cy="7075"/>
            </a:xfrm>
            <a:custGeom>
              <a:avLst/>
              <a:gdLst/>
              <a:ahLst/>
              <a:cxnLst/>
              <a:rect l="l" t="t" r="r" b="b"/>
              <a:pathLst>
                <a:path w="190" h="283" extrusionOk="0">
                  <a:moveTo>
                    <a:pt x="157" y="1"/>
                  </a:moveTo>
                  <a:cubicBezTo>
                    <a:pt x="154" y="1"/>
                    <a:pt x="151" y="1"/>
                    <a:pt x="149" y="3"/>
                  </a:cubicBezTo>
                  <a:cubicBezTo>
                    <a:pt x="145" y="7"/>
                    <a:pt x="140" y="12"/>
                    <a:pt x="136" y="16"/>
                  </a:cubicBezTo>
                  <a:lnTo>
                    <a:pt x="136" y="21"/>
                  </a:lnTo>
                  <a:cubicBezTo>
                    <a:pt x="136" y="21"/>
                    <a:pt x="131" y="39"/>
                    <a:pt x="127" y="61"/>
                  </a:cubicBezTo>
                  <a:cubicBezTo>
                    <a:pt x="122" y="93"/>
                    <a:pt x="113" y="124"/>
                    <a:pt x="100" y="151"/>
                  </a:cubicBezTo>
                  <a:cubicBezTo>
                    <a:pt x="86" y="178"/>
                    <a:pt x="73" y="200"/>
                    <a:pt x="50" y="218"/>
                  </a:cubicBezTo>
                  <a:cubicBezTo>
                    <a:pt x="41" y="223"/>
                    <a:pt x="37" y="232"/>
                    <a:pt x="28" y="236"/>
                  </a:cubicBezTo>
                  <a:lnTo>
                    <a:pt x="19" y="241"/>
                  </a:lnTo>
                  <a:cubicBezTo>
                    <a:pt x="5" y="245"/>
                    <a:pt x="1" y="254"/>
                    <a:pt x="1" y="268"/>
                  </a:cubicBezTo>
                  <a:cubicBezTo>
                    <a:pt x="4" y="275"/>
                    <a:pt x="14" y="283"/>
                    <a:pt x="22" y="283"/>
                  </a:cubicBezTo>
                  <a:cubicBezTo>
                    <a:pt x="24" y="283"/>
                    <a:pt x="26" y="282"/>
                    <a:pt x="28" y="281"/>
                  </a:cubicBezTo>
                  <a:cubicBezTo>
                    <a:pt x="46" y="281"/>
                    <a:pt x="68" y="277"/>
                    <a:pt x="82" y="268"/>
                  </a:cubicBezTo>
                  <a:cubicBezTo>
                    <a:pt x="100" y="259"/>
                    <a:pt x="118" y="250"/>
                    <a:pt x="131" y="236"/>
                  </a:cubicBezTo>
                  <a:cubicBezTo>
                    <a:pt x="149" y="218"/>
                    <a:pt x="163" y="200"/>
                    <a:pt x="172" y="178"/>
                  </a:cubicBezTo>
                  <a:cubicBezTo>
                    <a:pt x="181" y="160"/>
                    <a:pt x="185" y="137"/>
                    <a:pt x="185" y="120"/>
                  </a:cubicBezTo>
                  <a:cubicBezTo>
                    <a:pt x="190" y="102"/>
                    <a:pt x="190" y="84"/>
                    <a:pt x="185" y="66"/>
                  </a:cubicBezTo>
                  <a:cubicBezTo>
                    <a:pt x="185" y="48"/>
                    <a:pt x="181" y="30"/>
                    <a:pt x="176" y="16"/>
                  </a:cubicBezTo>
                  <a:cubicBezTo>
                    <a:pt x="173" y="6"/>
                    <a:pt x="164" y="1"/>
                    <a:pt x="15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3"/>
            <p:cNvSpPr/>
            <p:nvPr/>
          </p:nvSpPr>
          <p:spPr>
            <a:xfrm>
              <a:off x="2718675" y="721625"/>
              <a:ext cx="3525" cy="7725"/>
            </a:xfrm>
            <a:custGeom>
              <a:avLst/>
              <a:gdLst/>
              <a:ahLst/>
              <a:cxnLst/>
              <a:rect l="l" t="t" r="r" b="b"/>
              <a:pathLst>
                <a:path w="141" h="309" extrusionOk="0">
                  <a:moveTo>
                    <a:pt x="77" y="1"/>
                  </a:moveTo>
                  <a:cubicBezTo>
                    <a:pt x="73" y="1"/>
                    <a:pt x="68" y="2"/>
                    <a:pt x="64" y="4"/>
                  </a:cubicBezTo>
                  <a:cubicBezTo>
                    <a:pt x="59" y="9"/>
                    <a:pt x="55" y="18"/>
                    <a:pt x="55" y="22"/>
                  </a:cubicBezTo>
                  <a:lnTo>
                    <a:pt x="59" y="67"/>
                  </a:lnTo>
                  <a:cubicBezTo>
                    <a:pt x="64" y="94"/>
                    <a:pt x="68" y="126"/>
                    <a:pt x="64" y="157"/>
                  </a:cubicBezTo>
                  <a:cubicBezTo>
                    <a:pt x="64" y="170"/>
                    <a:pt x="64" y="184"/>
                    <a:pt x="55" y="202"/>
                  </a:cubicBezTo>
                  <a:cubicBezTo>
                    <a:pt x="55" y="211"/>
                    <a:pt x="50" y="224"/>
                    <a:pt x="41" y="238"/>
                  </a:cubicBezTo>
                  <a:cubicBezTo>
                    <a:pt x="37" y="247"/>
                    <a:pt x="32" y="251"/>
                    <a:pt x="23" y="260"/>
                  </a:cubicBezTo>
                  <a:lnTo>
                    <a:pt x="19" y="269"/>
                  </a:lnTo>
                  <a:cubicBezTo>
                    <a:pt x="0" y="284"/>
                    <a:pt x="13" y="309"/>
                    <a:pt x="30" y="309"/>
                  </a:cubicBezTo>
                  <a:cubicBezTo>
                    <a:pt x="34" y="309"/>
                    <a:pt x="38" y="308"/>
                    <a:pt x="41" y="305"/>
                  </a:cubicBezTo>
                  <a:cubicBezTo>
                    <a:pt x="59" y="296"/>
                    <a:pt x="73" y="287"/>
                    <a:pt x="86" y="274"/>
                  </a:cubicBezTo>
                  <a:cubicBezTo>
                    <a:pt x="100" y="260"/>
                    <a:pt x="113" y="242"/>
                    <a:pt x="122" y="229"/>
                  </a:cubicBezTo>
                  <a:cubicBezTo>
                    <a:pt x="131" y="206"/>
                    <a:pt x="136" y="184"/>
                    <a:pt x="140" y="161"/>
                  </a:cubicBezTo>
                  <a:cubicBezTo>
                    <a:pt x="140" y="126"/>
                    <a:pt x="136" y="85"/>
                    <a:pt x="118" y="49"/>
                  </a:cubicBezTo>
                  <a:cubicBezTo>
                    <a:pt x="113" y="36"/>
                    <a:pt x="104" y="18"/>
                    <a:pt x="91" y="4"/>
                  </a:cubicBezTo>
                  <a:cubicBezTo>
                    <a:pt x="86" y="2"/>
                    <a:pt x="82" y="1"/>
                    <a:pt x="7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3"/>
            <p:cNvSpPr/>
            <p:nvPr/>
          </p:nvSpPr>
          <p:spPr>
            <a:xfrm>
              <a:off x="2780875" y="722050"/>
              <a:ext cx="10475" cy="10600"/>
            </a:xfrm>
            <a:custGeom>
              <a:avLst/>
              <a:gdLst/>
              <a:ahLst/>
              <a:cxnLst/>
              <a:rect l="l" t="t" r="r" b="b"/>
              <a:pathLst>
                <a:path w="419" h="424" extrusionOk="0">
                  <a:moveTo>
                    <a:pt x="208" y="1"/>
                  </a:moveTo>
                  <a:cubicBezTo>
                    <a:pt x="95" y="1"/>
                    <a:pt x="1" y="95"/>
                    <a:pt x="1" y="212"/>
                  </a:cubicBezTo>
                  <a:cubicBezTo>
                    <a:pt x="1" y="329"/>
                    <a:pt x="95" y="423"/>
                    <a:pt x="208" y="423"/>
                  </a:cubicBezTo>
                  <a:cubicBezTo>
                    <a:pt x="324" y="423"/>
                    <a:pt x="419" y="329"/>
                    <a:pt x="419" y="212"/>
                  </a:cubicBezTo>
                  <a:cubicBezTo>
                    <a:pt x="419" y="95"/>
                    <a:pt x="324" y="1"/>
                    <a:pt x="208"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3"/>
            <p:cNvSpPr/>
            <p:nvPr/>
          </p:nvSpPr>
          <p:spPr>
            <a:xfrm>
              <a:off x="2784925" y="717150"/>
              <a:ext cx="4400" cy="7225"/>
            </a:xfrm>
            <a:custGeom>
              <a:avLst/>
              <a:gdLst/>
              <a:ahLst/>
              <a:cxnLst/>
              <a:rect l="l" t="t" r="r" b="b"/>
              <a:pathLst>
                <a:path w="176" h="289" extrusionOk="0">
                  <a:moveTo>
                    <a:pt x="142" y="0"/>
                  </a:moveTo>
                  <a:cubicBezTo>
                    <a:pt x="138" y="0"/>
                    <a:pt x="134" y="1"/>
                    <a:pt x="131" y="3"/>
                  </a:cubicBezTo>
                  <a:cubicBezTo>
                    <a:pt x="122" y="3"/>
                    <a:pt x="117" y="12"/>
                    <a:pt x="117" y="17"/>
                  </a:cubicBezTo>
                  <a:lnTo>
                    <a:pt x="113" y="62"/>
                  </a:lnTo>
                  <a:cubicBezTo>
                    <a:pt x="109" y="93"/>
                    <a:pt x="104" y="120"/>
                    <a:pt x="95" y="152"/>
                  </a:cubicBezTo>
                  <a:cubicBezTo>
                    <a:pt x="86" y="165"/>
                    <a:pt x="82" y="179"/>
                    <a:pt x="73" y="192"/>
                  </a:cubicBezTo>
                  <a:cubicBezTo>
                    <a:pt x="68" y="201"/>
                    <a:pt x="59" y="215"/>
                    <a:pt x="50" y="224"/>
                  </a:cubicBezTo>
                  <a:cubicBezTo>
                    <a:pt x="41" y="228"/>
                    <a:pt x="37" y="237"/>
                    <a:pt x="28" y="242"/>
                  </a:cubicBezTo>
                  <a:lnTo>
                    <a:pt x="19" y="251"/>
                  </a:lnTo>
                  <a:cubicBezTo>
                    <a:pt x="10" y="255"/>
                    <a:pt x="1" y="264"/>
                    <a:pt x="5" y="278"/>
                  </a:cubicBezTo>
                  <a:cubicBezTo>
                    <a:pt x="8" y="284"/>
                    <a:pt x="16" y="288"/>
                    <a:pt x="24" y="288"/>
                  </a:cubicBezTo>
                  <a:cubicBezTo>
                    <a:pt x="27" y="288"/>
                    <a:pt x="30" y="288"/>
                    <a:pt x="32" y="287"/>
                  </a:cubicBezTo>
                  <a:cubicBezTo>
                    <a:pt x="50" y="287"/>
                    <a:pt x="68" y="278"/>
                    <a:pt x="86" y="269"/>
                  </a:cubicBezTo>
                  <a:cubicBezTo>
                    <a:pt x="100" y="260"/>
                    <a:pt x="117" y="251"/>
                    <a:pt x="131" y="233"/>
                  </a:cubicBezTo>
                  <a:cubicBezTo>
                    <a:pt x="144" y="215"/>
                    <a:pt x="153" y="197"/>
                    <a:pt x="162" y="179"/>
                  </a:cubicBezTo>
                  <a:cubicBezTo>
                    <a:pt x="171" y="156"/>
                    <a:pt x="171" y="138"/>
                    <a:pt x="176" y="116"/>
                  </a:cubicBezTo>
                  <a:cubicBezTo>
                    <a:pt x="176" y="98"/>
                    <a:pt x="176" y="80"/>
                    <a:pt x="171" y="62"/>
                  </a:cubicBezTo>
                  <a:cubicBezTo>
                    <a:pt x="171" y="44"/>
                    <a:pt x="162" y="26"/>
                    <a:pt x="158" y="12"/>
                  </a:cubicBezTo>
                  <a:cubicBezTo>
                    <a:pt x="155" y="4"/>
                    <a:pt x="149" y="0"/>
                    <a:pt x="14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3"/>
            <p:cNvSpPr/>
            <p:nvPr/>
          </p:nvSpPr>
          <p:spPr>
            <a:xfrm>
              <a:off x="2787625" y="718400"/>
              <a:ext cx="4625" cy="7075"/>
            </a:xfrm>
            <a:custGeom>
              <a:avLst/>
              <a:gdLst/>
              <a:ahLst/>
              <a:cxnLst/>
              <a:rect l="l" t="t" r="r" b="b"/>
              <a:pathLst>
                <a:path w="185" h="283" extrusionOk="0">
                  <a:moveTo>
                    <a:pt x="154" y="1"/>
                  </a:moveTo>
                  <a:cubicBezTo>
                    <a:pt x="151" y="1"/>
                    <a:pt x="148" y="1"/>
                    <a:pt x="144" y="3"/>
                  </a:cubicBezTo>
                  <a:cubicBezTo>
                    <a:pt x="140" y="7"/>
                    <a:pt x="135" y="12"/>
                    <a:pt x="131" y="16"/>
                  </a:cubicBezTo>
                  <a:lnTo>
                    <a:pt x="135" y="21"/>
                  </a:lnTo>
                  <a:lnTo>
                    <a:pt x="126" y="66"/>
                  </a:lnTo>
                  <a:cubicBezTo>
                    <a:pt x="117" y="93"/>
                    <a:pt x="108" y="124"/>
                    <a:pt x="99" y="151"/>
                  </a:cubicBezTo>
                  <a:cubicBezTo>
                    <a:pt x="95" y="165"/>
                    <a:pt x="86" y="178"/>
                    <a:pt x="77" y="192"/>
                  </a:cubicBezTo>
                  <a:cubicBezTo>
                    <a:pt x="68" y="201"/>
                    <a:pt x="59" y="210"/>
                    <a:pt x="50" y="219"/>
                  </a:cubicBezTo>
                  <a:cubicBezTo>
                    <a:pt x="41" y="228"/>
                    <a:pt x="36" y="232"/>
                    <a:pt x="27" y="237"/>
                  </a:cubicBezTo>
                  <a:cubicBezTo>
                    <a:pt x="23" y="237"/>
                    <a:pt x="18" y="241"/>
                    <a:pt x="14" y="246"/>
                  </a:cubicBezTo>
                  <a:cubicBezTo>
                    <a:pt x="5" y="246"/>
                    <a:pt x="1" y="259"/>
                    <a:pt x="1" y="268"/>
                  </a:cubicBezTo>
                  <a:cubicBezTo>
                    <a:pt x="4" y="275"/>
                    <a:pt x="11" y="283"/>
                    <a:pt x="21" y="283"/>
                  </a:cubicBezTo>
                  <a:cubicBezTo>
                    <a:pt x="23" y="283"/>
                    <a:pt x="25" y="282"/>
                    <a:pt x="27" y="282"/>
                  </a:cubicBezTo>
                  <a:cubicBezTo>
                    <a:pt x="63" y="282"/>
                    <a:pt x="99" y="264"/>
                    <a:pt x="126" y="237"/>
                  </a:cubicBezTo>
                  <a:cubicBezTo>
                    <a:pt x="144" y="219"/>
                    <a:pt x="158" y="201"/>
                    <a:pt x="167" y="183"/>
                  </a:cubicBezTo>
                  <a:cubicBezTo>
                    <a:pt x="176" y="160"/>
                    <a:pt x="180" y="138"/>
                    <a:pt x="185" y="120"/>
                  </a:cubicBezTo>
                  <a:cubicBezTo>
                    <a:pt x="185" y="102"/>
                    <a:pt x="185" y="84"/>
                    <a:pt x="185" y="66"/>
                  </a:cubicBezTo>
                  <a:cubicBezTo>
                    <a:pt x="180" y="48"/>
                    <a:pt x="180" y="30"/>
                    <a:pt x="171" y="12"/>
                  </a:cubicBezTo>
                  <a:cubicBezTo>
                    <a:pt x="168" y="5"/>
                    <a:pt x="162" y="1"/>
                    <a:pt x="154"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3"/>
            <p:cNvSpPr/>
            <p:nvPr/>
          </p:nvSpPr>
          <p:spPr>
            <a:xfrm>
              <a:off x="2782350" y="717725"/>
              <a:ext cx="3400" cy="7775"/>
            </a:xfrm>
            <a:custGeom>
              <a:avLst/>
              <a:gdLst/>
              <a:ahLst/>
              <a:cxnLst/>
              <a:rect l="l" t="t" r="r" b="b"/>
              <a:pathLst>
                <a:path w="136" h="311" extrusionOk="0">
                  <a:moveTo>
                    <a:pt x="70" y="0"/>
                  </a:moveTo>
                  <a:cubicBezTo>
                    <a:pt x="64" y="0"/>
                    <a:pt x="59" y="3"/>
                    <a:pt x="54" y="7"/>
                  </a:cubicBezTo>
                  <a:cubicBezTo>
                    <a:pt x="50" y="12"/>
                    <a:pt x="50" y="16"/>
                    <a:pt x="50" y="25"/>
                  </a:cubicBezTo>
                  <a:lnTo>
                    <a:pt x="54" y="70"/>
                  </a:lnTo>
                  <a:cubicBezTo>
                    <a:pt x="59" y="97"/>
                    <a:pt x="63" y="129"/>
                    <a:pt x="59" y="160"/>
                  </a:cubicBezTo>
                  <a:cubicBezTo>
                    <a:pt x="59" y="187"/>
                    <a:pt x="50" y="214"/>
                    <a:pt x="36" y="241"/>
                  </a:cubicBezTo>
                  <a:cubicBezTo>
                    <a:pt x="32" y="246"/>
                    <a:pt x="27" y="255"/>
                    <a:pt x="18" y="264"/>
                  </a:cubicBezTo>
                  <a:cubicBezTo>
                    <a:pt x="18" y="268"/>
                    <a:pt x="14" y="268"/>
                    <a:pt x="14" y="273"/>
                  </a:cubicBezTo>
                  <a:cubicBezTo>
                    <a:pt x="5" y="282"/>
                    <a:pt x="0" y="291"/>
                    <a:pt x="9" y="300"/>
                  </a:cubicBezTo>
                  <a:cubicBezTo>
                    <a:pt x="12" y="306"/>
                    <a:pt x="20" y="310"/>
                    <a:pt x="28" y="310"/>
                  </a:cubicBezTo>
                  <a:cubicBezTo>
                    <a:pt x="31" y="310"/>
                    <a:pt x="34" y="310"/>
                    <a:pt x="36" y="309"/>
                  </a:cubicBezTo>
                  <a:cubicBezTo>
                    <a:pt x="54" y="300"/>
                    <a:pt x="68" y="291"/>
                    <a:pt x="81" y="277"/>
                  </a:cubicBezTo>
                  <a:cubicBezTo>
                    <a:pt x="95" y="264"/>
                    <a:pt x="108" y="246"/>
                    <a:pt x="117" y="232"/>
                  </a:cubicBezTo>
                  <a:cubicBezTo>
                    <a:pt x="126" y="210"/>
                    <a:pt x="131" y="187"/>
                    <a:pt x="135" y="165"/>
                  </a:cubicBezTo>
                  <a:cubicBezTo>
                    <a:pt x="135" y="147"/>
                    <a:pt x="135" y="124"/>
                    <a:pt x="131" y="102"/>
                  </a:cubicBezTo>
                  <a:cubicBezTo>
                    <a:pt x="126" y="84"/>
                    <a:pt x="122" y="66"/>
                    <a:pt x="113" y="52"/>
                  </a:cubicBezTo>
                  <a:cubicBezTo>
                    <a:pt x="108" y="34"/>
                    <a:pt x="99" y="21"/>
                    <a:pt x="86" y="7"/>
                  </a:cubicBezTo>
                  <a:cubicBezTo>
                    <a:pt x="81" y="3"/>
                    <a:pt x="75" y="0"/>
                    <a:pt x="7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3"/>
            <p:cNvSpPr/>
            <p:nvPr/>
          </p:nvSpPr>
          <p:spPr>
            <a:xfrm>
              <a:off x="2731400" y="752000"/>
              <a:ext cx="48825" cy="12700"/>
            </a:xfrm>
            <a:custGeom>
              <a:avLst/>
              <a:gdLst/>
              <a:ahLst/>
              <a:cxnLst/>
              <a:rect l="l" t="t" r="r" b="b"/>
              <a:pathLst>
                <a:path w="1953" h="508" extrusionOk="0">
                  <a:moveTo>
                    <a:pt x="1905" y="0"/>
                  </a:moveTo>
                  <a:cubicBezTo>
                    <a:pt x="1896" y="0"/>
                    <a:pt x="1888" y="3"/>
                    <a:pt x="1881" y="8"/>
                  </a:cubicBezTo>
                  <a:lnTo>
                    <a:pt x="1872" y="13"/>
                  </a:lnTo>
                  <a:lnTo>
                    <a:pt x="1804" y="62"/>
                  </a:lnTo>
                  <a:lnTo>
                    <a:pt x="1728" y="116"/>
                  </a:lnTo>
                  <a:cubicBezTo>
                    <a:pt x="1701" y="139"/>
                    <a:pt x="1660" y="157"/>
                    <a:pt x="1624" y="179"/>
                  </a:cubicBezTo>
                  <a:cubicBezTo>
                    <a:pt x="1584" y="206"/>
                    <a:pt x="1539" y="224"/>
                    <a:pt x="1494" y="242"/>
                  </a:cubicBezTo>
                  <a:lnTo>
                    <a:pt x="1422" y="269"/>
                  </a:lnTo>
                  <a:lnTo>
                    <a:pt x="1345" y="287"/>
                  </a:lnTo>
                  <a:cubicBezTo>
                    <a:pt x="1323" y="296"/>
                    <a:pt x="1291" y="305"/>
                    <a:pt x="1264" y="310"/>
                  </a:cubicBezTo>
                  <a:lnTo>
                    <a:pt x="1179" y="323"/>
                  </a:lnTo>
                  <a:cubicBezTo>
                    <a:pt x="1120" y="332"/>
                    <a:pt x="1062" y="332"/>
                    <a:pt x="1003" y="332"/>
                  </a:cubicBezTo>
                  <a:cubicBezTo>
                    <a:pt x="974" y="332"/>
                    <a:pt x="945" y="333"/>
                    <a:pt x="916" y="333"/>
                  </a:cubicBezTo>
                  <a:cubicBezTo>
                    <a:pt x="886" y="333"/>
                    <a:pt x="857" y="332"/>
                    <a:pt x="828" y="328"/>
                  </a:cubicBezTo>
                  <a:cubicBezTo>
                    <a:pt x="774" y="319"/>
                    <a:pt x="715" y="310"/>
                    <a:pt x="661" y="301"/>
                  </a:cubicBezTo>
                  <a:cubicBezTo>
                    <a:pt x="603" y="292"/>
                    <a:pt x="554" y="278"/>
                    <a:pt x="500" y="265"/>
                  </a:cubicBezTo>
                  <a:cubicBezTo>
                    <a:pt x="450" y="256"/>
                    <a:pt x="405" y="238"/>
                    <a:pt x="360" y="224"/>
                  </a:cubicBezTo>
                  <a:cubicBezTo>
                    <a:pt x="275" y="197"/>
                    <a:pt x="198" y="170"/>
                    <a:pt x="153" y="152"/>
                  </a:cubicBezTo>
                  <a:cubicBezTo>
                    <a:pt x="104" y="130"/>
                    <a:pt x="72" y="121"/>
                    <a:pt x="72" y="121"/>
                  </a:cubicBezTo>
                  <a:cubicBezTo>
                    <a:pt x="66" y="118"/>
                    <a:pt x="60" y="116"/>
                    <a:pt x="53" y="116"/>
                  </a:cubicBezTo>
                  <a:cubicBezTo>
                    <a:pt x="40" y="116"/>
                    <a:pt x="27" y="122"/>
                    <a:pt x="18" y="134"/>
                  </a:cubicBezTo>
                  <a:cubicBezTo>
                    <a:pt x="0" y="152"/>
                    <a:pt x="5" y="184"/>
                    <a:pt x="27" y="197"/>
                  </a:cubicBezTo>
                  <a:cubicBezTo>
                    <a:pt x="113" y="260"/>
                    <a:pt x="207" y="314"/>
                    <a:pt x="306" y="355"/>
                  </a:cubicBezTo>
                  <a:cubicBezTo>
                    <a:pt x="351" y="373"/>
                    <a:pt x="401" y="395"/>
                    <a:pt x="455" y="413"/>
                  </a:cubicBezTo>
                  <a:cubicBezTo>
                    <a:pt x="509" y="431"/>
                    <a:pt x="567" y="449"/>
                    <a:pt x="621" y="463"/>
                  </a:cubicBezTo>
                  <a:cubicBezTo>
                    <a:pt x="747" y="494"/>
                    <a:pt x="877" y="508"/>
                    <a:pt x="1008" y="508"/>
                  </a:cubicBezTo>
                  <a:cubicBezTo>
                    <a:pt x="1071" y="508"/>
                    <a:pt x="1138" y="503"/>
                    <a:pt x="1206" y="490"/>
                  </a:cubicBezTo>
                  <a:cubicBezTo>
                    <a:pt x="1269" y="481"/>
                    <a:pt x="1332" y="467"/>
                    <a:pt x="1390" y="445"/>
                  </a:cubicBezTo>
                  <a:lnTo>
                    <a:pt x="1480" y="418"/>
                  </a:lnTo>
                  <a:lnTo>
                    <a:pt x="1557" y="377"/>
                  </a:lnTo>
                  <a:cubicBezTo>
                    <a:pt x="1606" y="355"/>
                    <a:pt x="1651" y="328"/>
                    <a:pt x="1696" y="296"/>
                  </a:cubicBezTo>
                  <a:cubicBezTo>
                    <a:pt x="1732" y="269"/>
                    <a:pt x="1768" y="242"/>
                    <a:pt x="1804" y="215"/>
                  </a:cubicBezTo>
                  <a:lnTo>
                    <a:pt x="1876" y="143"/>
                  </a:lnTo>
                  <a:lnTo>
                    <a:pt x="1939" y="76"/>
                  </a:lnTo>
                  <a:cubicBezTo>
                    <a:pt x="1953" y="62"/>
                    <a:pt x="1953" y="35"/>
                    <a:pt x="1944" y="17"/>
                  </a:cubicBezTo>
                  <a:cubicBezTo>
                    <a:pt x="1933" y="6"/>
                    <a:pt x="1919" y="0"/>
                    <a:pt x="190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3"/>
            <p:cNvSpPr/>
            <p:nvPr/>
          </p:nvSpPr>
          <p:spPr>
            <a:xfrm>
              <a:off x="2743075" y="718575"/>
              <a:ext cx="25575" cy="8400"/>
            </a:xfrm>
            <a:custGeom>
              <a:avLst/>
              <a:gdLst/>
              <a:ahLst/>
              <a:cxnLst/>
              <a:rect l="l" t="t" r="r" b="b"/>
              <a:pathLst>
                <a:path w="1023" h="336" extrusionOk="0">
                  <a:moveTo>
                    <a:pt x="586" y="0"/>
                  </a:moveTo>
                  <a:cubicBezTo>
                    <a:pt x="550" y="0"/>
                    <a:pt x="514" y="0"/>
                    <a:pt x="478" y="9"/>
                  </a:cubicBezTo>
                  <a:cubicBezTo>
                    <a:pt x="442" y="14"/>
                    <a:pt x="410" y="18"/>
                    <a:pt x="374" y="32"/>
                  </a:cubicBezTo>
                  <a:cubicBezTo>
                    <a:pt x="343" y="41"/>
                    <a:pt x="311" y="54"/>
                    <a:pt x="284" y="68"/>
                  </a:cubicBezTo>
                  <a:cubicBezTo>
                    <a:pt x="230" y="95"/>
                    <a:pt x="181" y="126"/>
                    <a:pt x="132" y="162"/>
                  </a:cubicBezTo>
                  <a:cubicBezTo>
                    <a:pt x="87" y="198"/>
                    <a:pt x="46" y="239"/>
                    <a:pt x="15" y="283"/>
                  </a:cubicBezTo>
                  <a:lnTo>
                    <a:pt x="15" y="288"/>
                  </a:lnTo>
                  <a:cubicBezTo>
                    <a:pt x="1" y="309"/>
                    <a:pt x="19" y="336"/>
                    <a:pt x="41" y="336"/>
                  </a:cubicBezTo>
                  <a:cubicBezTo>
                    <a:pt x="47" y="336"/>
                    <a:pt x="54" y="333"/>
                    <a:pt x="60" y="328"/>
                  </a:cubicBezTo>
                  <a:cubicBezTo>
                    <a:pt x="100" y="297"/>
                    <a:pt x="145" y="266"/>
                    <a:pt x="190" y="243"/>
                  </a:cubicBezTo>
                  <a:cubicBezTo>
                    <a:pt x="235" y="216"/>
                    <a:pt x="280" y="189"/>
                    <a:pt x="329" y="171"/>
                  </a:cubicBezTo>
                  <a:cubicBezTo>
                    <a:pt x="383" y="149"/>
                    <a:pt x="442" y="131"/>
                    <a:pt x="500" y="126"/>
                  </a:cubicBezTo>
                  <a:cubicBezTo>
                    <a:pt x="527" y="117"/>
                    <a:pt x="554" y="117"/>
                    <a:pt x="586" y="117"/>
                  </a:cubicBezTo>
                  <a:cubicBezTo>
                    <a:pt x="613" y="117"/>
                    <a:pt x="644" y="117"/>
                    <a:pt x="671" y="122"/>
                  </a:cubicBezTo>
                  <a:cubicBezTo>
                    <a:pt x="698" y="126"/>
                    <a:pt x="725" y="131"/>
                    <a:pt x="752" y="140"/>
                  </a:cubicBezTo>
                  <a:cubicBezTo>
                    <a:pt x="775" y="144"/>
                    <a:pt x="797" y="149"/>
                    <a:pt x="820" y="162"/>
                  </a:cubicBezTo>
                  <a:cubicBezTo>
                    <a:pt x="838" y="171"/>
                    <a:pt x="860" y="176"/>
                    <a:pt x="874" y="185"/>
                  </a:cubicBezTo>
                  <a:lnTo>
                    <a:pt x="919" y="207"/>
                  </a:lnTo>
                  <a:lnTo>
                    <a:pt x="959" y="225"/>
                  </a:lnTo>
                  <a:lnTo>
                    <a:pt x="964" y="225"/>
                  </a:lnTo>
                  <a:cubicBezTo>
                    <a:pt x="968" y="228"/>
                    <a:pt x="973" y="229"/>
                    <a:pt x="978" y="229"/>
                  </a:cubicBezTo>
                  <a:cubicBezTo>
                    <a:pt x="1003" y="229"/>
                    <a:pt x="1022" y="190"/>
                    <a:pt x="995" y="171"/>
                  </a:cubicBezTo>
                  <a:lnTo>
                    <a:pt x="959" y="144"/>
                  </a:lnTo>
                  <a:lnTo>
                    <a:pt x="914" y="113"/>
                  </a:lnTo>
                  <a:cubicBezTo>
                    <a:pt x="896" y="95"/>
                    <a:pt x="878" y="86"/>
                    <a:pt x="856" y="77"/>
                  </a:cubicBezTo>
                  <a:cubicBezTo>
                    <a:pt x="829" y="59"/>
                    <a:pt x="806" y="50"/>
                    <a:pt x="779" y="41"/>
                  </a:cubicBezTo>
                  <a:cubicBezTo>
                    <a:pt x="748" y="27"/>
                    <a:pt x="716" y="18"/>
                    <a:pt x="685" y="14"/>
                  </a:cubicBezTo>
                  <a:cubicBezTo>
                    <a:pt x="653" y="5"/>
                    <a:pt x="617" y="5"/>
                    <a:pt x="5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3"/>
            <p:cNvSpPr/>
            <p:nvPr/>
          </p:nvSpPr>
          <p:spPr>
            <a:xfrm>
              <a:off x="2693950" y="707425"/>
              <a:ext cx="50850" cy="43325"/>
            </a:xfrm>
            <a:custGeom>
              <a:avLst/>
              <a:gdLst/>
              <a:ahLst/>
              <a:cxnLst/>
              <a:rect l="l" t="t" r="r" b="b"/>
              <a:pathLst>
                <a:path w="2034" h="1733" extrusionOk="0">
                  <a:moveTo>
                    <a:pt x="1157" y="117"/>
                  </a:moveTo>
                  <a:cubicBezTo>
                    <a:pt x="1164" y="117"/>
                    <a:pt x="1171" y="117"/>
                    <a:pt x="1179" y="118"/>
                  </a:cubicBezTo>
                  <a:cubicBezTo>
                    <a:pt x="1588" y="122"/>
                    <a:pt x="1917" y="460"/>
                    <a:pt x="1912" y="869"/>
                  </a:cubicBezTo>
                  <a:cubicBezTo>
                    <a:pt x="1912" y="1320"/>
                    <a:pt x="1541" y="1618"/>
                    <a:pt x="1156" y="1618"/>
                  </a:cubicBezTo>
                  <a:cubicBezTo>
                    <a:pt x="969" y="1618"/>
                    <a:pt x="778" y="1548"/>
                    <a:pt x="625" y="1391"/>
                  </a:cubicBezTo>
                  <a:cubicBezTo>
                    <a:pt x="163" y="915"/>
                    <a:pt x="501" y="117"/>
                    <a:pt x="1157" y="117"/>
                  </a:cubicBezTo>
                  <a:close/>
                  <a:moveTo>
                    <a:pt x="1153" y="0"/>
                  </a:moveTo>
                  <a:cubicBezTo>
                    <a:pt x="938" y="0"/>
                    <a:pt x="718" y="81"/>
                    <a:pt x="540" y="262"/>
                  </a:cubicBezTo>
                  <a:cubicBezTo>
                    <a:pt x="1" y="814"/>
                    <a:pt x="397" y="1733"/>
                    <a:pt x="1157" y="1733"/>
                  </a:cubicBezTo>
                  <a:cubicBezTo>
                    <a:pt x="1164" y="1733"/>
                    <a:pt x="1171" y="1733"/>
                    <a:pt x="1179" y="1733"/>
                  </a:cubicBezTo>
                  <a:cubicBezTo>
                    <a:pt x="1651" y="1728"/>
                    <a:pt x="2034" y="1341"/>
                    <a:pt x="2029" y="869"/>
                  </a:cubicBezTo>
                  <a:cubicBezTo>
                    <a:pt x="2026" y="345"/>
                    <a:pt x="1598" y="0"/>
                    <a:pt x="115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3"/>
            <p:cNvSpPr/>
            <p:nvPr/>
          </p:nvSpPr>
          <p:spPr>
            <a:xfrm>
              <a:off x="2758750" y="703475"/>
              <a:ext cx="50725" cy="43450"/>
            </a:xfrm>
            <a:custGeom>
              <a:avLst/>
              <a:gdLst/>
              <a:ahLst/>
              <a:cxnLst/>
              <a:rect l="l" t="t" r="r" b="b"/>
              <a:pathLst>
                <a:path w="2029" h="1738" extrusionOk="0">
                  <a:moveTo>
                    <a:pt x="1161" y="118"/>
                  </a:moveTo>
                  <a:cubicBezTo>
                    <a:pt x="1167" y="118"/>
                    <a:pt x="1172" y="118"/>
                    <a:pt x="1178" y="118"/>
                  </a:cubicBezTo>
                  <a:cubicBezTo>
                    <a:pt x="1587" y="127"/>
                    <a:pt x="1911" y="460"/>
                    <a:pt x="1907" y="870"/>
                  </a:cubicBezTo>
                  <a:cubicBezTo>
                    <a:pt x="1907" y="1321"/>
                    <a:pt x="1538" y="1619"/>
                    <a:pt x="1153" y="1619"/>
                  </a:cubicBezTo>
                  <a:cubicBezTo>
                    <a:pt x="965" y="1619"/>
                    <a:pt x="775" y="1549"/>
                    <a:pt x="620" y="1391"/>
                  </a:cubicBezTo>
                  <a:cubicBezTo>
                    <a:pt x="156" y="914"/>
                    <a:pt x="497" y="118"/>
                    <a:pt x="1161" y="118"/>
                  </a:cubicBezTo>
                  <a:close/>
                  <a:moveTo>
                    <a:pt x="1150" y="1"/>
                  </a:moveTo>
                  <a:cubicBezTo>
                    <a:pt x="935" y="1"/>
                    <a:pt x="715" y="82"/>
                    <a:pt x="539" y="262"/>
                  </a:cubicBezTo>
                  <a:cubicBezTo>
                    <a:pt x="0" y="815"/>
                    <a:pt x="392" y="1738"/>
                    <a:pt x="1156" y="1738"/>
                  </a:cubicBezTo>
                  <a:cubicBezTo>
                    <a:pt x="1163" y="1738"/>
                    <a:pt x="1171" y="1738"/>
                    <a:pt x="1178" y="1738"/>
                  </a:cubicBezTo>
                  <a:cubicBezTo>
                    <a:pt x="1650" y="1729"/>
                    <a:pt x="2028" y="1342"/>
                    <a:pt x="2024" y="870"/>
                  </a:cubicBezTo>
                  <a:cubicBezTo>
                    <a:pt x="2024" y="345"/>
                    <a:pt x="1595" y="1"/>
                    <a:pt x="115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3"/>
            <p:cNvSpPr/>
            <p:nvPr/>
          </p:nvSpPr>
          <p:spPr>
            <a:xfrm>
              <a:off x="2712825" y="715425"/>
              <a:ext cx="10600" cy="9025"/>
            </a:xfrm>
            <a:custGeom>
              <a:avLst/>
              <a:gdLst/>
              <a:ahLst/>
              <a:cxnLst/>
              <a:rect l="l" t="t" r="r" b="b"/>
              <a:pathLst>
                <a:path w="424" h="361" extrusionOk="0">
                  <a:moveTo>
                    <a:pt x="304" y="1"/>
                  </a:moveTo>
                  <a:cubicBezTo>
                    <a:pt x="239" y="1"/>
                    <a:pt x="162" y="87"/>
                    <a:pt x="127" y="126"/>
                  </a:cubicBezTo>
                  <a:cubicBezTo>
                    <a:pt x="73" y="180"/>
                    <a:pt x="1" y="243"/>
                    <a:pt x="14" y="329"/>
                  </a:cubicBezTo>
                  <a:cubicBezTo>
                    <a:pt x="19" y="347"/>
                    <a:pt x="37" y="360"/>
                    <a:pt x="59" y="360"/>
                  </a:cubicBezTo>
                  <a:cubicBezTo>
                    <a:pt x="63" y="360"/>
                    <a:pt x="67" y="361"/>
                    <a:pt x="71" y="361"/>
                  </a:cubicBezTo>
                  <a:cubicBezTo>
                    <a:pt x="142" y="361"/>
                    <a:pt x="197" y="285"/>
                    <a:pt x="244" y="239"/>
                  </a:cubicBezTo>
                  <a:cubicBezTo>
                    <a:pt x="293" y="194"/>
                    <a:pt x="424" y="90"/>
                    <a:pt x="352" y="23"/>
                  </a:cubicBezTo>
                  <a:cubicBezTo>
                    <a:pt x="337" y="7"/>
                    <a:pt x="321" y="1"/>
                    <a:pt x="3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3"/>
            <p:cNvSpPr/>
            <p:nvPr/>
          </p:nvSpPr>
          <p:spPr>
            <a:xfrm>
              <a:off x="2722400" y="719125"/>
              <a:ext cx="4275" cy="4225"/>
            </a:xfrm>
            <a:custGeom>
              <a:avLst/>
              <a:gdLst/>
              <a:ahLst/>
              <a:cxnLst/>
              <a:rect l="l" t="t" r="r" b="b"/>
              <a:pathLst>
                <a:path w="171" h="169" extrusionOk="0">
                  <a:moveTo>
                    <a:pt x="124" y="0"/>
                  </a:moveTo>
                  <a:cubicBezTo>
                    <a:pt x="122" y="0"/>
                    <a:pt x="120" y="0"/>
                    <a:pt x="117" y="1"/>
                  </a:cubicBezTo>
                  <a:cubicBezTo>
                    <a:pt x="54" y="23"/>
                    <a:pt x="9" y="86"/>
                    <a:pt x="0" y="154"/>
                  </a:cubicBezTo>
                  <a:cubicBezTo>
                    <a:pt x="0" y="158"/>
                    <a:pt x="5" y="163"/>
                    <a:pt x="9" y="167"/>
                  </a:cubicBezTo>
                  <a:cubicBezTo>
                    <a:pt x="15" y="168"/>
                    <a:pt x="20" y="169"/>
                    <a:pt x="25" y="169"/>
                  </a:cubicBezTo>
                  <a:cubicBezTo>
                    <a:pt x="86" y="169"/>
                    <a:pt x="159" y="103"/>
                    <a:pt x="167" y="46"/>
                  </a:cubicBezTo>
                  <a:cubicBezTo>
                    <a:pt x="171" y="21"/>
                    <a:pt x="149" y="0"/>
                    <a:pt x="1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3"/>
            <p:cNvSpPr/>
            <p:nvPr/>
          </p:nvSpPr>
          <p:spPr>
            <a:xfrm>
              <a:off x="2776450" y="709675"/>
              <a:ext cx="11650" cy="10500"/>
            </a:xfrm>
            <a:custGeom>
              <a:avLst/>
              <a:gdLst/>
              <a:ahLst/>
              <a:cxnLst/>
              <a:rect l="l" t="t" r="r" b="b"/>
              <a:pathLst>
                <a:path w="466" h="420" extrusionOk="0">
                  <a:moveTo>
                    <a:pt x="350" y="0"/>
                  </a:moveTo>
                  <a:cubicBezTo>
                    <a:pt x="276" y="0"/>
                    <a:pt x="225" y="80"/>
                    <a:pt x="178" y="131"/>
                  </a:cubicBezTo>
                  <a:cubicBezTo>
                    <a:pt x="124" y="185"/>
                    <a:pt x="74" y="244"/>
                    <a:pt x="34" y="302"/>
                  </a:cubicBezTo>
                  <a:cubicBezTo>
                    <a:pt x="0" y="358"/>
                    <a:pt x="46" y="419"/>
                    <a:pt x="101" y="419"/>
                  </a:cubicBezTo>
                  <a:cubicBezTo>
                    <a:pt x="113" y="419"/>
                    <a:pt x="125" y="416"/>
                    <a:pt x="137" y="410"/>
                  </a:cubicBezTo>
                  <a:cubicBezTo>
                    <a:pt x="200" y="370"/>
                    <a:pt x="259" y="325"/>
                    <a:pt x="317" y="271"/>
                  </a:cubicBezTo>
                  <a:cubicBezTo>
                    <a:pt x="385" y="212"/>
                    <a:pt x="465" y="158"/>
                    <a:pt x="443" y="59"/>
                  </a:cubicBezTo>
                  <a:cubicBezTo>
                    <a:pt x="430" y="23"/>
                    <a:pt x="398" y="1"/>
                    <a:pt x="362" y="1"/>
                  </a:cubicBezTo>
                  <a:cubicBezTo>
                    <a:pt x="358" y="0"/>
                    <a:pt x="354" y="0"/>
                    <a:pt x="35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3"/>
            <p:cNvSpPr/>
            <p:nvPr/>
          </p:nvSpPr>
          <p:spPr>
            <a:xfrm>
              <a:off x="2788350" y="712675"/>
              <a:ext cx="6600" cy="5925"/>
            </a:xfrm>
            <a:custGeom>
              <a:avLst/>
              <a:gdLst/>
              <a:ahLst/>
              <a:cxnLst/>
              <a:rect l="l" t="t" r="r" b="b"/>
              <a:pathLst>
                <a:path w="264" h="237" extrusionOk="0">
                  <a:moveTo>
                    <a:pt x="161" y="1"/>
                  </a:moveTo>
                  <a:cubicBezTo>
                    <a:pt x="138" y="1"/>
                    <a:pt x="114" y="12"/>
                    <a:pt x="97" y="38"/>
                  </a:cubicBezTo>
                  <a:cubicBezTo>
                    <a:pt x="70" y="65"/>
                    <a:pt x="48" y="97"/>
                    <a:pt x="30" y="128"/>
                  </a:cubicBezTo>
                  <a:cubicBezTo>
                    <a:pt x="1" y="179"/>
                    <a:pt x="40" y="237"/>
                    <a:pt x="90" y="237"/>
                  </a:cubicBezTo>
                  <a:cubicBezTo>
                    <a:pt x="101" y="237"/>
                    <a:pt x="113" y="234"/>
                    <a:pt x="124" y="227"/>
                  </a:cubicBezTo>
                  <a:cubicBezTo>
                    <a:pt x="174" y="200"/>
                    <a:pt x="210" y="164"/>
                    <a:pt x="232" y="115"/>
                  </a:cubicBezTo>
                  <a:cubicBezTo>
                    <a:pt x="264" y="56"/>
                    <a:pt x="213" y="1"/>
                    <a:pt x="16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3"/>
            <p:cNvSpPr/>
            <p:nvPr/>
          </p:nvSpPr>
          <p:spPr>
            <a:xfrm>
              <a:off x="2649750" y="823375"/>
              <a:ext cx="62100" cy="180900"/>
            </a:xfrm>
            <a:custGeom>
              <a:avLst/>
              <a:gdLst/>
              <a:ahLst/>
              <a:cxnLst/>
              <a:rect l="l" t="t" r="r" b="b"/>
              <a:pathLst>
                <a:path w="2484" h="7236" extrusionOk="0">
                  <a:moveTo>
                    <a:pt x="954" y="1"/>
                  </a:moveTo>
                  <a:lnTo>
                    <a:pt x="886" y="68"/>
                  </a:lnTo>
                  <a:cubicBezTo>
                    <a:pt x="855" y="91"/>
                    <a:pt x="832" y="122"/>
                    <a:pt x="810" y="149"/>
                  </a:cubicBezTo>
                  <a:cubicBezTo>
                    <a:pt x="774" y="185"/>
                    <a:pt x="742" y="226"/>
                    <a:pt x="711" y="266"/>
                  </a:cubicBezTo>
                  <a:cubicBezTo>
                    <a:pt x="527" y="527"/>
                    <a:pt x="383" y="815"/>
                    <a:pt x="293" y="1116"/>
                  </a:cubicBezTo>
                  <a:cubicBezTo>
                    <a:pt x="158" y="1548"/>
                    <a:pt x="72" y="1989"/>
                    <a:pt x="41" y="2439"/>
                  </a:cubicBezTo>
                  <a:cubicBezTo>
                    <a:pt x="0" y="2952"/>
                    <a:pt x="5" y="3465"/>
                    <a:pt x="63" y="3978"/>
                  </a:cubicBezTo>
                  <a:cubicBezTo>
                    <a:pt x="90" y="4243"/>
                    <a:pt x="144" y="4499"/>
                    <a:pt x="225" y="4751"/>
                  </a:cubicBezTo>
                  <a:cubicBezTo>
                    <a:pt x="270" y="4873"/>
                    <a:pt x="311" y="4990"/>
                    <a:pt x="360" y="5107"/>
                  </a:cubicBezTo>
                  <a:cubicBezTo>
                    <a:pt x="414" y="5224"/>
                    <a:pt x="464" y="5332"/>
                    <a:pt x="527" y="5449"/>
                  </a:cubicBezTo>
                  <a:cubicBezTo>
                    <a:pt x="585" y="5566"/>
                    <a:pt x="648" y="5660"/>
                    <a:pt x="711" y="5764"/>
                  </a:cubicBezTo>
                  <a:lnTo>
                    <a:pt x="805" y="5912"/>
                  </a:lnTo>
                  <a:cubicBezTo>
                    <a:pt x="837" y="5961"/>
                    <a:pt x="873" y="6006"/>
                    <a:pt x="909" y="6051"/>
                  </a:cubicBezTo>
                  <a:cubicBezTo>
                    <a:pt x="981" y="6141"/>
                    <a:pt x="1048" y="6227"/>
                    <a:pt x="1116" y="6312"/>
                  </a:cubicBezTo>
                  <a:lnTo>
                    <a:pt x="1332" y="6528"/>
                  </a:lnTo>
                  <a:cubicBezTo>
                    <a:pt x="1399" y="6596"/>
                    <a:pt x="1471" y="6659"/>
                    <a:pt x="1548" y="6717"/>
                  </a:cubicBezTo>
                  <a:cubicBezTo>
                    <a:pt x="1611" y="6776"/>
                    <a:pt x="1678" y="6825"/>
                    <a:pt x="1750" y="6875"/>
                  </a:cubicBezTo>
                  <a:lnTo>
                    <a:pt x="1939" y="6996"/>
                  </a:lnTo>
                  <a:lnTo>
                    <a:pt x="2106" y="7091"/>
                  </a:lnTo>
                  <a:cubicBezTo>
                    <a:pt x="2187" y="7131"/>
                    <a:pt x="2268" y="7167"/>
                    <a:pt x="2353" y="7203"/>
                  </a:cubicBezTo>
                  <a:cubicBezTo>
                    <a:pt x="2411" y="7226"/>
                    <a:pt x="2443" y="7235"/>
                    <a:pt x="2443" y="7235"/>
                  </a:cubicBezTo>
                  <a:cubicBezTo>
                    <a:pt x="2445" y="7235"/>
                    <a:pt x="2448" y="7236"/>
                    <a:pt x="2450" y="7236"/>
                  </a:cubicBezTo>
                  <a:cubicBezTo>
                    <a:pt x="2462" y="7236"/>
                    <a:pt x="2475" y="7228"/>
                    <a:pt x="2479" y="7217"/>
                  </a:cubicBezTo>
                  <a:cubicBezTo>
                    <a:pt x="2483" y="7199"/>
                    <a:pt x="2474" y="7181"/>
                    <a:pt x="2461" y="7176"/>
                  </a:cubicBezTo>
                  <a:cubicBezTo>
                    <a:pt x="2461" y="7176"/>
                    <a:pt x="2429" y="7167"/>
                    <a:pt x="2375" y="7140"/>
                  </a:cubicBezTo>
                  <a:cubicBezTo>
                    <a:pt x="2295" y="7109"/>
                    <a:pt x="2218" y="7068"/>
                    <a:pt x="2142" y="7028"/>
                  </a:cubicBezTo>
                  <a:lnTo>
                    <a:pt x="1980" y="6929"/>
                  </a:lnTo>
                  <a:lnTo>
                    <a:pt x="1800" y="6803"/>
                  </a:lnTo>
                  <a:cubicBezTo>
                    <a:pt x="1732" y="6753"/>
                    <a:pt x="1669" y="6704"/>
                    <a:pt x="1606" y="6645"/>
                  </a:cubicBezTo>
                  <a:cubicBezTo>
                    <a:pt x="1534" y="6587"/>
                    <a:pt x="1467" y="6524"/>
                    <a:pt x="1404" y="6456"/>
                  </a:cubicBezTo>
                  <a:lnTo>
                    <a:pt x="1197" y="6240"/>
                  </a:lnTo>
                  <a:cubicBezTo>
                    <a:pt x="1129" y="6159"/>
                    <a:pt x="1066" y="6074"/>
                    <a:pt x="999" y="5988"/>
                  </a:cubicBezTo>
                  <a:cubicBezTo>
                    <a:pt x="963" y="5943"/>
                    <a:pt x="931" y="5898"/>
                    <a:pt x="900" y="5853"/>
                  </a:cubicBezTo>
                  <a:lnTo>
                    <a:pt x="810" y="5705"/>
                  </a:lnTo>
                  <a:lnTo>
                    <a:pt x="715" y="5552"/>
                  </a:lnTo>
                  <a:lnTo>
                    <a:pt x="671" y="5476"/>
                  </a:lnTo>
                  <a:cubicBezTo>
                    <a:pt x="662" y="5462"/>
                    <a:pt x="653" y="5444"/>
                    <a:pt x="648" y="5440"/>
                  </a:cubicBezTo>
                  <a:lnTo>
                    <a:pt x="630" y="5399"/>
                  </a:lnTo>
                  <a:cubicBezTo>
                    <a:pt x="576" y="5287"/>
                    <a:pt x="522" y="5179"/>
                    <a:pt x="473" y="5066"/>
                  </a:cubicBezTo>
                  <a:lnTo>
                    <a:pt x="333" y="4711"/>
                  </a:lnTo>
                  <a:cubicBezTo>
                    <a:pt x="257" y="4468"/>
                    <a:pt x="203" y="4216"/>
                    <a:pt x="180" y="3964"/>
                  </a:cubicBezTo>
                  <a:cubicBezTo>
                    <a:pt x="117" y="3460"/>
                    <a:pt x="104" y="2952"/>
                    <a:pt x="135" y="2444"/>
                  </a:cubicBezTo>
                  <a:cubicBezTo>
                    <a:pt x="158" y="2003"/>
                    <a:pt x="230" y="1562"/>
                    <a:pt x="347" y="1134"/>
                  </a:cubicBezTo>
                  <a:cubicBezTo>
                    <a:pt x="396" y="968"/>
                    <a:pt x="459" y="802"/>
                    <a:pt x="531" y="640"/>
                  </a:cubicBezTo>
                  <a:cubicBezTo>
                    <a:pt x="585" y="514"/>
                    <a:pt x="653" y="392"/>
                    <a:pt x="729" y="280"/>
                  </a:cubicBezTo>
                  <a:cubicBezTo>
                    <a:pt x="756" y="235"/>
                    <a:pt x="783" y="194"/>
                    <a:pt x="814" y="158"/>
                  </a:cubicBezTo>
                  <a:cubicBezTo>
                    <a:pt x="837" y="127"/>
                    <a:pt x="864" y="100"/>
                    <a:pt x="886" y="73"/>
                  </a:cubicBezTo>
                  <a:lnTo>
                    <a:pt x="954" y="1"/>
                  </a:ln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3"/>
            <p:cNvSpPr/>
            <p:nvPr/>
          </p:nvSpPr>
          <p:spPr>
            <a:xfrm>
              <a:off x="2691700" y="861950"/>
              <a:ext cx="39725" cy="119875"/>
            </a:xfrm>
            <a:custGeom>
              <a:avLst/>
              <a:gdLst/>
              <a:ahLst/>
              <a:cxnLst/>
              <a:rect l="l" t="t" r="r" b="b"/>
              <a:pathLst>
                <a:path w="1589" h="4795" extrusionOk="0">
                  <a:moveTo>
                    <a:pt x="32" y="1"/>
                  </a:moveTo>
                  <a:cubicBezTo>
                    <a:pt x="14" y="1"/>
                    <a:pt x="0" y="14"/>
                    <a:pt x="0" y="32"/>
                  </a:cubicBezTo>
                  <a:cubicBezTo>
                    <a:pt x="0" y="32"/>
                    <a:pt x="0" y="352"/>
                    <a:pt x="45" y="829"/>
                  </a:cubicBezTo>
                  <a:cubicBezTo>
                    <a:pt x="95" y="1409"/>
                    <a:pt x="194" y="1989"/>
                    <a:pt x="338" y="2556"/>
                  </a:cubicBezTo>
                  <a:cubicBezTo>
                    <a:pt x="378" y="2709"/>
                    <a:pt x="428" y="2862"/>
                    <a:pt x="473" y="3015"/>
                  </a:cubicBezTo>
                  <a:cubicBezTo>
                    <a:pt x="518" y="3163"/>
                    <a:pt x="576" y="3307"/>
                    <a:pt x="630" y="3447"/>
                  </a:cubicBezTo>
                  <a:cubicBezTo>
                    <a:pt x="733" y="3703"/>
                    <a:pt x="859" y="3946"/>
                    <a:pt x="1008" y="4180"/>
                  </a:cubicBezTo>
                  <a:cubicBezTo>
                    <a:pt x="1066" y="4270"/>
                    <a:pt x="1129" y="4360"/>
                    <a:pt x="1201" y="4445"/>
                  </a:cubicBezTo>
                  <a:cubicBezTo>
                    <a:pt x="1264" y="4522"/>
                    <a:pt x="1323" y="4585"/>
                    <a:pt x="1372" y="4634"/>
                  </a:cubicBezTo>
                  <a:cubicBezTo>
                    <a:pt x="1417" y="4688"/>
                    <a:pt x="1462" y="4720"/>
                    <a:pt x="1489" y="4747"/>
                  </a:cubicBezTo>
                  <a:lnTo>
                    <a:pt x="1530" y="4787"/>
                  </a:lnTo>
                  <a:cubicBezTo>
                    <a:pt x="1536" y="4792"/>
                    <a:pt x="1544" y="4794"/>
                    <a:pt x="1552" y="4794"/>
                  </a:cubicBezTo>
                  <a:cubicBezTo>
                    <a:pt x="1560" y="4794"/>
                    <a:pt x="1568" y="4792"/>
                    <a:pt x="1575" y="4787"/>
                  </a:cubicBezTo>
                  <a:cubicBezTo>
                    <a:pt x="1588" y="4774"/>
                    <a:pt x="1588" y="4756"/>
                    <a:pt x="1575" y="4742"/>
                  </a:cubicBezTo>
                  <a:lnTo>
                    <a:pt x="1534" y="4702"/>
                  </a:lnTo>
                  <a:cubicBezTo>
                    <a:pt x="1507" y="4675"/>
                    <a:pt x="1467" y="4643"/>
                    <a:pt x="1422" y="4589"/>
                  </a:cubicBezTo>
                  <a:cubicBezTo>
                    <a:pt x="1377" y="4540"/>
                    <a:pt x="1323" y="4477"/>
                    <a:pt x="1264" y="4400"/>
                  </a:cubicBezTo>
                  <a:cubicBezTo>
                    <a:pt x="1201" y="4315"/>
                    <a:pt x="1143" y="4225"/>
                    <a:pt x="1084" y="4135"/>
                  </a:cubicBezTo>
                  <a:cubicBezTo>
                    <a:pt x="949" y="3901"/>
                    <a:pt x="828" y="3663"/>
                    <a:pt x="733" y="3411"/>
                  </a:cubicBezTo>
                  <a:cubicBezTo>
                    <a:pt x="679" y="3276"/>
                    <a:pt x="626" y="3127"/>
                    <a:pt x="581" y="2983"/>
                  </a:cubicBezTo>
                  <a:cubicBezTo>
                    <a:pt x="531" y="2839"/>
                    <a:pt x="491" y="2686"/>
                    <a:pt x="450" y="2534"/>
                  </a:cubicBezTo>
                  <a:cubicBezTo>
                    <a:pt x="410" y="2381"/>
                    <a:pt x="369" y="2228"/>
                    <a:pt x="342" y="2075"/>
                  </a:cubicBezTo>
                  <a:cubicBezTo>
                    <a:pt x="311" y="1922"/>
                    <a:pt x="279" y="1769"/>
                    <a:pt x="252" y="1625"/>
                  </a:cubicBezTo>
                  <a:cubicBezTo>
                    <a:pt x="203" y="1332"/>
                    <a:pt x="162" y="1058"/>
                    <a:pt x="135" y="824"/>
                  </a:cubicBezTo>
                  <a:cubicBezTo>
                    <a:pt x="81" y="352"/>
                    <a:pt x="63" y="37"/>
                    <a:pt x="63" y="37"/>
                  </a:cubicBezTo>
                  <a:cubicBezTo>
                    <a:pt x="68" y="19"/>
                    <a:pt x="50" y="1"/>
                    <a:pt x="32"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3"/>
            <p:cNvSpPr/>
            <p:nvPr/>
          </p:nvSpPr>
          <p:spPr>
            <a:xfrm>
              <a:off x="2697700" y="974200"/>
              <a:ext cx="38700" cy="34225"/>
            </a:xfrm>
            <a:custGeom>
              <a:avLst/>
              <a:gdLst/>
              <a:ahLst/>
              <a:cxnLst/>
              <a:rect l="l" t="t" r="r" b="b"/>
              <a:pathLst>
                <a:path w="1548" h="1369" extrusionOk="0">
                  <a:moveTo>
                    <a:pt x="1464" y="0"/>
                  </a:moveTo>
                  <a:cubicBezTo>
                    <a:pt x="1444" y="0"/>
                    <a:pt x="1423" y="11"/>
                    <a:pt x="1411" y="36"/>
                  </a:cubicBezTo>
                  <a:lnTo>
                    <a:pt x="1362" y="104"/>
                  </a:lnTo>
                  <a:cubicBezTo>
                    <a:pt x="1335" y="144"/>
                    <a:pt x="1290" y="207"/>
                    <a:pt x="1236" y="275"/>
                  </a:cubicBezTo>
                  <a:cubicBezTo>
                    <a:pt x="1177" y="342"/>
                    <a:pt x="1119" y="428"/>
                    <a:pt x="1047" y="509"/>
                  </a:cubicBezTo>
                  <a:cubicBezTo>
                    <a:pt x="1011" y="549"/>
                    <a:pt x="979" y="594"/>
                    <a:pt x="939" y="635"/>
                  </a:cubicBezTo>
                  <a:lnTo>
                    <a:pt x="822" y="765"/>
                  </a:lnTo>
                  <a:cubicBezTo>
                    <a:pt x="781" y="806"/>
                    <a:pt x="741" y="842"/>
                    <a:pt x="700" y="882"/>
                  </a:cubicBezTo>
                  <a:lnTo>
                    <a:pt x="637" y="936"/>
                  </a:lnTo>
                  <a:lnTo>
                    <a:pt x="574" y="986"/>
                  </a:lnTo>
                  <a:cubicBezTo>
                    <a:pt x="534" y="1013"/>
                    <a:pt x="489" y="1049"/>
                    <a:pt x="457" y="1076"/>
                  </a:cubicBezTo>
                  <a:cubicBezTo>
                    <a:pt x="412" y="1098"/>
                    <a:pt x="368" y="1134"/>
                    <a:pt x="336" y="1148"/>
                  </a:cubicBezTo>
                  <a:cubicBezTo>
                    <a:pt x="300" y="1166"/>
                    <a:pt x="269" y="1179"/>
                    <a:pt x="233" y="1193"/>
                  </a:cubicBezTo>
                  <a:cubicBezTo>
                    <a:pt x="206" y="1206"/>
                    <a:pt x="179" y="1215"/>
                    <a:pt x="152" y="1224"/>
                  </a:cubicBezTo>
                  <a:cubicBezTo>
                    <a:pt x="107" y="1238"/>
                    <a:pt x="80" y="1247"/>
                    <a:pt x="80" y="1247"/>
                  </a:cubicBezTo>
                  <a:lnTo>
                    <a:pt x="71" y="1251"/>
                  </a:lnTo>
                  <a:cubicBezTo>
                    <a:pt x="0" y="1269"/>
                    <a:pt x="16" y="1368"/>
                    <a:pt x="84" y="1368"/>
                  </a:cubicBezTo>
                  <a:cubicBezTo>
                    <a:pt x="86" y="1368"/>
                    <a:pt x="87" y="1368"/>
                    <a:pt x="89" y="1368"/>
                  </a:cubicBezTo>
                  <a:cubicBezTo>
                    <a:pt x="89" y="1368"/>
                    <a:pt x="125" y="1368"/>
                    <a:pt x="179" y="1364"/>
                  </a:cubicBezTo>
                  <a:cubicBezTo>
                    <a:pt x="215" y="1364"/>
                    <a:pt x="246" y="1359"/>
                    <a:pt x="282" y="1350"/>
                  </a:cubicBezTo>
                  <a:cubicBezTo>
                    <a:pt x="327" y="1341"/>
                    <a:pt x="368" y="1332"/>
                    <a:pt x="412" y="1314"/>
                  </a:cubicBezTo>
                  <a:cubicBezTo>
                    <a:pt x="457" y="1296"/>
                    <a:pt x="507" y="1278"/>
                    <a:pt x="552" y="1256"/>
                  </a:cubicBezTo>
                  <a:cubicBezTo>
                    <a:pt x="606" y="1224"/>
                    <a:pt x="651" y="1197"/>
                    <a:pt x="700" y="1166"/>
                  </a:cubicBezTo>
                  <a:lnTo>
                    <a:pt x="781" y="1112"/>
                  </a:lnTo>
                  <a:cubicBezTo>
                    <a:pt x="804" y="1094"/>
                    <a:pt x="826" y="1076"/>
                    <a:pt x="849" y="1053"/>
                  </a:cubicBezTo>
                  <a:cubicBezTo>
                    <a:pt x="894" y="1013"/>
                    <a:pt x="943" y="968"/>
                    <a:pt x="988" y="927"/>
                  </a:cubicBezTo>
                  <a:lnTo>
                    <a:pt x="1114" y="788"/>
                  </a:lnTo>
                  <a:cubicBezTo>
                    <a:pt x="1155" y="743"/>
                    <a:pt x="1191" y="693"/>
                    <a:pt x="1227" y="644"/>
                  </a:cubicBezTo>
                  <a:cubicBezTo>
                    <a:pt x="1290" y="558"/>
                    <a:pt x="1344" y="468"/>
                    <a:pt x="1393" y="374"/>
                  </a:cubicBezTo>
                  <a:cubicBezTo>
                    <a:pt x="1434" y="293"/>
                    <a:pt x="1470" y="221"/>
                    <a:pt x="1492" y="171"/>
                  </a:cubicBezTo>
                  <a:cubicBezTo>
                    <a:pt x="1501" y="144"/>
                    <a:pt x="1515" y="117"/>
                    <a:pt x="1524" y="90"/>
                  </a:cubicBezTo>
                  <a:cubicBezTo>
                    <a:pt x="1548" y="42"/>
                    <a:pt x="1506" y="0"/>
                    <a:pt x="14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3"/>
            <p:cNvSpPr/>
            <p:nvPr/>
          </p:nvSpPr>
          <p:spPr>
            <a:xfrm>
              <a:off x="2793950" y="848850"/>
              <a:ext cx="37675" cy="152475"/>
            </a:xfrm>
            <a:custGeom>
              <a:avLst/>
              <a:gdLst/>
              <a:ahLst/>
              <a:cxnLst/>
              <a:rect l="l" t="t" r="r" b="b"/>
              <a:pathLst>
                <a:path w="1507" h="6099" extrusionOk="0">
                  <a:moveTo>
                    <a:pt x="34" y="1"/>
                  </a:moveTo>
                  <a:cubicBezTo>
                    <a:pt x="17" y="1"/>
                    <a:pt x="1" y="14"/>
                    <a:pt x="4" y="34"/>
                  </a:cubicBezTo>
                  <a:lnTo>
                    <a:pt x="80" y="291"/>
                  </a:lnTo>
                  <a:cubicBezTo>
                    <a:pt x="134" y="453"/>
                    <a:pt x="193" y="687"/>
                    <a:pt x="278" y="966"/>
                  </a:cubicBezTo>
                  <a:cubicBezTo>
                    <a:pt x="359" y="1245"/>
                    <a:pt x="445" y="1573"/>
                    <a:pt x="544" y="1924"/>
                  </a:cubicBezTo>
                  <a:cubicBezTo>
                    <a:pt x="634" y="2279"/>
                    <a:pt x="733" y="2653"/>
                    <a:pt x="823" y="3031"/>
                  </a:cubicBezTo>
                  <a:cubicBezTo>
                    <a:pt x="868" y="3219"/>
                    <a:pt x="908" y="3408"/>
                    <a:pt x="953" y="3593"/>
                  </a:cubicBezTo>
                  <a:cubicBezTo>
                    <a:pt x="998" y="3777"/>
                    <a:pt x="1039" y="3962"/>
                    <a:pt x="1075" y="4142"/>
                  </a:cubicBezTo>
                  <a:cubicBezTo>
                    <a:pt x="1147" y="4497"/>
                    <a:pt x="1228" y="4830"/>
                    <a:pt x="1273" y="5118"/>
                  </a:cubicBezTo>
                  <a:lnTo>
                    <a:pt x="1439" y="6072"/>
                  </a:lnTo>
                  <a:cubicBezTo>
                    <a:pt x="1443" y="6090"/>
                    <a:pt x="1461" y="6099"/>
                    <a:pt x="1475" y="6099"/>
                  </a:cubicBezTo>
                  <a:cubicBezTo>
                    <a:pt x="1493" y="6094"/>
                    <a:pt x="1506" y="6076"/>
                    <a:pt x="1502" y="6063"/>
                  </a:cubicBezTo>
                  <a:lnTo>
                    <a:pt x="1362" y="5100"/>
                  </a:lnTo>
                  <a:cubicBezTo>
                    <a:pt x="1340" y="4956"/>
                    <a:pt x="1313" y="4799"/>
                    <a:pt x="1277" y="4637"/>
                  </a:cubicBezTo>
                  <a:cubicBezTo>
                    <a:pt x="1246" y="4470"/>
                    <a:pt x="1214" y="4299"/>
                    <a:pt x="1178" y="4119"/>
                  </a:cubicBezTo>
                  <a:cubicBezTo>
                    <a:pt x="1147" y="3939"/>
                    <a:pt x="1106" y="3755"/>
                    <a:pt x="1061" y="3566"/>
                  </a:cubicBezTo>
                  <a:cubicBezTo>
                    <a:pt x="1021" y="3381"/>
                    <a:pt x="976" y="3192"/>
                    <a:pt x="931" y="3004"/>
                  </a:cubicBezTo>
                  <a:cubicBezTo>
                    <a:pt x="890" y="2815"/>
                    <a:pt x="836" y="2626"/>
                    <a:pt x="791" y="2441"/>
                  </a:cubicBezTo>
                  <a:lnTo>
                    <a:pt x="647" y="1897"/>
                  </a:lnTo>
                  <a:cubicBezTo>
                    <a:pt x="548" y="1546"/>
                    <a:pt x="449" y="1218"/>
                    <a:pt x="364" y="939"/>
                  </a:cubicBezTo>
                  <a:cubicBezTo>
                    <a:pt x="283" y="660"/>
                    <a:pt x="206" y="430"/>
                    <a:pt x="148" y="268"/>
                  </a:cubicBezTo>
                  <a:lnTo>
                    <a:pt x="62" y="16"/>
                  </a:lnTo>
                  <a:lnTo>
                    <a:pt x="58" y="12"/>
                  </a:lnTo>
                  <a:cubicBezTo>
                    <a:pt x="52" y="4"/>
                    <a:pt x="43" y="1"/>
                    <a:pt x="34"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3"/>
            <p:cNvSpPr/>
            <p:nvPr/>
          </p:nvSpPr>
          <p:spPr>
            <a:xfrm>
              <a:off x="2759275" y="731375"/>
              <a:ext cx="9025" cy="16700"/>
            </a:xfrm>
            <a:custGeom>
              <a:avLst/>
              <a:gdLst/>
              <a:ahLst/>
              <a:cxnLst/>
              <a:rect l="l" t="t" r="r" b="b"/>
              <a:pathLst>
                <a:path w="361" h="668" extrusionOk="0">
                  <a:moveTo>
                    <a:pt x="86" y="1"/>
                  </a:moveTo>
                  <a:cubicBezTo>
                    <a:pt x="73" y="1"/>
                    <a:pt x="59" y="10"/>
                    <a:pt x="55" y="23"/>
                  </a:cubicBezTo>
                  <a:cubicBezTo>
                    <a:pt x="46" y="37"/>
                    <a:pt x="50" y="55"/>
                    <a:pt x="68" y="64"/>
                  </a:cubicBezTo>
                  <a:cubicBezTo>
                    <a:pt x="77" y="68"/>
                    <a:pt x="86" y="73"/>
                    <a:pt x="95" y="82"/>
                  </a:cubicBezTo>
                  <a:cubicBezTo>
                    <a:pt x="118" y="95"/>
                    <a:pt x="140" y="109"/>
                    <a:pt x="158" y="131"/>
                  </a:cubicBezTo>
                  <a:cubicBezTo>
                    <a:pt x="185" y="154"/>
                    <a:pt x="208" y="185"/>
                    <a:pt x="226" y="221"/>
                  </a:cubicBezTo>
                  <a:cubicBezTo>
                    <a:pt x="230" y="239"/>
                    <a:pt x="239" y="257"/>
                    <a:pt x="239" y="275"/>
                  </a:cubicBezTo>
                  <a:cubicBezTo>
                    <a:pt x="244" y="284"/>
                    <a:pt x="244" y="293"/>
                    <a:pt x="239" y="307"/>
                  </a:cubicBezTo>
                  <a:cubicBezTo>
                    <a:pt x="239" y="316"/>
                    <a:pt x="239" y="325"/>
                    <a:pt x="239" y="334"/>
                  </a:cubicBezTo>
                  <a:cubicBezTo>
                    <a:pt x="221" y="415"/>
                    <a:pt x="176" y="482"/>
                    <a:pt x="109" y="536"/>
                  </a:cubicBezTo>
                  <a:cubicBezTo>
                    <a:pt x="82" y="559"/>
                    <a:pt x="59" y="577"/>
                    <a:pt x="41" y="590"/>
                  </a:cubicBezTo>
                  <a:lnTo>
                    <a:pt x="14" y="613"/>
                  </a:lnTo>
                  <a:cubicBezTo>
                    <a:pt x="5" y="617"/>
                    <a:pt x="1" y="631"/>
                    <a:pt x="1" y="644"/>
                  </a:cubicBezTo>
                  <a:cubicBezTo>
                    <a:pt x="5" y="659"/>
                    <a:pt x="18" y="668"/>
                    <a:pt x="32" y="668"/>
                  </a:cubicBezTo>
                  <a:cubicBezTo>
                    <a:pt x="35" y="668"/>
                    <a:pt x="38" y="667"/>
                    <a:pt x="41" y="667"/>
                  </a:cubicBezTo>
                  <a:cubicBezTo>
                    <a:pt x="86" y="653"/>
                    <a:pt x="127" y="631"/>
                    <a:pt x="167" y="608"/>
                  </a:cubicBezTo>
                  <a:cubicBezTo>
                    <a:pt x="208" y="581"/>
                    <a:pt x="244" y="550"/>
                    <a:pt x="280" y="514"/>
                  </a:cubicBezTo>
                  <a:cubicBezTo>
                    <a:pt x="320" y="464"/>
                    <a:pt x="347" y="410"/>
                    <a:pt x="356" y="352"/>
                  </a:cubicBezTo>
                  <a:cubicBezTo>
                    <a:pt x="361" y="334"/>
                    <a:pt x="361" y="316"/>
                    <a:pt x="361" y="302"/>
                  </a:cubicBezTo>
                  <a:cubicBezTo>
                    <a:pt x="361" y="284"/>
                    <a:pt x="356" y="271"/>
                    <a:pt x="356" y="253"/>
                  </a:cubicBezTo>
                  <a:cubicBezTo>
                    <a:pt x="347" y="226"/>
                    <a:pt x="338" y="194"/>
                    <a:pt x="325" y="167"/>
                  </a:cubicBezTo>
                  <a:cubicBezTo>
                    <a:pt x="302" y="122"/>
                    <a:pt x="266" y="82"/>
                    <a:pt x="221" y="55"/>
                  </a:cubicBezTo>
                  <a:cubicBezTo>
                    <a:pt x="181" y="23"/>
                    <a:pt x="131" y="10"/>
                    <a:pt x="8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3"/>
            <p:cNvSpPr/>
            <p:nvPr/>
          </p:nvSpPr>
          <p:spPr>
            <a:xfrm>
              <a:off x="2748550" y="745375"/>
              <a:ext cx="7275" cy="2800"/>
            </a:xfrm>
            <a:custGeom>
              <a:avLst/>
              <a:gdLst/>
              <a:ahLst/>
              <a:cxnLst/>
              <a:rect l="l" t="t" r="r" b="b"/>
              <a:pathLst>
                <a:path w="291" h="112" extrusionOk="0">
                  <a:moveTo>
                    <a:pt x="61" y="1"/>
                  </a:moveTo>
                  <a:cubicBezTo>
                    <a:pt x="45" y="1"/>
                    <a:pt x="32" y="4"/>
                    <a:pt x="25" y="12"/>
                  </a:cubicBezTo>
                  <a:cubicBezTo>
                    <a:pt x="1" y="43"/>
                    <a:pt x="114" y="111"/>
                    <a:pt x="202" y="111"/>
                  </a:cubicBezTo>
                  <a:cubicBezTo>
                    <a:pt x="229" y="111"/>
                    <a:pt x="254" y="105"/>
                    <a:pt x="272" y="89"/>
                  </a:cubicBezTo>
                  <a:cubicBezTo>
                    <a:pt x="291" y="70"/>
                    <a:pt x="137" y="1"/>
                    <a:pt x="6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3"/>
            <p:cNvSpPr/>
            <p:nvPr/>
          </p:nvSpPr>
          <p:spPr>
            <a:xfrm>
              <a:off x="2699475" y="643775"/>
              <a:ext cx="11925" cy="27100"/>
            </a:xfrm>
            <a:custGeom>
              <a:avLst/>
              <a:gdLst/>
              <a:ahLst/>
              <a:cxnLst/>
              <a:rect l="l" t="t" r="r" b="b"/>
              <a:pathLst>
                <a:path w="477" h="1084" extrusionOk="0">
                  <a:moveTo>
                    <a:pt x="173" y="0"/>
                  </a:moveTo>
                  <a:cubicBezTo>
                    <a:pt x="144" y="0"/>
                    <a:pt x="122" y="25"/>
                    <a:pt x="130" y="54"/>
                  </a:cubicBezTo>
                  <a:cubicBezTo>
                    <a:pt x="184" y="234"/>
                    <a:pt x="274" y="369"/>
                    <a:pt x="288" y="563"/>
                  </a:cubicBezTo>
                  <a:cubicBezTo>
                    <a:pt x="304" y="744"/>
                    <a:pt x="278" y="993"/>
                    <a:pt x="70" y="993"/>
                  </a:cubicBezTo>
                  <a:cubicBezTo>
                    <a:pt x="56" y="993"/>
                    <a:pt x="42" y="992"/>
                    <a:pt x="27" y="990"/>
                  </a:cubicBezTo>
                  <a:cubicBezTo>
                    <a:pt x="25" y="990"/>
                    <a:pt x="24" y="990"/>
                    <a:pt x="23" y="990"/>
                  </a:cubicBezTo>
                  <a:cubicBezTo>
                    <a:pt x="7" y="990"/>
                    <a:pt x="1" y="1013"/>
                    <a:pt x="13" y="1022"/>
                  </a:cubicBezTo>
                  <a:cubicBezTo>
                    <a:pt x="70" y="1065"/>
                    <a:pt x="123" y="1083"/>
                    <a:pt x="170" y="1083"/>
                  </a:cubicBezTo>
                  <a:cubicBezTo>
                    <a:pt x="321" y="1083"/>
                    <a:pt x="421" y="897"/>
                    <a:pt x="445" y="729"/>
                  </a:cubicBezTo>
                  <a:cubicBezTo>
                    <a:pt x="476" y="522"/>
                    <a:pt x="449" y="45"/>
                    <a:pt x="180" y="1"/>
                  </a:cubicBezTo>
                  <a:cubicBezTo>
                    <a:pt x="177" y="0"/>
                    <a:pt x="175" y="0"/>
                    <a:pt x="1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3"/>
            <p:cNvSpPr/>
            <p:nvPr/>
          </p:nvSpPr>
          <p:spPr>
            <a:xfrm>
              <a:off x="2708450" y="639050"/>
              <a:ext cx="11500" cy="14850"/>
            </a:xfrm>
            <a:custGeom>
              <a:avLst/>
              <a:gdLst/>
              <a:ahLst/>
              <a:cxnLst/>
              <a:rect l="l" t="t" r="r" b="b"/>
              <a:pathLst>
                <a:path w="460" h="594" extrusionOk="0">
                  <a:moveTo>
                    <a:pt x="94" y="0"/>
                  </a:moveTo>
                  <a:cubicBezTo>
                    <a:pt x="88" y="0"/>
                    <a:pt x="83" y="0"/>
                    <a:pt x="77" y="1"/>
                  </a:cubicBezTo>
                  <a:cubicBezTo>
                    <a:pt x="27" y="1"/>
                    <a:pt x="0" y="59"/>
                    <a:pt x="36" y="95"/>
                  </a:cubicBezTo>
                  <a:cubicBezTo>
                    <a:pt x="104" y="172"/>
                    <a:pt x="194" y="221"/>
                    <a:pt x="248" y="306"/>
                  </a:cubicBezTo>
                  <a:cubicBezTo>
                    <a:pt x="302" y="392"/>
                    <a:pt x="302" y="500"/>
                    <a:pt x="360" y="590"/>
                  </a:cubicBezTo>
                  <a:cubicBezTo>
                    <a:pt x="363" y="592"/>
                    <a:pt x="366" y="593"/>
                    <a:pt x="369" y="593"/>
                  </a:cubicBezTo>
                  <a:cubicBezTo>
                    <a:pt x="373" y="593"/>
                    <a:pt x="376" y="592"/>
                    <a:pt x="378" y="590"/>
                  </a:cubicBezTo>
                  <a:cubicBezTo>
                    <a:pt x="459" y="500"/>
                    <a:pt x="446" y="351"/>
                    <a:pt x="405" y="248"/>
                  </a:cubicBezTo>
                  <a:cubicBezTo>
                    <a:pt x="345" y="114"/>
                    <a:pt x="242" y="0"/>
                    <a:pt x="9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3"/>
            <p:cNvSpPr/>
            <p:nvPr/>
          </p:nvSpPr>
          <p:spPr>
            <a:xfrm>
              <a:off x="2795825" y="625450"/>
              <a:ext cx="13075" cy="27050"/>
            </a:xfrm>
            <a:custGeom>
              <a:avLst/>
              <a:gdLst/>
              <a:ahLst/>
              <a:cxnLst/>
              <a:rect l="l" t="t" r="r" b="b"/>
              <a:pathLst>
                <a:path w="523" h="1082" extrusionOk="0">
                  <a:moveTo>
                    <a:pt x="86" y="0"/>
                  </a:moveTo>
                  <a:cubicBezTo>
                    <a:pt x="77" y="0"/>
                    <a:pt x="68" y="5"/>
                    <a:pt x="68" y="18"/>
                  </a:cubicBezTo>
                  <a:cubicBezTo>
                    <a:pt x="73" y="72"/>
                    <a:pt x="91" y="126"/>
                    <a:pt x="118" y="176"/>
                  </a:cubicBezTo>
                  <a:cubicBezTo>
                    <a:pt x="163" y="261"/>
                    <a:pt x="257" y="356"/>
                    <a:pt x="113" y="378"/>
                  </a:cubicBezTo>
                  <a:cubicBezTo>
                    <a:pt x="19" y="392"/>
                    <a:pt x="1" y="545"/>
                    <a:pt x="86" y="581"/>
                  </a:cubicBezTo>
                  <a:cubicBezTo>
                    <a:pt x="298" y="671"/>
                    <a:pt x="302" y="841"/>
                    <a:pt x="194" y="1017"/>
                  </a:cubicBezTo>
                  <a:cubicBezTo>
                    <a:pt x="178" y="1045"/>
                    <a:pt x="199" y="1081"/>
                    <a:pt x="229" y="1081"/>
                  </a:cubicBezTo>
                  <a:cubicBezTo>
                    <a:pt x="232" y="1081"/>
                    <a:pt x="236" y="1081"/>
                    <a:pt x="239" y="1080"/>
                  </a:cubicBezTo>
                  <a:cubicBezTo>
                    <a:pt x="523" y="1003"/>
                    <a:pt x="496" y="702"/>
                    <a:pt x="347" y="513"/>
                  </a:cubicBezTo>
                  <a:cubicBezTo>
                    <a:pt x="496" y="369"/>
                    <a:pt x="316" y="63"/>
                    <a:pt x="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3"/>
            <p:cNvSpPr/>
            <p:nvPr/>
          </p:nvSpPr>
          <p:spPr>
            <a:xfrm>
              <a:off x="2750850" y="609375"/>
              <a:ext cx="11825" cy="11000"/>
            </a:xfrm>
            <a:custGeom>
              <a:avLst/>
              <a:gdLst/>
              <a:ahLst/>
              <a:cxnLst/>
              <a:rect l="l" t="t" r="r" b="b"/>
              <a:pathLst>
                <a:path w="473" h="440" extrusionOk="0">
                  <a:moveTo>
                    <a:pt x="83" y="0"/>
                  </a:moveTo>
                  <a:cubicBezTo>
                    <a:pt x="59" y="0"/>
                    <a:pt x="34" y="3"/>
                    <a:pt x="9" y="9"/>
                  </a:cubicBezTo>
                  <a:cubicBezTo>
                    <a:pt x="0" y="9"/>
                    <a:pt x="0" y="22"/>
                    <a:pt x="5" y="31"/>
                  </a:cubicBezTo>
                  <a:cubicBezTo>
                    <a:pt x="68" y="72"/>
                    <a:pt x="122" y="121"/>
                    <a:pt x="167" y="175"/>
                  </a:cubicBezTo>
                  <a:cubicBezTo>
                    <a:pt x="216" y="243"/>
                    <a:pt x="212" y="328"/>
                    <a:pt x="257" y="396"/>
                  </a:cubicBezTo>
                  <a:cubicBezTo>
                    <a:pt x="275" y="425"/>
                    <a:pt x="304" y="439"/>
                    <a:pt x="334" y="439"/>
                  </a:cubicBezTo>
                  <a:cubicBezTo>
                    <a:pt x="372" y="439"/>
                    <a:pt x="411" y="416"/>
                    <a:pt x="423" y="373"/>
                  </a:cubicBezTo>
                  <a:cubicBezTo>
                    <a:pt x="473" y="256"/>
                    <a:pt x="365" y="126"/>
                    <a:pt x="275" y="63"/>
                  </a:cubicBezTo>
                  <a:cubicBezTo>
                    <a:pt x="218" y="23"/>
                    <a:pt x="152" y="0"/>
                    <a:pt x="8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3"/>
            <p:cNvSpPr/>
            <p:nvPr/>
          </p:nvSpPr>
          <p:spPr>
            <a:xfrm>
              <a:off x="2656725" y="684025"/>
              <a:ext cx="13050" cy="17475"/>
            </a:xfrm>
            <a:custGeom>
              <a:avLst/>
              <a:gdLst/>
              <a:ahLst/>
              <a:cxnLst/>
              <a:rect l="l" t="t" r="r" b="b"/>
              <a:pathLst>
                <a:path w="522" h="699" extrusionOk="0">
                  <a:moveTo>
                    <a:pt x="157" y="1"/>
                  </a:moveTo>
                  <a:cubicBezTo>
                    <a:pt x="153" y="1"/>
                    <a:pt x="150" y="2"/>
                    <a:pt x="149" y="6"/>
                  </a:cubicBezTo>
                  <a:cubicBezTo>
                    <a:pt x="104" y="77"/>
                    <a:pt x="50" y="113"/>
                    <a:pt x="23" y="194"/>
                  </a:cubicBezTo>
                  <a:cubicBezTo>
                    <a:pt x="0" y="271"/>
                    <a:pt x="5" y="352"/>
                    <a:pt x="41" y="419"/>
                  </a:cubicBezTo>
                  <a:cubicBezTo>
                    <a:pt x="74" y="491"/>
                    <a:pt x="123" y="517"/>
                    <a:pt x="177" y="517"/>
                  </a:cubicBezTo>
                  <a:cubicBezTo>
                    <a:pt x="204" y="517"/>
                    <a:pt x="233" y="511"/>
                    <a:pt x="261" y="500"/>
                  </a:cubicBezTo>
                  <a:cubicBezTo>
                    <a:pt x="293" y="595"/>
                    <a:pt x="369" y="667"/>
                    <a:pt x="468" y="698"/>
                  </a:cubicBezTo>
                  <a:cubicBezTo>
                    <a:pt x="471" y="699"/>
                    <a:pt x="473" y="699"/>
                    <a:pt x="476" y="699"/>
                  </a:cubicBezTo>
                  <a:cubicBezTo>
                    <a:pt x="500" y="699"/>
                    <a:pt x="522" y="682"/>
                    <a:pt x="522" y="653"/>
                  </a:cubicBezTo>
                  <a:cubicBezTo>
                    <a:pt x="517" y="604"/>
                    <a:pt x="504" y="559"/>
                    <a:pt x="481" y="514"/>
                  </a:cubicBezTo>
                  <a:cubicBezTo>
                    <a:pt x="445" y="460"/>
                    <a:pt x="436" y="392"/>
                    <a:pt x="459" y="329"/>
                  </a:cubicBezTo>
                  <a:cubicBezTo>
                    <a:pt x="478" y="258"/>
                    <a:pt x="421" y="201"/>
                    <a:pt x="359" y="201"/>
                  </a:cubicBezTo>
                  <a:cubicBezTo>
                    <a:pt x="335" y="201"/>
                    <a:pt x="310" y="210"/>
                    <a:pt x="288" y="230"/>
                  </a:cubicBezTo>
                  <a:cubicBezTo>
                    <a:pt x="266" y="257"/>
                    <a:pt x="239" y="280"/>
                    <a:pt x="207" y="298"/>
                  </a:cubicBezTo>
                  <a:cubicBezTo>
                    <a:pt x="203" y="289"/>
                    <a:pt x="198" y="275"/>
                    <a:pt x="194" y="266"/>
                  </a:cubicBezTo>
                  <a:cubicBezTo>
                    <a:pt x="176" y="194"/>
                    <a:pt x="140" y="82"/>
                    <a:pt x="167" y="15"/>
                  </a:cubicBezTo>
                  <a:cubicBezTo>
                    <a:pt x="169" y="6"/>
                    <a:pt x="163" y="1"/>
                    <a:pt x="1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3"/>
            <p:cNvSpPr/>
            <p:nvPr/>
          </p:nvSpPr>
          <p:spPr>
            <a:xfrm>
              <a:off x="2676350" y="723350"/>
              <a:ext cx="29075" cy="9200"/>
            </a:xfrm>
            <a:custGeom>
              <a:avLst/>
              <a:gdLst/>
              <a:ahLst/>
              <a:cxnLst/>
              <a:rect l="l" t="t" r="r" b="b"/>
              <a:pathLst>
                <a:path w="1163" h="368" extrusionOk="0">
                  <a:moveTo>
                    <a:pt x="1080" y="1"/>
                  </a:moveTo>
                  <a:cubicBezTo>
                    <a:pt x="1075" y="1"/>
                    <a:pt x="1070" y="1"/>
                    <a:pt x="1064" y="3"/>
                  </a:cubicBezTo>
                  <a:lnTo>
                    <a:pt x="74" y="254"/>
                  </a:lnTo>
                  <a:cubicBezTo>
                    <a:pt x="1" y="263"/>
                    <a:pt x="10" y="367"/>
                    <a:pt x="79" y="367"/>
                  </a:cubicBezTo>
                  <a:cubicBezTo>
                    <a:pt x="82" y="367"/>
                    <a:pt x="85" y="367"/>
                    <a:pt x="88" y="367"/>
                  </a:cubicBezTo>
                  <a:cubicBezTo>
                    <a:pt x="92" y="367"/>
                    <a:pt x="97" y="367"/>
                    <a:pt x="101" y="362"/>
                  </a:cubicBezTo>
                  <a:lnTo>
                    <a:pt x="1096" y="115"/>
                  </a:lnTo>
                  <a:cubicBezTo>
                    <a:pt x="1162" y="98"/>
                    <a:pt x="1144" y="1"/>
                    <a:pt x="108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3"/>
            <p:cNvSpPr/>
            <p:nvPr/>
          </p:nvSpPr>
          <p:spPr>
            <a:xfrm>
              <a:off x="2794025" y="1055150"/>
              <a:ext cx="8025" cy="6825"/>
            </a:xfrm>
            <a:custGeom>
              <a:avLst/>
              <a:gdLst/>
              <a:ahLst/>
              <a:cxnLst/>
              <a:rect l="l" t="t" r="r" b="b"/>
              <a:pathLst>
                <a:path w="321" h="273" extrusionOk="0">
                  <a:moveTo>
                    <a:pt x="130" y="1"/>
                  </a:moveTo>
                  <a:cubicBezTo>
                    <a:pt x="126" y="1"/>
                    <a:pt x="122" y="1"/>
                    <a:pt x="118" y="1"/>
                  </a:cubicBezTo>
                  <a:cubicBezTo>
                    <a:pt x="118" y="1"/>
                    <a:pt x="1" y="217"/>
                    <a:pt x="37" y="267"/>
                  </a:cubicBezTo>
                  <a:cubicBezTo>
                    <a:pt x="41" y="271"/>
                    <a:pt x="46" y="273"/>
                    <a:pt x="52" y="273"/>
                  </a:cubicBezTo>
                  <a:cubicBezTo>
                    <a:pt x="119" y="273"/>
                    <a:pt x="320" y="82"/>
                    <a:pt x="320" y="82"/>
                  </a:cubicBezTo>
                  <a:cubicBezTo>
                    <a:pt x="320" y="82"/>
                    <a:pt x="214" y="1"/>
                    <a:pt x="13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3"/>
            <p:cNvSpPr/>
            <p:nvPr/>
          </p:nvSpPr>
          <p:spPr>
            <a:xfrm>
              <a:off x="2900775" y="1238600"/>
              <a:ext cx="29925" cy="9575"/>
            </a:xfrm>
            <a:custGeom>
              <a:avLst/>
              <a:gdLst/>
              <a:ahLst/>
              <a:cxnLst/>
              <a:rect l="l" t="t" r="r" b="b"/>
              <a:pathLst>
                <a:path w="1197" h="383" extrusionOk="0">
                  <a:moveTo>
                    <a:pt x="967" y="1"/>
                  </a:moveTo>
                  <a:cubicBezTo>
                    <a:pt x="909" y="62"/>
                    <a:pt x="774" y="82"/>
                    <a:pt x="623" y="82"/>
                  </a:cubicBezTo>
                  <a:cubicBezTo>
                    <a:pt x="345" y="82"/>
                    <a:pt x="14" y="14"/>
                    <a:pt x="14" y="14"/>
                  </a:cubicBezTo>
                  <a:lnTo>
                    <a:pt x="0" y="19"/>
                  </a:lnTo>
                  <a:cubicBezTo>
                    <a:pt x="32" y="167"/>
                    <a:pt x="63" y="271"/>
                    <a:pt x="95" y="289"/>
                  </a:cubicBezTo>
                  <a:cubicBezTo>
                    <a:pt x="168" y="335"/>
                    <a:pt x="498" y="383"/>
                    <a:pt x="766" y="383"/>
                  </a:cubicBezTo>
                  <a:cubicBezTo>
                    <a:pt x="941" y="383"/>
                    <a:pt x="1090" y="362"/>
                    <a:pt x="1120" y="307"/>
                  </a:cubicBezTo>
                  <a:cubicBezTo>
                    <a:pt x="1197" y="172"/>
                    <a:pt x="967" y="1"/>
                    <a:pt x="96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3"/>
            <p:cNvSpPr/>
            <p:nvPr/>
          </p:nvSpPr>
          <p:spPr>
            <a:xfrm>
              <a:off x="2831600" y="1239950"/>
              <a:ext cx="29375" cy="9875"/>
            </a:xfrm>
            <a:custGeom>
              <a:avLst/>
              <a:gdLst/>
              <a:ahLst/>
              <a:cxnLst/>
              <a:rect l="l" t="t" r="r" b="b"/>
              <a:pathLst>
                <a:path w="1175" h="395" extrusionOk="0">
                  <a:moveTo>
                    <a:pt x="0" y="1"/>
                  </a:moveTo>
                  <a:cubicBezTo>
                    <a:pt x="18" y="131"/>
                    <a:pt x="36" y="221"/>
                    <a:pt x="63" y="239"/>
                  </a:cubicBezTo>
                  <a:cubicBezTo>
                    <a:pt x="147" y="300"/>
                    <a:pt x="592" y="394"/>
                    <a:pt x="868" y="394"/>
                  </a:cubicBezTo>
                  <a:cubicBezTo>
                    <a:pt x="978" y="394"/>
                    <a:pt x="1060" y="379"/>
                    <a:pt x="1085" y="343"/>
                  </a:cubicBezTo>
                  <a:cubicBezTo>
                    <a:pt x="1175" y="208"/>
                    <a:pt x="959" y="23"/>
                    <a:pt x="959" y="23"/>
                  </a:cubicBezTo>
                  <a:cubicBezTo>
                    <a:pt x="860" y="65"/>
                    <a:pt x="736" y="80"/>
                    <a:pt x="611" y="80"/>
                  </a:cubicBezTo>
                  <a:cubicBezTo>
                    <a:pt x="322" y="80"/>
                    <a:pt x="27" y="1"/>
                    <a:pt x="2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3"/>
            <p:cNvSpPr/>
            <p:nvPr/>
          </p:nvSpPr>
          <p:spPr>
            <a:xfrm>
              <a:off x="2795150" y="1031225"/>
              <a:ext cx="144100" cy="129600"/>
            </a:xfrm>
            <a:custGeom>
              <a:avLst/>
              <a:gdLst/>
              <a:ahLst/>
              <a:cxnLst/>
              <a:rect l="l" t="t" r="r" b="b"/>
              <a:pathLst>
                <a:path w="5764" h="5184" extrusionOk="0">
                  <a:moveTo>
                    <a:pt x="860" y="0"/>
                  </a:moveTo>
                  <a:lnTo>
                    <a:pt x="811" y="68"/>
                  </a:lnTo>
                  <a:cubicBezTo>
                    <a:pt x="811" y="68"/>
                    <a:pt x="527" y="868"/>
                    <a:pt x="131" y="1152"/>
                  </a:cubicBezTo>
                  <a:cubicBezTo>
                    <a:pt x="91" y="1183"/>
                    <a:pt x="46" y="1206"/>
                    <a:pt x="1" y="1228"/>
                  </a:cubicBezTo>
                  <a:cubicBezTo>
                    <a:pt x="1" y="1228"/>
                    <a:pt x="509" y="1917"/>
                    <a:pt x="1323" y="2308"/>
                  </a:cubicBezTo>
                  <a:lnTo>
                    <a:pt x="1022" y="4922"/>
                  </a:lnTo>
                  <a:cubicBezTo>
                    <a:pt x="1022" y="4922"/>
                    <a:pt x="1067" y="4940"/>
                    <a:pt x="1157" y="4962"/>
                  </a:cubicBezTo>
                  <a:cubicBezTo>
                    <a:pt x="1417" y="5039"/>
                    <a:pt x="2052" y="5184"/>
                    <a:pt x="3006" y="5184"/>
                  </a:cubicBezTo>
                  <a:cubicBezTo>
                    <a:pt x="3173" y="5184"/>
                    <a:pt x="3350" y="5179"/>
                    <a:pt x="3537" y="5169"/>
                  </a:cubicBezTo>
                  <a:cubicBezTo>
                    <a:pt x="4576" y="5115"/>
                    <a:pt x="5075" y="4823"/>
                    <a:pt x="5300" y="4629"/>
                  </a:cubicBezTo>
                  <a:cubicBezTo>
                    <a:pt x="5363" y="4575"/>
                    <a:pt x="5422" y="4512"/>
                    <a:pt x="5462" y="4440"/>
                  </a:cubicBezTo>
                  <a:cubicBezTo>
                    <a:pt x="5462" y="4440"/>
                    <a:pt x="5309" y="3626"/>
                    <a:pt x="5066" y="2789"/>
                  </a:cubicBezTo>
                  <a:cubicBezTo>
                    <a:pt x="5323" y="2740"/>
                    <a:pt x="5476" y="2663"/>
                    <a:pt x="5570" y="2578"/>
                  </a:cubicBezTo>
                  <a:cubicBezTo>
                    <a:pt x="5764" y="2411"/>
                    <a:pt x="5683" y="2227"/>
                    <a:pt x="5683" y="2227"/>
                  </a:cubicBezTo>
                  <a:cubicBezTo>
                    <a:pt x="5683" y="2227"/>
                    <a:pt x="5237" y="1080"/>
                    <a:pt x="4729" y="828"/>
                  </a:cubicBezTo>
                  <a:cubicBezTo>
                    <a:pt x="4453" y="689"/>
                    <a:pt x="4223" y="657"/>
                    <a:pt x="4071" y="657"/>
                  </a:cubicBezTo>
                  <a:cubicBezTo>
                    <a:pt x="3943" y="657"/>
                    <a:pt x="3870" y="680"/>
                    <a:pt x="3870" y="680"/>
                  </a:cubicBezTo>
                  <a:lnTo>
                    <a:pt x="3865" y="666"/>
                  </a:lnTo>
                  <a:cubicBezTo>
                    <a:pt x="3847" y="675"/>
                    <a:pt x="3829" y="684"/>
                    <a:pt x="3811" y="689"/>
                  </a:cubicBezTo>
                  <a:cubicBezTo>
                    <a:pt x="3811" y="689"/>
                    <a:pt x="3897" y="1246"/>
                    <a:pt x="3370" y="1323"/>
                  </a:cubicBezTo>
                  <a:cubicBezTo>
                    <a:pt x="3309" y="1332"/>
                    <a:pt x="3251" y="1336"/>
                    <a:pt x="3198" y="1336"/>
                  </a:cubicBezTo>
                  <a:cubicBezTo>
                    <a:pt x="2623" y="1336"/>
                    <a:pt x="2484" y="873"/>
                    <a:pt x="2484" y="873"/>
                  </a:cubicBezTo>
                  <a:lnTo>
                    <a:pt x="2484" y="859"/>
                  </a:lnTo>
                  <a:cubicBezTo>
                    <a:pt x="2295" y="832"/>
                    <a:pt x="2106" y="792"/>
                    <a:pt x="1922" y="738"/>
                  </a:cubicBezTo>
                  <a:cubicBezTo>
                    <a:pt x="1548" y="522"/>
                    <a:pt x="1189" y="279"/>
                    <a:pt x="860"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3"/>
            <p:cNvSpPr/>
            <p:nvPr/>
          </p:nvSpPr>
          <p:spPr>
            <a:xfrm>
              <a:off x="2911775" y="1072050"/>
              <a:ext cx="1375" cy="2950"/>
            </a:xfrm>
            <a:custGeom>
              <a:avLst/>
              <a:gdLst/>
              <a:ahLst/>
              <a:cxnLst/>
              <a:rect l="l" t="t" r="r" b="b"/>
              <a:pathLst>
                <a:path w="55" h="118" extrusionOk="0">
                  <a:moveTo>
                    <a:pt x="1" y="0"/>
                  </a:moveTo>
                  <a:lnTo>
                    <a:pt x="1" y="0"/>
                  </a:lnTo>
                  <a:cubicBezTo>
                    <a:pt x="19" y="41"/>
                    <a:pt x="37" y="81"/>
                    <a:pt x="55" y="117"/>
                  </a:cubicBezTo>
                  <a:cubicBezTo>
                    <a:pt x="41" y="77"/>
                    <a:pt x="23" y="36"/>
                    <a:pt x="1"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3"/>
            <p:cNvSpPr/>
            <p:nvPr/>
          </p:nvSpPr>
          <p:spPr>
            <a:xfrm>
              <a:off x="2819450" y="1146825"/>
              <a:ext cx="114625" cy="59875"/>
            </a:xfrm>
            <a:custGeom>
              <a:avLst/>
              <a:gdLst/>
              <a:ahLst/>
              <a:cxnLst/>
              <a:rect l="l" t="t" r="r" b="b"/>
              <a:pathLst>
                <a:path w="4585" h="2395" extrusionOk="0">
                  <a:moveTo>
                    <a:pt x="4319" y="1"/>
                  </a:moveTo>
                  <a:cubicBezTo>
                    <a:pt x="4094" y="199"/>
                    <a:pt x="3595" y="487"/>
                    <a:pt x="2556" y="545"/>
                  </a:cubicBezTo>
                  <a:cubicBezTo>
                    <a:pt x="2372" y="555"/>
                    <a:pt x="2198" y="559"/>
                    <a:pt x="2033" y="559"/>
                  </a:cubicBezTo>
                  <a:cubicBezTo>
                    <a:pt x="1075" y="559"/>
                    <a:pt x="437" y="411"/>
                    <a:pt x="176" y="338"/>
                  </a:cubicBezTo>
                  <a:cubicBezTo>
                    <a:pt x="176" y="338"/>
                    <a:pt x="1" y="2061"/>
                    <a:pt x="86" y="2178"/>
                  </a:cubicBezTo>
                  <a:cubicBezTo>
                    <a:pt x="127" y="2228"/>
                    <a:pt x="248" y="2273"/>
                    <a:pt x="414" y="2309"/>
                  </a:cubicBezTo>
                  <a:cubicBezTo>
                    <a:pt x="731" y="2366"/>
                    <a:pt x="1051" y="2395"/>
                    <a:pt x="1371" y="2395"/>
                  </a:cubicBezTo>
                  <a:cubicBezTo>
                    <a:pt x="1451" y="2395"/>
                    <a:pt x="1531" y="2393"/>
                    <a:pt x="1611" y="2390"/>
                  </a:cubicBezTo>
                  <a:cubicBezTo>
                    <a:pt x="1773" y="2376"/>
                    <a:pt x="1881" y="2354"/>
                    <a:pt x="1886" y="2313"/>
                  </a:cubicBezTo>
                  <a:cubicBezTo>
                    <a:pt x="1904" y="2156"/>
                    <a:pt x="2038" y="1301"/>
                    <a:pt x="2038" y="1301"/>
                  </a:cubicBezTo>
                  <a:cubicBezTo>
                    <a:pt x="2057" y="1301"/>
                    <a:pt x="2075" y="1301"/>
                    <a:pt x="2094" y="1301"/>
                  </a:cubicBezTo>
                  <a:cubicBezTo>
                    <a:pt x="2291" y="1301"/>
                    <a:pt x="2488" y="1280"/>
                    <a:pt x="2682" y="1247"/>
                  </a:cubicBezTo>
                  <a:lnTo>
                    <a:pt x="2691" y="1274"/>
                  </a:lnTo>
                  <a:cubicBezTo>
                    <a:pt x="2691" y="1274"/>
                    <a:pt x="2673" y="2151"/>
                    <a:pt x="2790" y="2223"/>
                  </a:cubicBezTo>
                  <a:cubicBezTo>
                    <a:pt x="2871" y="2255"/>
                    <a:pt x="2961" y="2273"/>
                    <a:pt x="3046" y="2273"/>
                  </a:cubicBezTo>
                  <a:cubicBezTo>
                    <a:pt x="3130" y="2280"/>
                    <a:pt x="3229" y="2285"/>
                    <a:pt x="3337" y="2285"/>
                  </a:cubicBezTo>
                  <a:cubicBezTo>
                    <a:pt x="3613" y="2285"/>
                    <a:pt x="3948" y="2254"/>
                    <a:pt x="4229" y="2160"/>
                  </a:cubicBezTo>
                  <a:cubicBezTo>
                    <a:pt x="4355" y="2120"/>
                    <a:pt x="4477" y="2057"/>
                    <a:pt x="4585" y="1976"/>
                  </a:cubicBezTo>
                  <a:lnTo>
                    <a:pt x="4378" y="433"/>
                  </a:lnTo>
                  <a:lnTo>
                    <a:pt x="4319" y="1"/>
                  </a:ln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3"/>
            <p:cNvSpPr/>
            <p:nvPr/>
          </p:nvSpPr>
          <p:spPr>
            <a:xfrm>
              <a:off x="2839125" y="926300"/>
              <a:ext cx="8025" cy="10900"/>
            </a:xfrm>
            <a:custGeom>
              <a:avLst/>
              <a:gdLst/>
              <a:ahLst/>
              <a:cxnLst/>
              <a:rect l="l" t="t" r="r" b="b"/>
              <a:pathLst>
                <a:path w="321" h="436" extrusionOk="0">
                  <a:moveTo>
                    <a:pt x="293" y="0"/>
                  </a:moveTo>
                  <a:lnTo>
                    <a:pt x="293" y="0"/>
                  </a:lnTo>
                  <a:cubicBezTo>
                    <a:pt x="57" y="209"/>
                    <a:pt x="1" y="435"/>
                    <a:pt x="70" y="435"/>
                  </a:cubicBezTo>
                  <a:cubicBezTo>
                    <a:pt x="92" y="435"/>
                    <a:pt x="126" y="413"/>
                    <a:pt x="172" y="360"/>
                  </a:cubicBezTo>
                  <a:cubicBezTo>
                    <a:pt x="284" y="225"/>
                    <a:pt x="320" y="94"/>
                    <a:pt x="29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3"/>
            <p:cNvSpPr/>
            <p:nvPr/>
          </p:nvSpPr>
          <p:spPr>
            <a:xfrm>
              <a:off x="2868325" y="953850"/>
              <a:ext cx="7125" cy="6775"/>
            </a:xfrm>
            <a:custGeom>
              <a:avLst/>
              <a:gdLst/>
              <a:ahLst/>
              <a:cxnLst/>
              <a:rect l="l" t="t" r="r" b="b"/>
              <a:pathLst>
                <a:path w="285" h="271" extrusionOk="0">
                  <a:moveTo>
                    <a:pt x="58" y="0"/>
                  </a:moveTo>
                  <a:cubicBezTo>
                    <a:pt x="24" y="0"/>
                    <a:pt x="1" y="21"/>
                    <a:pt x="11" y="68"/>
                  </a:cubicBezTo>
                  <a:cubicBezTo>
                    <a:pt x="25" y="149"/>
                    <a:pt x="97" y="216"/>
                    <a:pt x="196" y="270"/>
                  </a:cubicBezTo>
                  <a:cubicBezTo>
                    <a:pt x="284" y="115"/>
                    <a:pt x="140" y="0"/>
                    <a:pt x="5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3"/>
            <p:cNvSpPr/>
            <p:nvPr/>
          </p:nvSpPr>
          <p:spPr>
            <a:xfrm>
              <a:off x="2885825" y="945425"/>
              <a:ext cx="14175" cy="4200"/>
            </a:xfrm>
            <a:custGeom>
              <a:avLst/>
              <a:gdLst/>
              <a:ahLst/>
              <a:cxnLst/>
              <a:rect l="l" t="t" r="r" b="b"/>
              <a:pathLst>
                <a:path w="567" h="168" extrusionOk="0">
                  <a:moveTo>
                    <a:pt x="220" y="1"/>
                  </a:moveTo>
                  <a:cubicBezTo>
                    <a:pt x="196" y="1"/>
                    <a:pt x="175" y="3"/>
                    <a:pt x="157" y="9"/>
                  </a:cubicBezTo>
                  <a:cubicBezTo>
                    <a:pt x="1" y="61"/>
                    <a:pt x="40" y="167"/>
                    <a:pt x="248" y="167"/>
                  </a:cubicBezTo>
                  <a:cubicBezTo>
                    <a:pt x="328" y="167"/>
                    <a:pt x="431" y="152"/>
                    <a:pt x="558" y="112"/>
                  </a:cubicBezTo>
                  <a:lnTo>
                    <a:pt x="567" y="108"/>
                  </a:lnTo>
                  <a:cubicBezTo>
                    <a:pt x="455" y="43"/>
                    <a:pt x="317" y="1"/>
                    <a:pt x="22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3"/>
            <p:cNvSpPr/>
            <p:nvPr/>
          </p:nvSpPr>
          <p:spPr>
            <a:xfrm>
              <a:off x="2799775" y="917475"/>
              <a:ext cx="117875" cy="104650"/>
            </a:xfrm>
            <a:custGeom>
              <a:avLst/>
              <a:gdLst/>
              <a:ahLst/>
              <a:cxnLst/>
              <a:rect l="l" t="t" r="r" b="b"/>
              <a:pathLst>
                <a:path w="4715" h="4186" extrusionOk="0">
                  <a:moveTo>
                    <a:pt x="1863" y="353"/>
                  </a:moveTo>
                  <a:cubicBezTo>
                    <a:pt x="1894" y="447"/>
                    <a:pt x="1854" y="578"/>
                    <a:pt x="1741" y="713"/>
                  </a:cubicBezTo>
                  <a:cubicBezTo>
                    <a:pt x="1697" y="767"/>
                    <a:pt x="1663" y="790"/>
                    <a:pt x="1642" y="790"/>
                  </a:cubicBezTo>
                  <a:cubicBezTo>
                    <a:pt x="1575" y="790"/>
                    <a:pt x="1631" y="561"/>
                    <a:pt x="1863" y="353"/>
                  </a:cubicBezTo>
                  <a:close/>
                  <a:moveTo>
                    <a:pt x="3037" y="0"/>
                  </a:moveTo>
                  <a:cubicBezTo>
                    <a:pt x="2925" y="0"/>
                    <a:pt x="2797" y="8"/>
                    <a:pt x="2650" y="25"/>
                  </a:cubicBezTo>
                  <a:cubicBezTo>
                    <a:pt x="2358" y="47"/>
                    <a:pt x="2083" y="164"/>
                    <a:pt x="1863" y="353"/>
                  </a:cubicBezTo>
                  <a:cubicBezTo>
                    <a:pt x="1842" y="274"/>
                    <a:pt x="1776" y="224"/>
                    <a:pt x="1666" y="224"/>
                  </a:cubicBezTo>
                  <a:cubicBezTo>
                    <a:pt x="1563" y="224"/>
                    <a:pt x="1421" y="269"/>
                    <a:pt x="1242" y="376"/>
                  </a:cubicBezTo>
                  <a:cubicBezTo>
                    <a:pt x="270" y="960"/>
                    <a:pt x="482" y="1806"/>
                    <a:pt x="482" y="1806"/>
                  </a:cubicBezTo>
                  <a:cubicBezTo>
                    <a:pt x="482" y="1806"/>
                    <a:pt x="63" y="2179"/>
                    <a:pt x="32" y="2683"/>
                  </a:cubicBezTo>
                  <a:cubicBezTo>
                    <a:pt x="18" y="2837"/>
                    <a:pt x="68" y="2876"/>
                    <a:pt x="122" y="2876"/>
                  </a:cubicBezTo>
                  <a:cubicBezTo>
                    <a:pt x="176" y="2876"/>
                    <a:pt x="234" y="2836"/>
                    <a:pt x="234" y="2836"/>
                  </a:cubicBezTo>
                  <a:lnTo>
                    <a:pt x="234" y="2836"/>
                  </a:lnTo>
                  <a:cubicBezTo>
                    <a:pt x="234" y="2836"/>
                    <a:pt x="0" y="3435"/>
                    <a:pt x="180" y="3619"/>
                  </a:cubicBezTo>
                  <a:cubicBezTo>
                    <a:pt x="206" y="3653"/>
                    <a:pt x="244" y="3670"/>
                    <a:pt x="282" y="3670"/>
                  </a:cubicBezTo>
                  <a:cubicBezTo>
                    <a:pt x="323" y="3670"/>
                    <a:pt x="364" y="3650"/>
                    <a:pt x="387" y="3610"/>
                  </a:cubicBezTo>
                  <a:lnTo>
                    <a:pt x="387" y="3610"/>
                  </a:lnTo>
                  <a:cubicBezTo>
                    <a:pt x="387" y="3610"/>
                    <a:pt x="329" y="3911"/>
                    <a:pt x="446" y="4060"/>
                  </a:cubicBezTo>
                  <a:cubicBezTo>
                    <a:pt x="464" y="4082"/>
                    <a:pt x="486" y="4100"/>
                    <a:pt x="513" y="4114"/>
                  </a:cubicBezTo>
                  <a:lnTo>
                    <a:pt x="729" y="4186"/>
                  </a:lnTo>
                  <a:cubicBezTo>
                    <a:pt x="1291" y="3183"/>
                    <a:pt x="806" y="2112"/>
                    <a:pt x="806" y="2112"/>
                  </a:cubicBezTo>
                  <a:lnTo>
                    <a:pt x="806" y="2112"/>
                  </a:lnTo>
                  <a:cubicBezTo>
                    <a:pt x="1150" y="2203"/>
                    <a:pt x="1451" y="2243"/>
                    <a:pt x="1713" y="2243"/>
                  </a:cubicBezTo>
                  <a:cubicBezTo>
                    <a:pt x="2297" y="2243"/>
                    <a:pt x="2686" y="2044"/>
                    <a:pt x="2915" y="1761"/>
                  </a:cubicBezTo>
                  <a:cubicBezTo>
                    <a:pt x="2924" y="1748"/>
                    <a:pt x="2938" y="1734"/>
                    <a:pt x="2942" y="1721"/>
                  </a:cubicBezTo>
                  <a:cubicBezTo>
                    <a:pt x="2843" y="1671"/>
                    <a:pt x="2776" y="1604"/>
                    <a:pt x="2758" y="1523"/>
                  </a:cubicBezTo>
                  <a:cubicBezTo>
                    <a:pt x="2747" y="1476"/>
                    <a:pt x="2771" y="1455"/>
                    <a:pt x="2805" y="1455"/>
                  </a:cubicBezTo>
                  <a:cubicBezTo>
                    <a:pt x="2887" y="1455"/>
                    <a:pt x="3031" y="1569"/>
                    <a:pt x="2942" y="1721"/>
                  </a:cubicBezTo>
                  <a:cubicBezTo>
                    <a:pt x="3076" y="1790"/>
                    <a:pt x="3265" y="1831"/>
                    <a:pt x="3462" y="1831"/>
                  </a:cubicBezTo>
                  <a:cubicBezTo>
                    <a:pt x="3662" y="1831"/>
                    <a:pt x="3870" y="1789"/>
                    <a:pt x="4040" y="1689"/>
                  </a:cubicBezTo>
                  <a:cubicBezTo>
                    <a:pt x="4085" y="1667"/>
                    <a:pt x="4126" y="1635"/>
                    <a:pt x="4157" y="1595"/>
                  </a:cubicBezTo>
                  <a:cubicBezTo>
                    <a:pt x="4279" y="1460"/>
                    <a:pt x="4171" y="1320"/>
                    <a:pt x="4013" y="1226"/>
                  </a:cubicBezTo>
                  <a:lnTo>
                    <a:pt x="4004" y="1230"/>
                  </a:lnTo>
                  <a:cubicBezTo>
                    <a:pt x="3878" y="1270"/>
                    <a:pt x="3774" y="1285"/>
                    <a:pt x="3695" y="1285"/>
                  </a:cubicBezTo>
                  <a:cubicBezTo>
                    <a:pt x="3487" y="1285"/>
                    <a:pt x="3447" y="1179"/>
                    <a:pt x="3604" y="1127"/>
                  </a:cubicBezTo>
                  <a:cubicBezTo>
                    <a:pt x="3623" y="1120"/>
                    <a:pt x="3647" y="1117"/>
                    <a:pt x="3674" y="1117"/>
                  </a:cubicBezTo>
                  <a:cubicBezTo>
                    <a:pt x="3770" y="1117"/>
                    <a:pt x="3904" y="1159"/>
                    <a:pt x="4013" y="1226"/>
                  </a:cubicBezTo>
                  <a:cubicBezTo>
                    <a:pt x="4463" y="1077"/>
                    <a:pt x="4715" y="591"/>
                    <a:pt x="4315" y="254"/>
                  </a:cubicBezTo>
                  <a:cubicBezTo>
                    <a:pt x="4220" y="173"/>
                    <a:pt x="4120" y="144"/>
                    <a:pt x="4023" y="144"/>
                  </a:cubicBezTo>
                  <a:cubicBezTo>
                    <a:pt x="3894" y="144"/>
                    <a:pt x="3772" y="197"/>
                    <a:pt x="3685" y="254"/>
                  </a:cubicBezTo>
                  <a:cubicBezTo>
                    <a:pt x="3688" y="137"/>
                    <a:pt x="3515" y="0"/>
                    <a:pt x="303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3"/>
            <p:cNvSpPr/>
            <p:nvPr/>
          </p:nvSpPr>
          <p:spPr>
            <a:xfrm>
              <a:off x="2895475" y="1200825"/>
              <a:ext cx="29825" cy="39850"/>
            </a:xfrm>
            <a:custGeom>
              <a:avLst/>
              <a:gdLst/>
              <a:ahLst/>
              <a:cxnLst/>
              <a:rect l="l" t="t" r="r" b="b"/>
              <a:pathLst>
                <a:path w="1193" h="1594" extrusionOk="0">
                  <a:moveTo>
                    <a:pt x="1188" y="0"/>
                  </a:moveTo>
                  <a:cubicBezTo>
                    <a:pt x="913" y="92"/>
                    <a:pt x="587" y="121"/>
                    <a:pt x="312" y="121"/>
                  </a:cubicBezTo>
                  <a:cubicBezTo>
                    <a:pt x="196" y="121"/>
                    <a:pt x="90" y="116"/>
                    <a:pt x="1" y="108"/>
                  </a:cubicBezTo>
                  <a:lnTo>
                    <a:pt x="1" y="117"/>
                  </a:lnTo>
                  <a:cubicBezTo>
                    <a:pt x="1" y="117"/>
                    <a:pt x="104" y="1053"/>
                    <a:pt x="208" y="1530"/>
                  </a:cubicBezTo>
                  <a:lnTo>
                    <a:pt x="226" y="1525"/>
                  </a:lnTo>
                  <a:cubicBezTo>
                    <a:pt x="226" y="1525"/>
                    <a:pt x="557" y="1593"/>
                    <a:pt x="835" y="1593"/>
                  </a:cubicBezTo>
                  <a:cubicBezTo>
                    <a:pt x="986" y="1593"/>
                    <a:pt x="1121" y="1573"/>
                    <a:pt x="1179" y="1512"/>
                  </a:cubicBezTo>
                  <a:lnTo>
                    <a:pt x="1193" y="18"/>
                  </a:lnTo>
                  <a:lnTo>
                    <a:pt x="1188" y="0"/>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3"/>
            <p:cNvSpPr/>
            <p:nvPr/>
          </p:nvSpPr>
          <p:spPr>
            <a:xfrm>
              <a:off x="2829800" y="1204525"/>
              <a:ext cx="29950" cy="37425"/>
            </a:xfrm>
            <a:custGeom>
              <a:avLst/>
              <a:gdLst/>
              <a:ahLst/>
              <a:cxnLst/>
              <a:rect l="l" t="t" r="r" b="b"/>
              <a:pathLst>
                <a:path w="1198" h="1497" extrusionOk="0">
                  <a:moveTo>
                    <a:pt x="0" y="1"/>
                  </a:moveTo>
                  <a:lnTo>
                    <a:pt x="0" y="5"/>
                  </a:lnTo>
                  <a:cubicBezTo>
                    <a:pt x="0" y="5"/>
                    <a:pt x="14" y="959"/>
                    <a:pt x="72" y="1418"/>
                  </a:cubicBezTo>
                  <a:lnTo>
                    <a:pt x="99" y="1418"/>
                  </a:lnTo>
                  <a:cubicBezTo>
                    <a:pt x="99" y="1418"/>
                    <a:pt x="394" y="1497"/>
                    <a:pt x="683" y="1497"/>
                  </a:cubicBezTo>
                  <a:cubicBezTo>
                    <a:pt x="808" y="1497"/>
                    <a:pt x="932" y="1482"/>
                    <a:pt x="1031" y="1440"/>
                  </a:cubicBezTo>
                  <a:lnTo>
                    <a:pt x="1197" y="82"/>
                  </a:lnTo>
                  <a:lnTo>
                    <a:pt x="1197" y="82"/>
                  </a:lnTo>
                  <a:cubicBezTo>
                    <a:pt x="1117" y="85"/>
                    <a:pt x="1037" y="87"/>
                    <a:pt x="957" y="87"/>
                  </a:cubicBezTo>
                  <a:cubicBezTo>
                    <a:pt x="637" y="87"/>
                    <a:pt x="317" y="58"/>
                    <a:pt x="0"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3"/>
            <p:cNvSpPr/>
            <p:nvPr/>
          </p:nvSpPr>
          <p:spPr>
            <a:xfrm>
              <a:off x="2921575" y="1095550"/>
              <a:ext cx="28800" cy="67975"/>
            </a:xfrm>
            <a:custGeom>
              <a:avLst/>
              <a:gdLst/>
              <a:ahLst/>
              <a:cxnLst/>
              <a:rect l="l" t="t" r="r" b="b"/>
              <a:pathLst>
                <a:path w="1152" h="2719" extrusionOk="0">
                  <a:moveTo>
                    <a:pt x="509" y="0"/>
                  </a:moveTo>
                  <a:cubicBezTo>
                    <a:pt x="414" y="86"/>
                    <a:pt x="261" y="162"/>
                    <a:pt x="0" y="212"/>
                  </a:cubicBezTo>
                  <a:cubicBezTo>
                    <a:pt x="243" y="1049"/>
                    <a:pt x="401" y="1863"/>
                    <a:pt x="401" y="1863"/>
                  </a:cubicBezTo>
                  <a:cubicBezTo>
                    <a:pt x="356" y="1935"/>
                    <a:pt x="302" y="1998"/>
                    <a:pt x="234" y="2052"/>
                  </a:cubicBezTo>
                  <a:lnTo>
                    <a:pt x="293" y="2479"/>
                  </a:lnTo>
                  <a:cubicBezTo>
                    <a:pt x="293" y="2479"/>
                    <a:pt x="297" y="2480"/>
                    <a:pt x="305" y="2480"/>
                  </a:cubicBezTo>
                  <a:cubicBezTo>
                    <a:pt x="331" y="2480"/>
                    <a:pt x="392" y="2470"/>
                    <a:pt x="437" y="2380"/>
                  </a:cubicBezTo>
                  <a:cubicBezTo>
                    <a:pt x="437" y="2380"/>
                    <a:pt x="441" y="2700"/>
                    <a:pt x="527" y="2700"/>
                  </a:cubicBezTo>
                  <a:cubicBezTo>
                    <a:pt x="545" y="2700"/>
                    <a:pt x="563" y="2691"/>
                    <a:pt x="572" y="2677"/>
                  </a:cubicBezTo>
                  <a:cubicBezTo>
                    <a:pt x="597" y="2705"/>
                    <a:pt x="631" y="2719"/>
                    <a:pt x="666" y="2719"/>
                  </a:cubicBezTo>
                  <a:cubicBezTo>
                    <a:pt x="692" y="2719"/>
                    <a:pt x="719" y="2711"/>
                    <a:pt x="743" y="2695"/>
                  </a:cubicBezTo>
                  <a:cubicBezTo>
                    <a:pt x="752" y="2686"/>
                    <a:pt x="756" y="2682"/>
                    <a:pt x="765" y="2677"/>
                  </a:cubicBezTo>
                  <a:lnTo>
                    <a:pt x="860" y="2673"/>
                  </a:lnTo>
                  <a:cubicBezTo>
                    <a:pt x="896" y="2655"/>
                    <a:pt x="923" y="2632"/>
                    <a:pt x="945" y="2601"/>
                  </a:cubicBezTo>
                  <a:cubicBezTo>
                    <a:pt x="1152" y="2308"/>
                    <a:pt x="531" y="86"/>
                    <a:pt x="509"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3"/>
            <p:cNvSpPr/>
            <p:nvPr/>
          </p:nvSpPr>
          <p:spPr>
            <a:xfrm>
              <a:off x="2926750" y="1096325"/>
              <a:ext cx="23400" cy="67250"/>
            </a:xfrm>
            <a:custGeom>
              <a:avLst/>
              <a:gdLst/>
              <a:ahLst/>
              <a:cxnLst/>
              <a:rect l="l" t="t" r="r" b="b"/>
              <a:pathLst>
                <a:path w="936" h="2690" extrusionOk="0">
                  <a:moveTo>
                    <a:pt x="311" y="1"/>
                  </a:moveTo>
                  <a:cubicBezTo>
                    <a:pt x="225" y="113"/>
                    <a:pt x="117" y="212"/>
                    <a:pt x="0" y="289"/>
                  </a:cubicBezTo>
                  <a:cubicBezTo>
                    <a:pt x="117" y="676"/>
                    <a:pt x="126" y="1085"/>
                    <a:pt x="122" y="1485"/>
                  </a:cubicBezTo>
                  <a:cubicBezTo>
                    <a:pt x="167" y="1697"/>
                    <a:pt x="189" y="1832"/>
                    <a:pt x="189" y="1832"/>
                  </a:cubicBezTo>
                  <a:cubicBezTo>
                    <a:pt x="167" y="1872"/>
                    <a:pt x="140" y="1908"/>
                    <a:pt x="108" y="1944"/>
                  </a:cubicBezTo>
                  <a:cubicBezTo>
                    <a:pt x="108" y="1944"/>
                    <a:pt x="108" y="1944"/>
                    <a:pt x="108" y="1944"/>
                  </a:cubicBezTo>
                  <a:lnTo>
                    <a:pt x="108" y="1944"/>
                  </a:lnTo>
                  <a:cubicBezTo>
                    <a:pt x="81" y="1971"/>
                    <a:pt x="54" y="1998"/>
                    <a:pt x="27" y="2021"/>
                  </a:cubicBezTo>
                  <a:lnTo>
                    <a:pt x="86" y="2453"/>
                  </a:lnTo>
                  <a:cubicBezTo>
                    <a:pt x="86" y="2453"/>
                    <a:pt x="90" y="2454"/>
                    <a:pt x="98" y="2454"/>
                  </a:cubicBezTo>
                  <a:cubicBezTo>
                    <a:pt x="124" y="2454"/>
                    <a:pt x="185" y="2443"/>
                    <a:pt x="230" y="2354"/>
                  </a:cubicBezTo>
                  <a:cubicBezTo>
                    <a:pt x="230" y="2354"/>
                    <a:pt x="230" y="2673"/>
                    <a:pt x="320" y="2673"/>
                  </a:cubicBezTo>
                  <a:cubicBezTo>
                    <a:pt x="338" y="2673"/>
                    <a:pt x="356" y="2664"/>
                    <a:pt x="365" y="2651"/>
                  </a:cubicBezTo>
                  <a:cubicBezTo>
                    <a:pt x="390" y="2676"/>
                    <a:pt x="424" y="2690"/>
                    <a:pt x="459" y="2690"/>
                  </a:cubicBezTo>
                  <a:cubicBezTo>
                    <a:pt x="485" y="2690"/>
                    <a:pt x="512" y="2682"/>
                    <a:pt x="536" y="2664"/>
                  </a:cubicBezTo>
                  <a:cubicBezTo>
                    <a:pt x="540" y="2660"/>
                    <a:pt x="549" y="2651"/>
                    <a:pt x="554" y="2646"/>
                  </a:cubicBezTo>
                  <a:lnTo>
                    <a:pt x="653" y="2646"/>
                  </a:lnTo>
                  <a:cubicBezTo>
                    <a:pt x="689" y="2628"/>
                    <a:pt x="716" y="2601"/>
                    <a:pt x="738" y="2570"/>
                  </a:cubicBezTo>
                  <a:cubicBezTo>
                    <a:pt x="936" y="2295"/>
                    <a:pt x="383" y="266"/>
                    <a:pt x="311"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3"/>
            <p:cNvSpPr/>
            <p:nvPr/>
          </p:nvSpPr>
          <p:spPr>
            <a:xfrm>
              <a:off x="2857250" y="1048200"/>
              <a:ext cx="35325" cy="16350"/>
            </a:xfrm>
            <a:custGeom>
              <a:avLst/>
              <a:gdLst/>
              <a:ahLst/>
              <a:cxnLst/>
              <a:rect l="l" t="t" r="r" b="b"/>
              <a:pathLst>
                <a:path w="1413" h="654" extrusionOk="0">
                  <a:moveTo>
                    <a:pt x="1323" y="1"/>
                  </a:moveTo>
                  <a:cubicBezTo>
                    <a:pt x="1282" y="23"/>
                    <a:pt x="1237" y="41"/>
                    <a:pt x="1188" y="59"/>
                  </a:cubicBezTo>
                  <a:cubicBezTo>
                    <a:pt x="922" y="154"/>
                    <a:pt x="641" y="202"/>
                    <a:pt x="359" y="202"/>
                  </a:cubicBezTo>
                  <a:cubicBezTo>
                    <a:pt x="239" y="202"/>
                    <a:pt x="119" y="193"/>
                    <a:pt x="0" y="176"/>
                  </a:cubicBezTo>
                  <a:lnTo>
                    <a:pt x="0" y="189"/>
                  </a:lnTo>
                  <a:cubicBezTo>
                    <a:pt x="0" y="189"/>
                    <a:pt x="139" y="653"/>
                    <a:pt x="708" y="653"/>
                  </a:cubicBezTo>
                  <a:cubicBezTo>
                    <a:pt x="764" y="653"/>
                    <a:pt x="823" y="649"/>
                    <a:pt x="886" y="639"/>
                  </a:cubicBezTo>
                  <a:cubicBezTo>
                    <a:pt x="1413" y="563"/>
                    <a:pt x="1327" y="10"/>
                    <a:pt x="1327" y="10"/>
                  </a:cubicBezTo>
                  <a:lnTo>
                    <a:pt x="1323" y="1"/>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3"/>
            <p:cNvSpPr/>
            <p:nvPr/>
          </p:nvSpPr>
          <p:spPr>
            <a:xfrm>
              <a:off x="2768050" y="992275"/>
              <a:ext cx="48625" cy="67750"/>
            </a:xfrm>
            <a:custGeom>
              <a:avLst/>
              <a:gdLst/>
              <a:ahLst/>
              <a:cxnLst/>
              <a:rect l="l" t="t" r="r" b="b"/>
              <a:pathLst>
                <a:path w="1945" h="2710" extrusionOk="0">
                  <a:moveTo>
                    <a:pt x="487" y="0"/>
                  </a:moveTo>
                  <a:cubicBezTo>
                    <a:pt x="481" y="0"/>
                    <a:pt x="474" y="2"/>
                    <a:pt x="469" y="6"/>
                  </a:cubicBezTo>
                  <a:cubicBezTo>
                    <a:pt x="370" y="74"/>
                    <a:pt x="473" y="344"/>
                    <a:pt x="482" y="371"/>
                  </a:cubicBezTo>
                  <a:cubicBezTo>
                    <a:pt x="466" y="347"/>
                    <a:pt x="318" y="138"/>
                    <a:pt x="243" y="138"/>
                  </a:cubicBezTo>
                  <a:cubicBezTo>
                    <a:pt x="232" y="138"/>
                    <a:pt x="224" y="142"/>
                    <a:pt x="217" y="150"/>
                  </a:cubicBezTo>
                  <a:cubicBezTo>
                    <a:pt x="158" y="222"/>
                    <a:pt x="307" y="560"/>
                    <a:pt x="307" y="560"/>
                  </a:cubicBezTo>
                  <a:cubicBezTo>
                    <a:pt x="307" y="560"/>
                    <a:pt x="132" y="375"/>
                    <a:pt x="62" y="375"/>
                  </a:cubicBezTo>
                  <a:cubicBezTo>
                    <a:pt x="53" y="375"/>
                    <a:pt x="46" y="378"/>
                    <a:pt x="41" y="384"/>
                  </a:cubicBezTo>
                  <a:cubicBezTo>
                    <a:pt x="1" y="443"/>
                    <a:pt x="131" y="910"/>
                    <a:pt x="293" y="1086"/>
                  </a:cubicBezTo>
                  <a:cubicBezTo>
                    <a:pt x="523" y="1608"/>
                    <a:pt x="801" y="2112"/>
                    <a:pt x="1125" y="2579"/>
                  </a:cubicBezTo>
                  <a:cubicBezTo>
                    <a:pt x="1152" y="2624"/>
                    <a:pt x="1184" y="2665"/>
                    <a:pt x="1215" y="2710"/>
                  </a:cubicBezTo>
                  <a:cubicBezTo>
                    <a:pt x="1616" y="2431"/>
                    <a:pt x="1899" y="1626"/>
                    <a:pt x="1899" y="1626"/>
                  </a:cubicBezTo>
                  <a:lnTo>
                    <a:pt x="1944" y="1558"/>
                  </a:lnTo>
                  <a:cubicBezTo>
                    <a:pt x="1800" y="1437"/>
                    <a:pt x="1647" y="1306"/>
                    <a:pt x="1494" y="1158"/>
                  </a:cubicBezTo>
                  <a:cubicBezTo>
                    <a:pt x="1341" y="1009"/>
                    <a:pt x="1193" y="847"/>
                    <a:pt x="1044" y="672"/>
                  </a:cubicBezTo>
                  <a:cubicBezTo>
                    <a:pt x="1044" y="672"/>
                    <a:pt x="1107" y="240"/>
                    <a:pt x="990" y="227"/>
                  </a:cubicBezTo>
                  <a:cubicBezTo>
                    <a:pt x="987" y="226"/>
                    <a:pt x="984" y="226"/>
                    <a:pt x="981" y="226"/>
                  </a:cubicBezTo>
                  <a:cubicBezTo>
                    <a:pt x="870" y="226"/>
                    <a:pt x="819" y="519"/>
                    <a:pt x="819" y="519"/>
                  </a:cubicBezTo>
                  <a:cubicBezTo>
                    <a:pt x="819" y="519"/>
                    <a:pt x="596" y="0"/>
                    <a:pt x="487"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3"/>
            <p:cNvSpPr/>
            <p:nvPr/>
          </p:nvSpPr>
          <p:spPr>
            <a:xfrm>
              <a:off x="2767950" y="992275"/>
              <a:ext cx="46800" cy="60225"/>
            </a:xfrm>
            <a:custGeom>
              <a:avLst/>
              <a:gdLst/>
              <a:ahLst/>
              <a:cxnLst/>
              <a:rect l="l" t="t" r="r" b="b"/>
              <a:pathLst>
                <a:path w="1872" h="2409" extrusionOk="0">
                  <a:moveTo>
                    <a:pt x="488" y="0"/>
                  </a:moveTo>
                  <a:cubicBezTo>
                    <a:pt x="481" y="0"/>
                    <a:pt x="474" y="2"/>
                    <a:pt x="468" y="6"/>
                  </a:cubicBezTo>
                  <a:cubicBezTo>
                    <a:pt x="365" y="78"/>
                    <a:pt x="473" y="344"/>
                    <a:pt x="482" y="366"/>
                  </a:cubicBezTo>
                  <a:cubicBezTo>
                    <a:pt x="466" y="346"/>
                    <a:pt x="315" y="139"/>
                    <a:pt x="244" y="139"/>
                  </a:cubicBezTo>
                  <a:cubicBezTo>
                    <a:pt x="235" y="139"/>
                    <a:pt x="227" y="142"/>
                    <a:pt x="221" y="150"/>
                  </a:cubicBezTo>
                  <a:cubicBezTo>
                    <a:pt x="162" y="222"/>
                    <a:pt x="306" y="560"/>
                    <a:pt x="306" y="560"/>
                  </a:cubicBezTo>
                  <a:cubicBezTo>
                    <a:pt x="306" y="560"/>
                    <a:pt x="136" y="375"/>
                    <a:pt x="66" y="375"/>
                  </a:cubicBezTo>
                  <a:cubicBezTo>
                    <a:pt x="57" y="375"/>
                    <a:pt x="50" y="378"/>
                    <a:pt x="45" y="384"/>
                  </a:cubicBezTo>
                  <a:cubicBezTo>
                    <a:pt x="0" y="443"/>
                    <a:pt x="135" y="910"/>
                    <a:pt x="293" y="1086"/>
                  </a:cubicBezTo>
                  <a:cubicBezTo>
                    <a:pt x="495" y="1545"/>
                    <a:pt x="734" y="1986"/>
                    <a:pt x="1008" y="2408"/>
                  </a:cubicBezTo>
                  <a:cubicBezTo>
                    <a:pt x="1377" y="2188"/>
                    <a:pt x="1674" y="1873"/>
                    <a:pt x="1872" y="1495"/>
                  </a:cubicBezTo>
                  <a:cubicBezTo>
                    <a:pt x="1750" y="1392"/>
                    <a:pt x="1624" y="1279"/>
                    <a:pt x="1498" y="1158"/>
                  </a:cubicBezTo>
                  <a:cubicBezTo>
                    <a:pt x="1350" y="1009"/>
                    <a:pt x="1197" y="843"/>
                    <a:pt x="1048" y="668"/>
                  </a:cubicBezTo>
                  <a:cubicBezTo>
                    <a:pt x="1048" y="668"/>
                    <a:pt x="1107" y="240"/>
                    <a:pt x="994" y="227"/>
                  </a:cubicBezTo>
                  <a:cubicBezTo>
                    <a:pt x="991" y="226"/>
                    <a:pt x="988" y="226"/>
                    <a:pt x="985" y="226"/>
                  </a:cubicBezTo>
                  <a:cubicBezTo>
                    <a:pt x="878" y="226"/>
                    <a:pt x="819" y="515"/>
                    <a:pt x="819" y="515"/>
                  </a:cubicBezTo>
                  <a:cubicBezTo>
                    <a:pt x="819" y="515"/>
                    <a:pt x="600" y="0"/>
                    <a:pt x="488"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3"/>
            <p:cNvSpPr/>
            <p:nvPr/>
          </p:nvSpPr>
          <p:spPr>
            <a:xfrm>
              <a:off x="2805400" y="957450"/>
              <a:ext cx="122500" cy="95900"/>
            </a:xfrm>
            <a:custGeom>
              <a:avLst/>
              <a:gdLst/>
              <a:ahLst/>
              <a:cxnLst/>
              <a:rect l="l" t="t" r="r" b="b"/>
              <a:pathLst>
                <a:path w="4900" h="3836" extrusionOk="0">
                  <a:moveTo>
                    <a:pt x="3928" y="0"/>
                  </a:moveTo>
                  <a:cubicBezTo>
                    <a:pt x="3896" y="36"/>
                    <a:pt x="3856" y="68"/>
                    <a:pt x="3811" y="90"/>
                  </a:cubicBezTo>
                  <a:cubicBezTo>
                    <a:pt x="3641" y="190"/>
                    <a:pt x="3432" y="232"/>
                    <a:pt x="3232" y="232"/>
                  </a:cubicBezTo>
                  <a:cubicBezTo>
                    <a:pt x="3035" y="232"/>
                    <a:pt x="2847" y="191"/>
                    <a:pt x="2713" y="122"/>
                  </a:cubicBezTo>
                  <a:cubicBezTo>
                    <a:pt x="2708" y="140"/>
                    <a:pt x="2695" y="153"/>
                    <a:pt x="2686" y="162"/>
                  </a:cubicBezTo>
                  <a:cubicBezTo>
                    <a:pt x="2456" y="445"/>
                    <a:pt x="2068" y="644"/>
                    <a:pt x="1484" y="644"/>
                  </a:cubicBezTo>
                  <a:cubicBezTo>
                    <a:pt x="1222" y="644"/>
                    <a:pt x="920" y="604"/>
                    <a:pt x="576" y="513"/>
                  </a:cubicBezTo>
                  <a:lnTo>
                    <a:pt x="576" y="513"/>
                  </a:lnTo>
                  <a:cubicBezTo>
                    <a:pt x="576" y="513"/>
                    <a:pt x="1062" y="1584"/>
                    <a:pt x="500" y="2587"/>
                  </a:cubicBezTo>
                  <a:lnTo>
                    <a:pt x="279" y="2519"/>
                  </a:lnTo>
                  <a:cubicBezTo>
                    <a:pt x="252" y="2506"/>
                    <a:pt x="230" y="2488"/>
                    <a:pt x="212" y="2461"/>
                  </a:cubicBezTo>
                  <a:lnTo>
                    <a:pt x="0" y="2551"/>
                  </a:lnTo>
                  <a:cubicBezTo>
                    <a:pt x="153" y="2699"/>
                    <a:pt x="302" y="2834"/>
                    <a:pt x="450" y="2951"/>
                  </a:cubicBezTo>
                  <a:cubicBezTo>
                    <a:pt x="779" y="3230"/>
                    <a:pt x="1134" y="3478"/>
                    <a:pt x="1512" y="3689"/>
                  </a:cubicBezTo>
                  <a:cubicBezTo>
                    <a:pt x="1696" y="3747"/>
                    <a:pt x="1885" y="3788"/>
                    <a:pt x="2074" y="3810"/>
                  </a:cubicBezTo>
                  <a:cubicBezTo>
                    <a:pt x="2190" y="3827"/>
                    <a:pt x="2307" y="3836"/>
                    <a:pt x="2423" y="3836"/>
                  </a:cubicBezTo>
                  <a:cubicBezTo>
                    <a:pt x="2707" y="3836"/>
                    <a:pt x="2990" y="3786"/>
                    <a:pt x="3262" y="3694"/>
                  </a:cubicBezTo>
                  <a:cubicBezTo>
                    <a:pt x="3307" y="3676"/>
                    <a:pt x="3352" y="3653"/>
                    <a:pt x="3397" y="3635"/>
                  </a:cubicBezTo>
                  <a:cubicBezTo>
                    <a:pt x="3419" y="3626"/>
                    <a:pt x="3437" y="3622"/>
                    <a:pt x="3451" y="3613"/>
                  </a:cubicBezTo>
                  <a:cubicBezTo>
                    <a:pt x="4584" y="3104"/>
                    <a:pt x="4899" y="2011"/>
                    <a:pt x="4841" y="1692"/>
                  </a:cubicBezTo>
                  <a:cubicBezTo>
                    <a:pt x="4782" y="1354"/>
                    <a:pt x="4359" y="1120"/>
                    <a:pt x="4359" y="1120"/>
                  </a:cubicBezTo>
                  <a:cubicBezTo>
                    <a:pt x="4301" y="1003"/>
                    <a:pt x="3937" y="5"/>
                    <a:pt x="3937" y="5"/>
                  </a:cubicBezTo>
                  <a:lnTo>
                    <a:pt x="3928" y="0"/>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3"/>
            <p:cNvSpPr/>
            <p:nvPr/>
          </p:nvSpPr>
          <p:spPr>
            <a:xfrm>
              <a:off x="2867250" y="952375"/>
              <a:ext cx="8000" cy="8950"/>
            </a:xfrm>
            <a:custGeom>
              <a:avLst/>
              <a:gdLst/>
              <a:ahLst/>
              <a:cxnLst/>
              <a:rect l="l" t="t" r="r" b="b"/>
              <a:pathLst>
                <a:path w="320" h="358" extrusionOk="0">
                  <a:moveTo>
                    <a:pt x="113" y="118"/>
                  </a:moveTo>
                  <a:lnTo>
                    <a:pt x="113" y="118"/>
                  </a:lnTo>
                  <a:cubicBezTo>
                    <a:pt x="121" y="118"/>
                    <a:pt x="130" y="120"/>
                    <a:pt x="140" y="127"/>
                  </a:cubicBezTo>
                  <a:cubicBezTo>
                    <a:pt x="153" y="131"/>
                    <a:pt x="167" y="140"/>
                    <a:pt x="180" y="149"/>
                  </a:cubicBezTo>
                  <a:cubicBezTo>
                    <a:pt x="203" y="167"/>
                    <a:pt x="216" y="194"/>
                    <a:pt x="225" y="221"/>
                  </a:cubicBezTo>
                  <a:lnTo>
                    <a:pt x="225" y="257"/>
                  </a:lnTo>
                  <a:cubicBezTo>
                    <a:pt x="225" y="262"/>
                    <a:pt x="225" y="266"/>
                    <a:pt x="225" y="271"/>
                  </a:cubicBezTo>
                  <a:lnTo>
                    <a:pt x="221" y="271"/>
                  </a:lnTo>
                  <a:cubicBezTo>
                    <a:pt x="216" y="266"/>
                    <a:pt x="212" y="262"/>
                    <a:pt x="203" y="257"/>
                  </a:cubicBezTo>
                  <a:cubicBezTo>
                    <a:pt x="194" y="248"/>
                    <a:pt x="185" y="235"/>
                    <a:pt x="176" y="226"/>
                  </a:cubicBezTo>
                  <a:cubicBezTo>
                    <a:pt x="162" y="217"/>
                    <a:pt x="153" y="203"/>
                    <a:pt x="144" y="190"/>
                  </a:cubicBezTo>
                  <a:cubicBezTo>
                    <a:pt x="140" y="176"/>
                    <a:pt x="122" y="163"/>
                    <a:pt x="122" y="149"/>
                  </a:cubicBezTo>
                  <a:lnTo>
                    <a:pt x="113" y="122"/>
                  </a:lnTo>
                  <a:lnTo>
                    <a:pt x="113" y="118"/>
                  </a:lnTo>
                  <a:close/>
                  <a:moveTo>
                    <a:pt x="90" y="1"/>
                  </a:moveTo>
                  <a:cubicBezTo>
                    <a:pt x="63" y="5"/>
                    <a:pt x="41" y="19"/>
                    <a:pt x="23" y="37"/>
                  </a:cubicBezTo>
                  <a:cubicBezTo>
                    <a:pt x="14" y="50"/>
                    <a:pt x="5" y="64"/>
                    <a:pt x="5" y="77"/>
                  </a:cubicBezTo>
                  <a:cubicBezTo>
                    <a:pt x="1" y="86"/>
                    <a:pt x="1" y="100"/>
                    <a:pt x="1" y="109"/>
                  </a:cubicBezTo>
                  <a:lnTo>
                    <a:pt x="1" y="127"/>
                  </a:lnTo>
                  <a:lnTo>
                    <a:pt x="1" y="140"/>
                  </a:lnTo>
                  <a:lnTo>
                    <a:pt x="1" y="145"/>
                  </a:lnTo>
                  <a:lnTo>
                    <a:pt x="5" y="154"/>
                  </a:lnTo>
                  <a:cubicBezTo>
                    <a:pt x="10" y="167"/>
                    <a:pt x="14" y="181"/>
                    <a:pt x="19" y="194"/>
                  </a:cubicBezTo>
                  <a:cubicBezTo>
                    <a:pt x="32" y="217"/>
                    <a:pt x="45" y="239"/>
                    <a:pt x="63" y="257"/>
                  </a:cubicBezTo>
                  <a:cubicBezTo>
                    <a:pt x="81" y="271"/>
                    <a:pt x="95" y="284"/>
                    <a:pt x="117" y="298"/>
                  </a:cubicBezTo>
                  <a:cubicBezTo>
                    <a:pt x="131" y="311"/>
                    <a:pt x="144" y="320"/>
                    <a:pt x="162" y="325"/>
                  </a:cubicBezTo>
                  <a:lnTo>
                    <a:pt x="194" y="343"/>
                  </a:lnTo>
                  <a:lnTo>
                    <a:pt x="225" y="352"/>
                  </a:lnTo>
                  <a:lnTo>
                    <a:pt x="234" y="356"/>
                  </a:lnTo>
                  <a:cubicBezTo>
                    <a:pt x="238" y="357"/>
                    <a:pt x="241" y="358"/>
                    <a:pt x="245" y="358"/>
                  </a:cubicBezTo>
                  <a:cubicBezTo>
                    <a:pt x="255" y="358"/>
                    <a:pt x="265" y="353"/>
                    <a:pt x="275" y="343"/>
                  </a:cubicBezTo>
                  <a:cubicBezTo>
                    <a:pt x="275" y="343"/>
                    <a:pt x="279" y="334"/>
                    <a:pt x="293" y="311"/>
                  </a:cubicBezTo>
                  <a:cubicBezTo>
                    <a:pt x="311" y="280"/>
                    <a:pt x="320" y="244"/>
                    <a:pt x="320" y="212"/>
                  </a:cubicBezTo>
                  <a:cubicBezTo>
                    <a:pt x="315" y="158"/>
                    <a:pt x="293" y="109"/>
                    <a:pt x="257" y="73"/>
                  </a:cubicBezTo>
                  <a:cubicBezTo>
                    <a:pt x="239" y="50"/>
                    <a:pt x="212" y="37"/>
                    <a:pt x="189" y="23"/>
                  </a:cubicBezTo>
                  <a:cubicBezTo>
                    <a:pt x="158" y="5"/>
                    <a:pt x="122" y="1"/>
                    <a:pt x="9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3"/>
            <p:cNvSpPr/>
            <p:nvPr/>
          </p:nvSpPr>
          <p:spPr>
            <a:xfrm>
              <a:off x="2885800" y="944050"/>
              <a:ext cx="15100" cy="7000"/>
            </a:xfrm>
            <a:custGeom>
              <a:avLst/>
              <a:gdLst/>
              <a:ahLst/>
              <a:cxnLst/>
              <a:rect l="l" t="t" r="r" b="b"/>
              <a:pathLst>
                <a:path w="604" h="280" extrusionOk="0">
                  <a:moveTo>
                    <a:pt x="239" y="109"/>
                  </a:moveTo>
                  <a:cubicBezTo>
                    <a:pt x="266" y="113"/>
                    <a:pt x="293" y="113"/>
                    <a:pt x="320" y="118"/>
                  </a:cubicBezTo>
                  <a:cubicBezTo>
                    <a:pt x="347" y="122"/>
                    <a:pt x="370" y="127"/>
                    <a:pt x="397" y="136"/>
                  </a:cubicBezTo>
                  <a:cubicBezTo>
                    <a:pt x="415" y="140"/>
                    <a:pt x="433" y="149"/>
                    <a:pt x="451" y="154"/>
                  </a:cubicBezTo>
                  <a:cubicBezTo>
                    <a:pt x="436" y="154"/>
                    <a:pt x="422" y="160"/>
                    <a:pt x="405" y="160"/>
                  </a:cubicBezTo>
                  <a:cubicBezTo>
                    <a:pt x="401" y="160"/>
                    <a:pt x="397" y="159"/>
                    <a:pt x="392" y="158"/>
                  </a:cubicBezTo>
                  <a:cubicBezTo>
                    <a:pt x="361" y="164"/>
                    <a:pt x="329" y="166"/>
                    <a:pt x="296" y="166"/>
                  </a:cubicBezTo>
                  <a:cubicBezTo>
                    <a:pt x="273" y="166"/>
                    <a:pt x="250" y="165"/>
                    <a:pt x="226" y="163"/>
                  </a:cubicBezTo>
                  <a:cubicBezTo>
                    <a:pt x="199" y="163"/>
                    <a:pt x="172" y="158"/>
                    <a:pt x="145" y="149"/>
                  </a:cubicBezTo>
                  <a:cubicBezTo>
                    <a:pt x="139" y="146"/>
                    <a:pt x="132" y="143"/>
                    <a:pt x="128" y="140"/>
                  </a:cubicBezTo>
                  <a:lnTo>
                    <a:pt x="128" y="140"/>
                  </a:lnTo>
                  <a:cubicBezTo>
                    <a:pt x="136" y="133"/>
                    <a:pt x="148" y="126"/>
                    <a:pt x="163" y="122"/>
                  </a:cubicBezTo>
                  <a:lnTo>
                    <a:pt x="172" y="118"/>
                  </a:lnTo>
                  <a:lnTo>
                    <a:pt x="176" y="118"/>
                  </a:lnTo>
                  <a:lnTo>
                    <a:pt x="203" y="109"/>
                  </a:lnTo>
                  <a:close/>
                  <a:moveTo>
                    <a:pt x="244" y="1"/>
                  </a:moveTo>
                  <a:cubicBezTo>
                    <a:pt x="221" y="1"/>
                    <a:pt x="199" y="1"/>
                    <a:pt x="181" y="5"/>
                  </a:cubicBezTo>
                  <a:lnTo>
                    <a:pt x="154" y="10"/>
                  </a:lnTo>
                  <a:lnTo>
                    <a:pt x="149" y="10"/>
                  </a:lnTo>
                  <a:cubicBezTo>
                    <a:pt x="145" y="10"/>
                    <a:pt x="140" y="14"/>
                    <a:pt x="136" y="14"/>
                  </a:cubicBezTo>
                  <a:lnTo>
                    <a:pt x="122" y="19"/>
                  </a:lnTo>
                  <a:cubicBezTo>
                    <a:pt x="100" y="28"/>
                    <a:pt x="82" y="37"/>
                    <a:pt x="64" y="50"/>
                  </a:cubicBezTo>
                  <a:cubicBezTo>
                    <a:pt x="55" y="59"/>
                    <a:pt x="46" y="68"/>
                    <a:pt x="37" y="77"/>
                  </a:cubicBezTo>
                  <a:cubicBezTo>
                    <a:pt x="23" y="91"/>
                    <a:pt x="14" y="104"/>
                    <a:pt x="10" y="122"/>
                  </a:cubicBezTo>
                  <a:cubicBezTo>
                    <a:pt x="1" y="158"/>
                    <a:pt x="14" y="199"/>
                    <a:pt x="46" y="226"/>
                  </a:cubicBezTo>
                  <a:cubicBezTo>
                    <a:pt x="64" y="239"/>
                    <a:pt x="86" y="253"/>
                    <a:pt x="109" y="262"/>
                  </a:cubicBezTo>
                  <a:cubicBezTo>
                    <a:pt x="145" y="271"/>
                    <a:pt x="185" y="275"/>
                    <a:pt x="221" y="280"/>
                  </a:cubicBezTo>
                  <a:cubicBezTo>
                    <a:pt x="257" y="280"/>
                    <a:pt x="289" y="275"/>
                    <a:pt x="325" y="271"/>
                  </a:cubicBezTo>
                  <a:cubicBezTo>
                    <a:pt x="356" y="266"/>
                    <a:pt x="383" y="257"/>
                    <a:pt x="410" y="253"/>
                  </a:cubicBezTo>
                  <a:cubicBezTo>
                    <a:pt x="451" y="244"/>
                    <a:pt x="491" y="230"/>
                    <a:pt x="532" y="212"/>
                  </a:cubicBezTo>
                  <a:lnTo>
                    <a:pt x="568" y="199"/>
                  </a:lnTo>
                  <a:cubicBezTo>
                    <a:pt x="572" y="199"/>
                    <a:pt x="577" y="194"/>
                    <a:pt x="577" y="194"/>
                  </a:cubicBezTo>
                  <a:lnTo>
                    <a:pt x="586" y="190"/>
                  </a:lnTo>
                  <a:cubicBezTo>
                    <a:pt x="590" y="185"/>
                    <a:pt x="590" y="185"/>
                    <a:pt x="595" y="181"/>
                  </a:cubicBezTo>
                  <a:cubicBezTo>
                    <a:pt x="604" y="167"/>
                    <a:pt x="599" y="149"/>
                    <a:pt x="586" y="140"/>
                  </a:cubicBezTo>
                  <a:lnTo>
                    <a:pt x="545" y="109"/>
                  </a:lnTo>
                  <a:cubicBezTo>
                    <a:pt x="505" y="86"/>
                    <a:pt x="469" y="68"/>
                    <a:pt x="428" y="50"/>
                  </a:cubicBezTo>
                  <a:cubicBezTo>
                    <a:pt x="370" y="23"/>
                    <a:pt x="307" y="10"/>
                    <a:pt x="244"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3"/>
            <p:cNvSpPr/>
            <p:nvPr/>
          </p:nvSpPr>
          <p:spPr>
            <a:xfrm>
              <a:off x="2818675" y="916375"/>
              <a:ext cx="95275" cy="58000"/>
            </a:xfrm>
            <a:custGeom>
              <a:avLst/>
              <a:gdLst/>
              <a:ahLst/>
              <a:cxnLst/>
              <a:rect l="l" t="t" r="r" b="b"/>
              <a:pathLst>
                <a:path w="3811" h="2320" extrusionOk="0">
                  <a:moveTo>
                    <a:pt x="2262" y="1"/>
                  </a:moveTo>
                  <a:cubicBezTo>
                    <a:pt x="2183" y="1"/>
                    <a:pt x="2104" y="4"/>
                    <a:pt x="2024" y="10"/>
                  </a:cubicBezTo>
                  <a:lnTo>
                    <a:pt x="1899" y="24"/>
                  </a:lnTo>
                  <a:cubicBezTo>
                    <a:pt x="1858" y="33"/>
                    <a:pt x="1818" y="42"/>
                    <a:pt x="1773" y="51"/>
                  </a:cubicBezTo>
                  <a:lnTo>
                    <a:pt x="1647" y="73"/>
                  </a:lnTo>
                  <a:cubicBezTo>
                    <a:pt x="1606" y="87"/>
                    <a:pt x="1566" y="100"/>
                    <a:pt x="1525" y="118"/>
                  </a:cubicBezTo>
                  <a:lnTo>
                    <a:pt x="1408" y="163"/>
                  </a:lnTo>
                  <a:lnTo>
                    <a:pt x="1296" y="226"/>
                  </a:lnTo>
                  <a:cubicBezTo>
                    <a:pt x="1255" y="244"/>
                    <a:pt x="1219" y="267"/>
                    <a:pt x="1188" y="298"/>
                  </a:cubicBezTo>
                  <a:lnTo>
                    <a:pt x="1090" y="373"/>
                  </a:lnTo>
                  <a:lnTo>
                    <a:pt x="1090" y="373"/>
                  </a:lnTo>
                  <a:cubicBezTo>
                    <a:pt x="1091" y="372"/>
                    <a:pt x="1092" y="371"/>
                    <a:pt x="1093" y="370"/>
                  </a:cubicBezTo>
                  <a:lnTo>
                    <a:pt x="1093" y="370"/>
                  </a:lnTo>
                  <a:lnTo>
                    <a:pt x="1089" y="375"/>
                  </a:lnTo>
                  <a:lnTo>
                    <a:pt x="1090" y="373"/>
                  </a:lnTo>
                  <a:lnTo>
                    <a:pt x="1090" y="373"/>
                  </a:lnTo>
                  <a:cubicBezTo>
                    <a:pt x="1073" y="395"/>
                    <a:pt x="1089" y="426"/>
                    <a:pt x="1114" y="426"/>
                  </a:cubicBezTo>
                  <a:cubicBezTo>
                    <a:pt x="1120" y="426"/>
                    <a:pt x="1127" y="424"/>
                    <a:pt x="1134" y="420"/>
                  </a:cubicBezTo>
                  <a:lnTo>
                    <a:pt x="1233" y="343"/>
                  </a:lnTo>
                  <a:cubicBezTo>
                    <a:pt x="1264" y="321"/>
                    <a:pt x="1300" y="298"/>
                    <a:pt x="1336" y="280"/>
                  </a:cubicBezTo>
                  <a:lnTo>
                    <a:pt x="1444" y="222"/>
                  </a:lnTo>
                  <a:lnTo>
                    <a:pt x="1557" y="186"/>
                  </a:lnTo>
                  <a:cubicBezTo>
                    <a:pt x="1593" y="168"/>
                    <a:pt x="1633" y="159"/>
                    <a:pt x="1669" y="150"/>
                  </a:cubicBezTo>
                  <a:lnTo>
                    <a:pt x="1791" y="127"/>
                  </a:lnTo>
                  <a:cubicBezTo>
                    <a:pt x="1831" y="123"/>
                    <a:pt x="1872" y="109"/>
                    <a:pt x="1912" y="105"/>
                  </a:cubicBezTo>
                  <a:lnTo>
                    <a:pt x="2033" y="96"/>
                  </a:lnTo>
                  <a:cubicBezTo>
                    <a:pt x="2099" y="90"/>
                    <a:pt x="2164" y="88"/>
                    <a:pt x="2229" y="88"/>
                  </a:cubicBezTo>
                  <a:cubicBezTo>
                    <a:pt x="2328" y="88"/>
                    <a:pt x="2426" y="94"/>
                    <a:pt x="2524" y="105"/>
                  </a:cubicBezTo>
                  <a:cubicBezTo>
                    <a:pt x="2564" y="109"/>
                    <a:pt x="2605" y="114"/>
                    <a:pt x="2641" y="127"/>
                  </a:cubicBezTo>
                  <a:cubicBezTo>
                    <a:pt x="2681" y="136"/>
                    <a:pt x="2717" y="145"/>
                    <a:pt x="2753" y="163"/>
                  </a:cubicBezTo>
                  <a:cubicBezTo>
                    <a:pt x="2825" y="190"/>
                    <a:pt x="2888" y="244"/>
                    <a:pt x="2884" y="294"/>
                  </a:cubicBezTo>
                  <a:cubicBezTo>
                    <a:pt x="2884" y="303"/>
                    <a:pt x="2884" y="312"/>
                    <a:pt x="2888" y="321"/>
                  </a:cubicBezTo>
                  <a:cubicBezTo>
                    <a:pt x="2897" y="336"/>
                    <a:pt x="2915" y="345"/>
                    <a:pt x="2932" y="345"/>
                  </a:cubicBezTo>
                  <a:cubicBezTo>
                    <a:pt x="2940" y="345"/>
                    <a:pt x="2948" y="343"/>
                    <a:pt x="2956" y="339"/>
                  </a:cubicBezTo>
                  <a:lnTo>
                    <a:pt x="2960" y="339"/>
                  </a:lnTo>
                  <a:cubicBezTo>
                    <a:pt x="2992" y="316"/>
                    <a:pt x="3023" y="298"/>
                    <a:pt x="3059" y="285"/>
                  </a:cubicBezTo>
                  <a:cubicBezTo>
                    <a:pt x="3095" y="267"/>
                    <a:pt x="3131" y="258"/>
                    <a:pt x="3167" y="249"/>
                  </a:cubicBezTo>
                  <a:cubicBezTo>
                    <a:pt x="3199" y="241"/>
                    <a:pt x="3230" y="237"/>
                    <a:pt x="3262" y="237"/>
                  </a:cubicBezTo>
                  <a:cubicBezTo>
                    <a:pt x="3302" y="237"/>
                    <a:pt x="3343" y="243"/>
                    <a:pt x="3383" y="253"/>
                  </a:cubicBezTo>
                  <a:cubicBezTo>
                    <a:pt x="3415" y="262"/>
                    <a:pt x="3446" y="280"/>
                    <a:pt x="3478" y="298"/>
                  </a:cubicBezTo>
                  <a:lnTo>
                    <a:pt x="3523" y="330"/>
                  </a:lnTo>
                  <a:cubicBezTo>
                    <a:pt x="3532" y="339"/>
                    <a:pt x="3550" y="357"/>
                    <a:pt x="3563" y="370"/>
                  </a:cubicBezTo>
                  <a:cubicBezTo>
                    <a:pt x="3590" y="397"/>
                    <a:pt x="3612" y="424"/>
                    <a:pt x="3635" y="456"/>
                  </a:cubicBezTo>
                  <a:cubicBezTo>
                    <a:pt x="3653" y="487"/>
                    <a:pt x="3671" y="518"/>
                    <a:pt x="3680" y="550"/>
                  </a:cubicBezTo>
                  <a:cubicBezTo>
                    <a:pt x="3693" y="586"/>
                    <a:pt x="3702" y="622"/>
                    <a:pt x="3702" y="658"/>
                  </a:cubicBezTo>
                  <a:lnTo>
                    <a:pt x="3702" y="707"/>
                  </a:lnTo>
                  <a:lnTo>
                    <a:pt x="3698" y="761"/>
                  </a:lnTo>
                  <a:cubicBezTo>
                    <a:pt x="3689" y="797"/>
                    <a:pt x="3675" y="833"/>
                    <a:pt x="3662" y="865"/>
                  </a:cubicBezTo>
                  <a:cubicBezTo>
                    <a:pt x="3644" y="896"/>
                    <a:pt x="3626" y="928"/>
                    <a:pt x="3603" y="959"/>
                  </a:cubicBezTo>
                  <a:cubicBezTo>
                    <a:pt x="3581" y="991"/>
                    <a:pt x="3559" y="1018"/>
                    <a:pt x="3532" y="1045"/>
                  </a:cubicBezTo>
                  <a:cubicBezTo>
                    <a:pt x="3500" y="1072"/>
                    <a:pt x="3469" y="1094"/>
                    <a:pt x="3433" y="1117"/>
                  </a:cubicBezTo>
                  <a:cubicBezTo>
                    <a:pt x="3401" y="1139"/>
                    <a:pt x="3370" y="1157"/>
                    <a:pt x="3338" y="1175"/>
                  </a:cubicBezTo>
                  <a:cubicBezTo>
                    <a:pt x="3302" y="1193"/>
                    <a:pt x="3266" y="1202"/>
                    <a:pt x="3230" y="1216"/>
                  </a:cubicBezTo>
                  <a:cubicBezTo>
                    <a:pt x="3221" y="1220"/>
                    <a:pt x="3212" y="1229"/>
                    <a:pt x="3203" y="1238"/>
                  </a:cubicBezTo>
                  <a:cubicBezTo>
                    <a:pt x="3185" y="1265"/>
                    <a:pt x="3194" y="1301"/>
                    <a:pt x="3221" y="1319"/>
                  </a:cubicBezTo>
                  <a:cubicBezTo>
                    <a:pt x="3248" y="1337"/>
                    <a:pt x="3275" y="1355"/>
                    <a:pt x="3302" y="1378"/>
                  </a:cubicBezTo>
                  <a:cubicBezTo>
                    <a:pt x="3316" y="1387"/>
                    <a:pt x="3325" y="1400"/>
                    <a:pt x="3338" y="1409"/>
                  </a:cubicBezTo>
                  <a:cubicBezTo>
                    <a:pt x="3347" y="1423"/>
                    <a:pt x="3356" y="1432"/>
                    <a:pt x="3365" y="1445"/>
                  </a:cubicBezTo>
                  <a:cubicBezTo>
                    <a:pt x="3374" y="1459"/>
                    <a:pt x="3379" y="1468"/>
                    <a:pt x="3383" y="1481"/>
                  </a:cubicBezTo>
                  <a:cubicBezTo>
                    <a:pt x="3388" y="1495"/>
                    <a:pt x="3388" y="1504"/>
                    <a:pt x="3388" y="1517"/>
                  </a:cubicBezTo>
                  <a:cubicBezTo>
                    <a:pt x="3388" y="1544"/>
                    <a:pt x="3379" y="1567"/>
                    <a:pt x="3365" y="1585"/>
                  </a:cubicBezTo>
                  <a:cubicBezTo>
                    <a:pt x="3361" y="1589"/>
                    <a:pt x="3356" y="1598"/>
                    <a:pt x="3356" y="1598"/>
                  </a:cubicBezTo>
                  <a:lnTo>
                    <a:pt x="3338" y="1621"/>
                  </a:lnTo>
                  <a:cubicBezTo>
                    <a:pt x="3325" y="1630"/>
                    <a:pt x="3311" y="1643"/>
                    <a:pt x="3298" y="1652"/>
                  </a:cubicBezTo>
                  <a:lnTo>
                    <a:pt x="3262" y="1679"/>
                  </a:lnTo>
                  <a:cubicBezTo>
                    <a:pt x="3244" y="1688"/>
                    <a:pt x="3230" y="1693"/>
                    <a:pt x="3217" y="1702"/>
                  </a:cubicBezTo>
                  <a:cubicBezTo>
                    <a:pt x="3185" y="1715"/>
                    <a:pt x="3149" y="1733"/>
                    <a:pt x="3118" y="1747"/>
                  </a:cubicBezTo>
                  <a:lnTo>
                    <a:pt x="3023" y="1778"/>
                  </a:lnTo>
                  <a:cubicBezTo>
                    <a:pt x="2987" y="1787"/>
                    <a:pt x="2956" y="1796"/>
                    <a:pt x="2920" y="1801"/>
                  </a:cubicBezTo>
                  <a:cubicBezTo>
                    <a:pt x="2888" y="1805"/>
                    <a:pt x="2852" y="1810"/>
                    <a:pt x="2816" y="1814"/>
                  </a:cubicBezTo>
                  <a:lnTo>
                    <a:pt x="2713" y="1819"/>
                  </a:lnTo>
                  <a:cubicBezTo>
                    <a:pt x="2701" y="1820"/>
                    <a:pt x="2689" y="1821"/>
                    <a:pt x="2677" y="1821"/>
                  </a:cubicBezTo>
                  <a:cubicBezTo>
                    <a:pt x="2653" y="1821"/>
                    <a:pt x="2629" y="1819"/>
                    <a:pt x="2605" y="1819"/>
                  </a:cubicBezTo>
                  <a:cubicBezTo>
                    <a:pt x="2573" y="1819"/>
                    <a:pt x="2537" y="1814"/>
                    <a:pt x="2501" y="1805"/>
                  </a:cubicBezTo>
                  <a:cubicBezTo>
                    <a:pt x="2470" y="1805"/>
                    <a:pt x="2434" y="1796"/>
                    <a:pt x="2398" y="1787"/>
                  </a:cubicBezTo>
                  <a:cubicBezTo>
                    <a:pt x="2366" y="1778"/>
                    <a:pt x="2330" y="1769"/>
                    <a:pt x="2299" y="1760"/>
                  </a:cubicBezTo>
                  <a:lnTo>
                    <a:pt x="2204" y="1720"/>
                  </a:lnTo>
                  <a:cubicBezTo>
                    <a:pt x="2198" y="1717"/>
                    <a:pt x="2192" y="1716"/>
                    <a:pt x="2186" y="1716"/>
                  </a:cubicBezTo>
                  <a:cubicBezTo>
                    <a:pt x="2168" y="1716"/>
                    <a:pt x="2150" y="1724"/>
                    <a:pt x="2137" y="1738"/>
                  </a:cubicBezTo>
                  <a:lnTo>
                    <a:pt x="2123" y="1765"/>
                  </a:lnTo>
                  <a:cubicBezTo>
                    <a:pt x="2119" y="1765"/>
                    <a:pt x="2114" y="1774"/>
                    <a:pt x="2114" y="1774"/>
                  </a:cubicBezTo>
                  <a:lnTo>
                    <a:pt x="2101" y="1787"/>
                  </a:lnTo>
                  <a:lnTo>
                    <a:pt x="2051" y="1837"/>
                  </a:lnTo>
                  <a:cubicBezTo>
                    <a:pt x="2020" y="1873"/>
                    <a:pt x="1988" y="1904"/>
                    <a:pt x="1948" y="1936"/>
                  </a:cubicBezTo>
                  <a:lnTo>
                    <a:pt x="1836" y="2012"/>
                  </a:lnTo>
                  <a:cubicBezTo>
                    <a:pt x="1800" y="2039"/>
                    <a:pt x="1759" y="2062"/>
                    <a:pt x="1714" y="2080"/>
                  </a:cubicBezTo>
                  <a:cubicBezTo>
                    <a:pt x="1674" y="2102"/>
                    <a:pt x="1633" y="2120"/>
                    <a:pt x="1588" y="2133"/>
                  </a:cubicBezTo>
                  <a:lnTo>
                    <a:pt x="1453" y="2174"/>
                  </a:lnTo>
                  <a:cubicBezTo>
                    <a:pt x="1408" y="2187"/>
                    <a:pt x="1363" y="2201"/>
                    <a:pt x="1318" y="2205"/>
                  </a:cubicBezTo>
                  <a:lnTo>
                    <a:pt x="1179" y="2223"/>
                  </a:lnTo>
                  <a:lnTo>
                    <a:pt x="1107" y="2232"/>
                  </a:lnTo>
                  <a:lnTo>
                    <a:pt x="895" y="2232"/>
                  </a:lnTo>
                  <a:cubicBezTo>
                    <a:pt x="873" y="2235"/>
                    <a:pt x="849" y="2236"/>
                    <a:pt x="826" y="2236"/>
                  </a:cubicBezTo>
                  <a:cubicBezTo>
                    <a:pt x="802" y="2236"/>
                    <a:pt x="778" y="2235"/>
                    <a:pt x="756" y="2232"/>
                  </a:cubicBezTo>
                  <a:lnTo>
                    <a:pt x="612" y="2219"/>
                  </a:lnTo>
                  <a:lnTo>
                    <a:pt x="472" y="2205"/>
                  </a:lnTo>
                  <a:cubicBezTo>
                    <a:pt x="423" y="2201"/>
                    <a:pt x="378" y="2187"/>
                    <a:pt x="329" y="2178"/>
                  </a:cubicBezTo>
                  <a:lnTo>
                    <a:pt x="50" y="2120"/>
                  </a:lnTo>
                  <a:cubicBezTo>
                    <a:pt x="14" y="2120"/>
                    <a:pt x="0" y="2169"/>
                    <a:pt x="36" y="2183"/>
                  </a:cubicBezTo>
                  <a:lnTo>
                    <a:pt x="320" y="2246"/>
                  </a:lnTo>
                  <a:cubicBezTo>
                    <a:pt x="364" y="2255"/>
                    <a:pt x="409" y="2273"/>
                    <a:pt x="459" y="2277"/>
                  </a:cubicBezTo>
                  <a:lnTo>
                    <a:pt x="603" y="2295"/>
                  </a:lnTo>
                  <a:lnTo>
                    <a:pt x="751" y="2313"/>
                  </a:lnTo>
                  <a:cubicBezTo>
                    <a:pt x="783" y="2317"/>
                    <a:pt x="817" y="2320"/>
                    <a:pt x="852" y="2320"/>
                  </a:cubicBezTo>
                  <a:cubicBezTo>
                    <a:pt x="866" y="2320"/>
                    <a:pt x="881" y="2319"/>
                    <a:pt x="895" y="2318"/>
                  </a:cubicBezTo>
                  <a:lnTo>
                    <a:pt x="1116" y="2318"/>
                  </a:lnTo>
                  <a:lnTo>
                    <a:pt x="1188" y="2309"/>
                  </a:lnTo>
                  <a:lnTo>
                    <a:pt x="1332" y="2291"/>
                  </a:lnTo>
                  <a:cubicBezTo>
                    <a:pt x="1381" y="2286"/>
                    <a:pt x="1431" y="2277"/>
                    <a:pt x="1476" y="2259"/>
                  </a:cubicBezTo>
                  <a:lnTo>
                    <a:pt x="1620" y="2219"/>
                  </a:lnTo>
                  <a:cubicBezTo>
                    <a:pt x="1669" y="2205"/>
                    <a:pt x="1714" y="2183"/>
                    <a:pt x="1755" y="2160"/>
                  </a:cubicBezTo>
                  <a:cubicBezTo>
                    <a:pt x="1804" y="2142"/>
                    <a:pt x="1849" y="2120"/>
                    <a:pt x="1890" y="2093"/>
                  </a:cubicBezTo>
                  <a:lnTo>
                    <a:pt x="2015" y="2003"/>
                  </a:lnTo>
                  <a:cubicBezTo>
                    <a:pt x="2051" y="1976"/>
                    <a:pt x="2087" y="1945"/>
                    <a:pt x="2119" y="1904"/>
                  </a:cubicBezTo>
                  <a:lnTo>
                    <a:pt x="2173" y="1855"/>
                  </a:lnTo>
                  <a:lnTo>
                    <a:pt x="2186" y="1841"/>
                  </a:lnTo>
                  <a:cubicBezTo>
                    <a:pt x="2190" y="1837"/>
                    <a:pt x="2194" y="1830"/>
                    <a:pt x="2198" y="1825"/>
                  </a:cubicBezTo>
                  <a:lnTo>
                    <a:pt x="2198" y="1825"/>
                  </a:lnTo>
                  <a:lnTo>
                    <a:pt x="2263" y="1855"/>
                  </a:lnTo>
                  <a:cubicBezTo>
                    <a:pt x="2303" y="1868"/>
                    <a:pt x="2339" y="1873"/>
                    <a:pt x="2375" y="1886"/>
                  </a:cubicBezTo>
                  <a:cubicBezTo>
                    <a:pt x="2411" y="1895"/>
                    <a:pt x="2452" y="1904"/>
                    <a:pt x="2488" y="1909"/>
                  </a:cubicBezTo>
                  <a:cubicBezTo>
                    <a:pt x="2524" y="1913"/>
                    <a:pt x="2564" y="1918"/>
                    <a:pt x="2600" y="1918"/>
                  </a:cubicBezTo>
                  <a:cubicBezTo>
                    <a:pt x="2636" y="1922"/>
                    <a:pt x="2677" y="1922"/>
                    <a:pt x="2713" y="1922"/>
                  </a:cubicBezTo>
                  <a:lnTo>
                    <a:pt x="2825" y="1918"/>
                  </a:lnTo>
                  <a:cubicBezTo>
                    <a:pt x="2866" y="1918"/>
                    <a:pt x="2902" y="1909"/>
                    <a:pt x="2938" y="1904"/>
                  </a:cubicBezTo>
                  <a:cubicBezTo>
                    <a:pt x="2978" y="1900"/>
                    <a:pt x="3014" y="1891"/>
                    <a:pt x="3050" y="1877"/>
                  </a:cubicBezTo>
                  <a:lnTo>
                    <a:pt x="3163" y="1846"/>
                  </a:lnTo>
                  <a:cubicBezTo>
                    <a:pt x="3199" y="1828"/>
                    <a:pt x="3230" y="1814"/>
                    <a:pt x="3262" y="1796"/>
                  </a:cubicBezTo>
                  <a:cubicBezTo>
                    <a:pt x="3284" y="1792"/>
                    <a:pt x="3302" y="1783"/>
                    <a:pt x="3320" y="1769"/>
                  </a:cubicBezTo>
                  <a:lnTo>
                    <a:pt x="3370" y="1733"/>
                  </a:lnTo>
                  <a:cubicBezTo>
                    <a:pt x="3388" y="1724"/>
                    <a:pt x="3401" y="1711"/>
                    <a:pt x="3415" y="1697"/>
                  </a:cubicBezTo>
                  <a:lnTo>
                    <a:pt x="3437" y="1679"/>
                  </a:lnTo>
                  <a:cubicBezTo>
                    <a:pt x="3442" y="1670"/>
                    <a:pt x="3451" y="1661"/>
                    <a:pt x="3460" y="1648"/>
                  </a:cubicBezTo>
                  <a:cubicBezTo>
                    <a:pt x="3487" y="1612"/>
                    <a:pt x="3505" y="1562"/>
                    <a:pt x="3505" y="1513"/>
                  </a:cubicBezTo>
                  <a:cubicBezTo>
                    <a:pt x="3505" y="1490"/>
                    <a:pt x="3500" y="1468"/>
                    <a:pt x="3491" y="1445"/>
                  </a:cubicBezTo>
                  <a:cubicBezTo>
                    <a:pt x="3487" y="1423"/>
                    <a:pt x="3473" y="1400"/>
                    <a:pt x="3464" y="1382"/>
                  </a:cubicBezTo>
                  <a:cubicBezTo>
                    <a:pt x="3451" y="1364"/>
                    <a:pt x="3437" y="1346"/>
                    <a:pt x="3424" y="1333"/>
                  </a:cubicBezTo>
                  <a:cubicBezTo>
                    <a:pt x="3410" y="1315"/>
                    <a:pt x="3397" y="1301"/>
                    <a:pt x="3379" y="1288"/>
                  </a:cubicBezTo>
                  <a:cubicBezTo>
                    <a:pt x="3377" y="1286"/>
                    <a:pt x="3375" y="1285"/>
                    <a:pt x="3373" y="1283"/>
                  </a:cubicBezTo>
                  <a:lnTo>
                    <a:pt x="3373" y="1283"/>
                  </a:lnTo>
                  <a:cubicBezTo>
                    <a:pt x="3498" y="1225"/>
                    <a:pt x="3608" y="1137"/>
                    <a:pt x="3693" y="1027"/>
                  </a:cubicBezTo>
                  <a:cubicBezTo>
                    <a:pt x="3716" y="991"/>
                    <a:pt x="3738" y="950"/>
                    <a:pt x="3761" y="914"/>
                  </a:cubicBezTo>
                  <a:cubicBezTo>
                    <a:pt x="3779" y="874"/>
                    <a:pt x="3792" y="829"/>
                    <a:pt x="3801" y="784"/>
                  </a:cubicBezTo>
                  <a:lnTo>
                    <a:pt x="3810" y="716"/>
                  </a:lnTo>
                  <a:lnTo>
                    <a:pt x="3810" y="649"/>
                  </a:lnTo>
                  <a:cubicBezTo>
                    <a:pt x="3806" y="604"/>
                    <a:pt x="3797" y="559"/>
                    <a:pt x="3779" y="514"/>
                  </a:cubicBezTo>
                  <a:cubicBezTo>
                    <a:pt x="3761" y="474"/>
                    <a:pt x="3743" y="433"/>
                    <a:pt x="3716" y="397"/>
                  </a:cubicBezTo>
                  <a:cubicBezTo>
                    <a:pt x="3693" y="361"/>
                    <a:pt x="3662" y="325"/>
                    <a:pt x="3630" y="294"/>
                  </a:cubicBezTo>
                  <a:cubicBezTo>
                    <a:pt x="3612" y="280"/>
                    <a:pt x="3603" y="267"/>
                    <a:pt x="3585" y="249"/>
                  </a:cubicBezTo>
                  <a:lnTo>
                    <a:pt x="3527" y="213"/>
                  </a:lnTo>
                  <a:cubicBezTo>
                    <a:pt x="3491" y="190"/>
                    <a:pt x="3446" y="168"/>
                    <a:pt x="3406" y="154"/>
                  </a:cubicBezTo>
                  <a:cubicBezTo>
                    <a:pt x="3361" y="145"/>
                    <a:pt x="3316" y="136"/>
                    <a:pt x="3271" y="136"/>
                  </a:cubicBezTo>
                  <a:cubicBezTo>
                    <a:pt x="3226" y="136"/>
                    <a:pt x="3181" y="141"/>
                    <a:pt x="3136" y="154"/>
                  </a:cubicBezTo>
                  <a:cubicBezTo>
                    <a:pt x="3095" y="163"/>
                    <a:pt x="3055" y="177"/>
                    <a:pt x="3014" y="195"/>
                  </a:cubicBezTo>
                  <a:cubicBezTo>
                    <a:pt x="2995" y="203"/>
                    <a:pt x="2976" y="212"/>
                    <a:pt x="2958" y="221"/>
                  </a:cubicBezTo>
                  <a:lnTo>
                    <a:pt x="2958" y="221"/>
                  </a:lnTo>
                  <a:cubicBezTo>
                    <a:pt x="2946" y="196"/>
                    <a:pt x="2929" y="173"/>
                    <a:pt x="2906" y="154"/>
                  </a:cubicBezTo>
                  <a:cubicBezTo>
                    <a:pt x="2875" y="123"/>
                    <a:pt x="2834" y="96"/>
                    <a:pt x="2789" y="78"/>
                  </a:cubicBezTo>
                  <a:cubicBezTo>
                    <a:pt x="2749" y="60"/>
                    <a:pt x="2704" y="46"/>
                    <a:pt x="2663" y="37"/>
                  </a:cubicBezTo>
                  <a:cubicBezTo>
                    <a:pt x="2618" y="28"/>
                    <a:pt x="2578" y="19"/>
                    <a:pt x="2533" y="15"/>
                  </a:cubicBezTo>
                  <a:cubicBezTo>
                    <a:pt x="2444" y="5"/>
                    <a:pt x="2353" y="1"/>
                    <a:pt x="226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3"/>
            <p:cNvSpPr/>
            <p:nvPr/>
          </p:nvSpPr>
          <p:spPr>
            <a:xfrm>
              <a:off x="2838800" y="925600"/>
              <a:ext cx="8900" cy="13075"/>
            </a:xfrm>
            <a:custGeom>
              <a:avLst/>
              <a:gdLst/>
              <a:ahLst/>
              <a:cxnLst/>
              <a:rect l="l" t="t" r="r" b="b"/>
              <a:pathLst>
                <a:path w="356" h="523" extrusionOk="0">
                  <a:moveTo>
                    <a:pt x="266" y="123"/>
                  </a:moveTo>
                  <a:cubicBezTo>
                    <a:pt x="266" y="140"/>
                    <a:pt x="257" y="158"/>
                    <a:pt x="252" y="176"/>
                  </a:cubicBezTo>
                  <a:cubicBezTo>
                    <a:pt x="230" y="226"/>
                    <a:pt x="203" y="271"/>
                    <a:pt x="176" y="311"/>
                  </a:cubicBezTo>
                  <a:lnTo>
                    <a:pt x="144" y="343"/>
                  </a:lnTo>
                  <a:lnTo>
                    <a:pt x="140" y="352"/>
                  </a:lnTo>
                  <a:lnTo>
                    <a:pt x="135" y="361"/>
                  </a:lnTo>
                  <a:lnTo>
                    <a:pt x="124" y="372"/>
                  </a:lnTo>
                  <a:lnTo>
                    <a:pt x="124" y="372"/>
                  </a:lnTo>
                  <a:cubicBezTo>
                    <a:pt x="131" y="352"/>
                    <a:pt x="139" y="333"/>
                    <a:pt x="149" y="316"/>
                  </a:cubicBezTo>
                  <a:cubicBezTo>
                    <a:pt x="171" y="266"/>
                    <a:pt x="194" y="221"/>
                    <a:pt x="225" y="181"/>
                  </a:cubicBezTo>
                  <a:cubicBezTo>
                    <a:pt x="243" y="158"/>
                    <a:pt x="257" y="140"/>
                    <a:pt x="266" y="123"/>
                  </a:cubicBezTo>
                  <a:close/>
                  <a:moveTo>
                    <a:pt x="301" y="1"/>
                  </a:moveTo>
                  <a:cubicBezTo>
                    <a:pt x="294" y="1"/>
                    <a:pt x="289" y="2"/>
                    <a:pt x="284" y="6"/>
                  </a:cubicBezTo>
                  <a:lnTo>
                    <a:pt x="248" y="37"/>
                  </a:lnTo>
                  <a:cubicBezTo>
                    <a:pt x="234" y="46"/>
                    <a:pt x="216" y="60"/>
                    <a:pt x="207" y="73"/>
                  </a:cubicBezTo>
                  <a:cubicBezTo>
                    <a:pt x="189" y="87"/>
                    <a:pt x="171" y="105"/>
                    <a:pt x="158" y="122"/>
                  </a:cubicBezTo>
                  <a:cubicBezTo>
                    <a:pt x="113" y="163"/>
                    <a:pt x="81" y="212"/>
                    <a:pt x="50" y="266"/>
                  </a:cubicBezTo>
                  <a:cubicBezTo>
                    <a:pt x="32" y="298"/>
                    <a:pt x="18" y="329"/>
                    <a:pt x="9" y="365"/>
                  </a:cubicBezTo>
                  <a:cubicBezTo>
                    <a:pt x="5" y="383"/>
                    <a:pt x="0" y="406"/>
                    <a:pt x="0" y="428"/>
                  </a:cubicBezTo>
                  <a:cubicBezTo>
                    <a:pt x="0" y="442"/>
                    <a:pt x="5" y="460"/>
                    <a:pt x="9" y="473"/>
                  </a:cubicBezTo>
                  <a:cubicBezTo>
                    <a:pt x="14" y="482"/>
                    <a:pt x="18" y="496"/>
                    <a:pt x="27" y="505"/>
                  </a:cubicBezTo>
                  <a:cubicBezTo>
                    <a:pt x="41" y="514"/>
                    <a:pt x="54" y="518"/>
                    <a:pt x="68" y="523"/>
                  </a:cubicBezTo>
                  <a:cubicBezTo>
                    <a:pt x="90" y="523"/>
                    <a:pt x="108" y="523"/>
                    <a:pt x="126" y="514"/>
                  </a:cubicBezTo>
                  <a:cubicBezTo>
                    <a:pt x="135" y="509"/>
                    <a:pt x="149" y="500"/>
                    <a:pt x="158" y="496"/>
                  </a:cubicBezTo>
                  <a:cubicBezTo>
                    <a:pt x="171" y="482"/>
                    <a:pt x="189" y="469"/>
                    <a:pt x="203" y="451"/>
                  </a:cubicBezTo>
                  <a:lnTo>
                    <a:pt x="216" y="433"/>
                  </a:lnTo>
                  <a:lnTo>
                    <a:pt x="225" y="424"/>
                  </a:lnTo>
                  <a:lnTo>
                    <a:pt x="234" y="415"/>
                  </a:lnTo>
                  <a:lnTo>
                    <a:pt x="266" y="374"/>
                  </a:lnTo>
                  <a:cubicBezTo>
                    <a:pt x="297" y="320"/>
                    <a:pt x="324" y="262"/>
                    <a:pt x="342" y="203"/>
                  </a:cubicBezTo>
                  <a:cubicBezTo>
                    <a:pt x="351" y="158"/>
                    <a:pt x="356" y="114"/>
                    <a:pt x="347" y="69"/>
                  </a:cubicBezTo>
                  <a:cubicBezTo>
                    <a:pt x="347" y="55"/>
                    <a:pt x="342" y="46"/>
                    <a:pt x="338" y="33"/>
                  </a:cubicBezTo>
                  <a:cubicBezTo>
                    <a:pt x="333" y="28"/>
                    <a:pt x="333" y="24"/>
                    <a:pt x="333" y="24"/>
                  </a:cubicBezTo>
                  <a:cubicBezTo>
                    <a:pt x="333" y="19"/>
                    <a:pt x="329" y="15"/>
                    <a:pt x="329" y="15"/>
                  </a:cubicBezTo>
                  <a:cubicBezTo>
                    <a:pt x="323" y="6"/>
                    <a:pt x="312" y="1"/>
                    <a:pt x="30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3"/>
            <p:cNvSpPr/>
            <p:nvPr/>
          </p:nvSpPr>
          <p:spPr>
            <a:xfrm>
              <a:off x="2767275" y="994800"/>
              <a:ext cx="13300" cy="25425"/>
            </a:xfrm>
            <a:custGeom>
              <a:avLst/>
              <a:gdLst/>
              <a:ahLst/>
              <a:cxnLst/>
              <a:rect l="l" t="t" r="r" b="b"/>
              <a:pathLst>
                <a:path w="532" h="1017" extrusionOk="0">
                  <a:moveTo>
                    <a:pt x="485" y="289"/>
                  </a:moveTo>
                  <a:lnTo>
                    <a:pt x="509" y="297"/>
                  </a:lnTo>
                  <a:cubicBezTo>
                    <a:pt x="506" y="297"/>
                    <a:pt x="504" y="298"/>
                    <a:pt x="502" y="298"/>
                  </a:cubicBezTo>
                  <a:cubicBezTo>
                    <a:pt x="494" y="298"/>
                    <a:pt x="489" y="294"/>
                    <a:pt x="485" y="289"/>
                  </a:cubicBezTo>
                  <a:close/>
                  <a:moveTo>
                    <a:pt x="258" y="1"/>
                  </a:moveTo>
                  <a:cubicBezTo>
                    <a:pt x="250" y="1"/>
                    <a:pt x="242" y="2"/>
                    <a:pt x="234" y="4"/>
                  </a:cubicBezTo>
                  <a:cubicBezTo>
                    <a:pt x="225" y="9"/>
                    <a:pt x="216" y="13"/>
                    <a:pt x="207" y="18"/>
                  </a:cubicBezTo>
                  <a:lnTo>
                    <a:pt x="198" y="22"/>
                  </a:lnTo>
                  <a:lnTo>
                    <a:pt x="194" y="31"/>
                  </a:lnTo>
                  <a:lnTo>
                    <a:pt x="194" y="36"/>
                  </a:lnTo>
                  <a:lnTo>
                    <a:pt x="185" y="49"/>
                  </a:lnTo>
                  <a:lnTo>
                    <a:pt x="180" y="72"/>
                  </a:lnTo>
                  <a:cubicBezTo>
                    <a:pt x="176" y="85"/>
                    <a:pt x="176" y="94"/>
                    <a:pt x="176" y="108"/>
                  </a:cubicBezTo>
                  <a:cubicBezTo>
                    <a:pt x="176" y="117"/>
                    <a:pt x="176" y="130"/>
                    <a:pt x="176" y="139"/>
                  </a:cubicBezTo>
                  <a:cubicBezTo>
                    <a:pt x="176" y="157"/>
                    <a:pt x="180" y="175"/>
                    <a:pt x="180" y="193"/>
                  </a:cubicBezTo>
                  <a:cubicBezTo>
                    <a:pt x="187" y="221"/>
                    <a:pt x="192" y="247"/>
                    <a:pt x="199" y="273"/>
                  </a:cubicBezTo>
                  <a:lnTo>
                    <a:pt x="199" y="273"/>
                  </a:lnTo>
                  <a:cubicBezTo>
                    <a:pt x="182" y="261"/>
                    <a:pt x="163" y="250"/>
                    <a:pt x="144" y="238"/>
                  </a:cubicBezTo>
                  <a:cubicBezTo>
                    <a:pt x="126" y="229"/>
                    <a:pt x="104" y="225"/>
                    <a:pt x="86" y="225"/>
                  </a:cubicBezTo>
                  <a:cubicBezTo>
                    <a:pt x="68" y="225"/>
                    <a:pt x="54" y="229"/>
                    <a:pt x="41" y="238"/>
                  </a:cubicBezTo>
                  <a:lnTo>
                    <a:pt x="27" y="247"/>
                  </a:lnTo>
                  <a:lnTo>
                    <a:pt x="23" y="252"/>
                  </a:lnTo>
                  <a:cubicBezTo>
                    <a:pt x="24" y="250"/>
                    <a:pt x="24" y="249"/>
                    <a:pt x="24" y="249"/>
                  </a:cubicBezTo>
                  <a:lnTo>
                    <a:pt x="24" y="249"/>
                  </a:lnTo>
                  <a:cubicBezTo>
                    <a:pt x="22" y="249"/>
                    <a:pt x="14" y="261"/>
                    <a:pt x="14" y="261"/>
                  </a:cubicBezTo>
                  <a:lnTo>
                    <a:pt x="9" y="270"/>
                  </a:lnTo>
                  <a:cubicBezTo>
                    <a:pt x="5" y="288"/>
                    <a:pt x="0" y="306"/>
                    <a:pt x="0" y="328"/>
                  </a:cubicBezTo>
                  <a:lnTo>
                    <a:pt x="0" y="369"/>
                  </a:lnTo>
                  <a:cubicBezTo>
                    <a:pt x="9" y="414"/>
                    <a:pt x="18" y="463"/>
                    <a:pt x="32" y="508"/>
                  </a:cubicBezTo>
                  <a:cubicBezTo>
                    <a:pt x="59" y="598"/>
                    <a:pt x="90" y="688"/>
                    <a:pt x="131" y="769"/>
                  </a:cubicBezTo>
                  <a:cubicBezTo>
                    <a:pt x="171" y="859"/>
                    <a:pt x="225" y="935"/>
                    <a:pt x="288" y="1007"/>
                  </a:cubicBezTo>
                  <a:cubicBezTo>
                    <a:pt x="295" y="1014"/>
                    <a:pt x="302" y="1017"/>
                    <a:pt x="310" y="1017"/>
                  </a:cubicBezTo>
                  <a:cubicBezTo>
                    <a:pt x="332" y="1017"/>
                    <a:pt x="351" y="991"/>
                    <a:pt x="338" y="967"/>
                  </a:cubicBezTo>
                  <a:cubicBezTo>
                    <a:pt x="284" y="895"/>
                    <a:pt x="243" y="818"/>
                    <a:pt x="216" y="737"/>
                  </a:cubicBezTo>
                  <a:cubicBezTo>
                    <a:pt x="180" y="652"/>
                    <a:pt x="158" y="571"/>
                    <a:pt x="135" y="481"/>
                  </a:cubicBezTo>
                  <a:cubicBezTo>
                    <a:pt x="126" y="441"/>
                    <a:pt x="117" y="400"/>
                    <a:pt x="113" y="355"/>
                  </a:cubicBezTo>
                  <a:lnTo>
                    <a:pt x="113" y="349"/>
                  </a:lnTo>
                  <a:lnTo>
                    <a:pt x="113" y="349"/>
                  </a:lnTo>
                  <a:cubicBezTo>
                    <a:pt x="143" y="366"/>
                    <a:pt x="170" y="390"/>
                    <a:pt x="194" y="414"/>
                  </a:cubicBezTo>
                  <a:cubicBezTo>
                    <a:pt x="220" y="436"/>
                    <a:pt x="249" y="461"/>
                    <a:pt x="273" y="487"/>
                  </a:cubicBezTo>
                  <a:lnTo>
                    <a:pt x="273" y="487"/>
                  </a:lnTo>
                  <a:cubicBezTo>
                    <a:pt x="274" y="488"/>
                    <a:pt x="274" y="489"/>
                    <a:pt x="275" y="490"/>
                  </a:cubicBezTo>
                  <a:lnTo>
                    <a:pt x="276" y="489"/>
                  </a:lnTo>
                  <a:lnTo>
                    <a:pt x="276" y="489"/>
                  </a:lnTo>
                  <a:cubicBezTo>
                    <a:pt x="280" y="494"/>
                    <a:pt x="284" y="499"/>
                    <a:pt x="288" y="504"/>
                  </a:cubicBezTo>
                  <a:cubicBezTo>
                    <a:pt x="300" y="516"/>
                    <a:pt x="316" y="522"/>
                    <a:pt x="331" y="522"/>
                  </a:cubicBezTo>
                  <a:cubicBezTo>
                    <a:pt x="338" y="522"/>
                    <a:pt x="345" y="520"/>
                    <a:pt x="351" y="517"/>
                  </a:cubicBezTo>
                  <a:cubicBezTo>
                    <a:pt x="383" y="504"/>
                    <a:pt x="396" y="468"/>
                    <a:pt x="383" y="441"/>
                  </a:cubicBezTo>
                  <a:cubicBezTo>
                    <a:pt x="356" y="382"/>
                    <a:pt x="333" y="319"/>
                    <a:pt x="315" y="261"/>
                  </a:cubicBezTo>
                  <a:cubicBezTo>
                    <a:pt x="302" y="229"/>
                    <a:pt x="297" y="198"/>
                    <a:pt x="288" y="171"/>
                  </a:cubicBezTo>
                  <a:cubicBezTo>
                    <a:pt x="284" y="157"/>
                    <a:pt x="284" y="144"/>
                    <a:pt x="279" y="130"/>
                  </a:cubicBezTo>
                  <a:cubicBezTo>
                    <a:pt x="279" y="121"/>
                    <a:pt x="279" y="117"/>
                    <a:pt x="279" y="108"/>
                  </a:cubicBezTo>
                  <a:lnTo>
                    <a:pt x="279" y="94"/>
                  </a:lnTo>
                  <a:lnTo>
                    <a:pt x="282" y="89"/>
                  </a:lnTo>
                  <a:lnTo>
                    <a:pt x="282" y="89"/>
                  </a:lnTo>
                  <a:cubicBezTo>
                    <a:pt x="282" y="89"/>
                    <a:pt x="283" y="89"/>
                    <a:pt x="284" y="90"/>
                  </a:cubicBezTo>
                  <a:cubicBezTo>
                    <a:pt x="306" y="108"/>
                    <a:pt x="329" y="126"/>
                    <a:pt x="351" y="144"/>
                  </a:cubicBezTo>
                  <a:cubicBezTo>
                    <a:pt x="393" y="186"/>
                    <a:pt x="436" y="232"/>
                    <a:pt x="474" y="279"/>
                  </a:cubicBezTo>
                  <a:lnTo>
                    <a:pt x="474" y="279"/>
                  </a:lnTo>
                  <a:lnTo>
                    <a:pt x="468" y="283"/>
                  </a:lnTo>
                  <a:cubicBezTo>
                    <a:pt x="472" y="298"/>
                    <a:pt x="482" y="307"/>
                    <a:pt x="495" y="307"/>
                  </a:cubicBezTo>
                  <a:cubicBezTo>
                    <a:pt x="498" y="307"/>
                    <a:pt x="501" y="306"/>
                    <a:pt x="504" y="306"/>
                  </a:cubicBezTo>
                  <a:cubicBezTo>
                    <a:pt x="518" y="306"/>
                    <a:pt x="531" y="288"/>
                    <a:pt x="527" y="270"/>
                  </a:cubicBezTo>
                  <a:cubicBezTo>
                    <a:pt x="527" y="270"/>
                    <a:pt x="527" y="265"/>
                    <a:pt x="522" y="261"/>
                  </a:cubicBezTo>
                  <a:cubicBezTo>
                    <a:pt x="521" y="259"/>
                    <a:pt x="521" y="258"/>
                    <a:pt x="520" y="257"/>
                  </a:cubicBezTo>
                  <a:lnTo>
                    <a:pt x="520" y="257"/>
                  </a:lnTo>
                  <a:cubicBezTo>
                    <a:pt x="484" y="200"/>
                    <a:pt x="445" y="143"/>
                    <a:pt x="401" y="94"/>
                  </a:cubicBezTo>
                  <a:cubicBezTo>
                    <a:pt x="378" y="67"/>
                    <a:pt x="351" y="40"/>
                    <a:pt x="320" y="18"/>
                  </a:cubicBezTo>
                  <a:cubicBezTo>
                    <a:pt x="300" y="8"/>
                    <a:pt x="278" y="1"/>
                    <a:pt x="258"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3"/>
            <p:cNvSpPr/>
            <p:nvPr/>
          </p:nvSpPr>
          <p:spPr>
            <a:xfrm>
              <a:off x="2777500" y="991050"/>
              <a:ext cx="39825" cy="40800"/>
            </a:xfrm>
            <a:custGeom>
              <a:avLst/>
              <a:gdLst/>
              <a:ahLst/>
              <a:cxnLst/>
              <a:rect l="l" t="t" r="r" b="b"/>
              <a:pathLst>
                <a:path w="1593" h="1632" extrusionOk="0">
                  <a:moveTo>
                    <a:pt x="104" y="1"/>
                  </a:moveTo>
                  <a:cubicBezTo>
                    <a:pt x="89" y="1"/>
                    <a:pt x="75" y="5"/>
                    <a:pt x="64" y="10"/>
                  </a:cubicBezTo>
                  <a:cubicBezTo>
                    <a:pt x="59" y="15"/>
                    <a:pt x="55" y="15"/>
                    <a:pt x="50" y="19"/>
                  </a:cubicBezTo>
                  <a:lnTo>
                    <a:pt x="50" y="24"/>
                  </a:lnTo>
                  <a:lnTo>
                    <a:pt x="46" y="28"/>
                  </a:lnTo>
                  <a:cubicBezTo>
                    <a:pt x="41" y="33"/>
                    <a:pt x="37" y="37"/>
                    <a:pt x="32" y="46"/>
                  </a:cubicBezTo>
                  <a:cubicBezTo>
                    <a:pt x="23" y="60"/>
                    <a:pt x="14" y="73"/>
                    <a:pt x="10" y="87"/>
                  </a:cubicBezTo>
                  <a:cubicBezTo>
                    <a:pt x="5" y="114"/>
                    <a:pt x="1" y="141"/>
                    <a:pt x="5" y="163"/>
                  </a:cubicBezTo>
                  <a:cubicBezTo>
                    <a:pt x="10" y="253"/>
                    <a:pt x="32" y="343"/>
                    <a:pt x="68" y="424"/>
                  </a:cubicBezTo>
                  <a:cubicBezTo>
                    <a:pt x="75" y="438"/>
                    <a:pt x="84" y="444"/>
                    <a:pt x="97" y="444"/>
                  </a:cubicBezTo>
                  <a:cubicBezTo>
                    <a:pt x="100" y="444"/>
                    <a:pt x="104" y="443"/>
                    <a:pt x="109" y="442"/>
                  </a:cubicBezTo>
                  <a:cubicBezTo>
                    <a:pt x="122" y="438"/>
                    <a:pt x="131" y="420"/>
                    <a:pt x="127" y="406"/>
                  </a:cubicBezTo>
                  <a:cubicBezTo>
                    <a:pt x="100" y="325"/>
                    <a:pt x="86" y="244"/>
                    <a:pt x="82" y="163"/>
                  </a:cubicBezTo>
                  <a:cubicBezTo>
                    <a:pt x="82" y="145"/>
                    <a:pt x="86" y="132"/>
                    <a:pt x="91" y="114"/>
                  </a:cubicBezTo>
                  <a:cubicBezTo>
                    <a:pt x="91" y="109"/>
                    <a:pt x="95" y="105"/>
                    <a:pt x="95" y="100"/>
                  </a:cubicBezTo>
                  <a:cubicBezTo>
                    <a:pt x="95" y="100"/>
                    <a:pt x="102" y="96"/>
                    <a:pt x="107" y="92"/>
                  </a:cubicBezTo>
                  <a:lnTo>
                    <a:pt x="107" y="92"/>
                  </a:lnTo>
                  <a:cubicBezTo>
                    <a:pt x="109" y="93"/>
                    <a:pt x="113" y="96"/>
                    <a:pt x="118" y="100"/>
                  </a:cubicBezTo>
                  <a:cubicBezTo>
                    <a:pt x="131" y="114"/>
                    <a:pt x="145" y="127"/>
                    <a:pt x="154" y="141"/>
                  </a:cubicBezTo>
                  <a:cubicBezTo>
                    <a:pt x="203" y="208"/>
                    <a:pt x="244" y="280"/>
                    <a:pt x="280" y="352"/>
                  </a:cubicBezTo>
                  <a:cubicBezTo>
                    <a:pt x="316" y="429"/>
                    <a:pt x="352" y="510"/>
                    <a:pt x="383" y="586"/>
                  </a:cubicBezTo>
                  <a:cubicBezTo>
                    <a:pt x="393" y="606"/>
                    <a:pt x="412" y="615"/>
                    <a:pt x="431" y="615"/>
                  </a:cubicBezTo>
                  <a:cubicBezTo>
                    <a:pt x="455" y="615"/>
                    <a:pt x="479" y="600"/>
                    <a:pt x="486" y="573"/>
                  </a:cubicBezTo>
                  <a:cubicBezTo>
                    <a:pt x="500" y="510"/>
                    <a:pt x="522" y="451"/>
                    <a:pt x="549" y="393"/>
                  </a:cubicBezTo>
                  <a:cubicBezTo>
                    <a:pt x="558" y="370"/>
                    <a:pt x="576" y="348"/>
                    <a:pt x="594" y="334"/>
                  </a:cubicBezTo>
                  <a:lnTo>
                    <a:pt x="601" y="334"/>
                  </a:lnTo>
                  <a:cubicBezTo>
                    <a:pt x="601" y="335"/>
                    <a:pt x="602" y="336"/>
                    <a:pt x="603" y="339"/>
                  </a:cubicBezTo>
                  <a:cubicBezTo>
                    <a:pt x="608" y="348"/>
                    <a:pt x="612" y="357"/>
                    <a:pt x="617" y="370"/>
                  </a:cubicBezTo>
                  <a:cubicBezTo>
                    <a:pt x="617" y="384"/>
                    <a:pt x="621" y="402"/>
                    <a:pt x="621" y="415"/>
                  </a:cubicBezTo>
                  <a:cubicBezTo>
                    <a:pt x="626" y="447"/>
                    <a:pt x="626" y="478"/>
                    <a:pt x="626" y="514"/>
                  </a:cubicBezTo>
                  <a:cubicBezTo>
                    <a:pt x="626" y="577"/>
                    <a:pt x="621" y="645"/>
                    <a:pt x="612" y="712"/>
                  </a:cubicBezTo>
                  <a:cubicBezTo>
                    <a:pt x="612" y="730"/>
                    <a:pt x="617" y="744"/>
                    <a:pt x="630" y="757"/>
                  </a:cubicBezTo>
                  <a:cubicBezTo>
                    <a:pt x="770" y="910"/>
                    <a:pt x="914" y="1067"/>
                    <a:pt x="1062" y="1216"/>
                  </a:cubicBezTo>
                  <a:lnTo>
                    <a:pt x="1076" y="1229"/>
                  </a:lnTo>
                  <a:lnTo>
                    <a:pt x="1085" y="1243"/>
                  </a:lnTo>
                  <a:lnTo>
                    <a:pt x="1094" y="1247"/>
                  </a:lnTo>
                  <a:lnTo>
                    <a:pt x="1121" y="1274"/>
                  </a:lnTo>
                  <a:lnTo>
                    <a:pt x="1184" y="1324"/>
                  </a:lnTo>
                  <a:lnTo>
                    <a:pt x="1301" y="1427"/>
                  </a:lnTo>
                  <a:lnTo>
                    <a:pt x="1544" y="1630"/>
                  </a:lnTo>
                  <a:lnTo>
                    <a:pt x="1530" y="1625"/>
                  </a:lnTo>
                  <a:lnTo>
                    <a:pt x="1530" y="1625"/>
                  </a:lnTo>
                  <a:cubicBezTo>
                    <a:pt x="1537" y="1630"/>
                    <a:pt x="1543" y="1632"/>
                    <a:pt x="1549" y="1632"/>
                  </a:cubicBezTo>
                  <a:cubicBezTo>
                    <a:pt x="1574" y="1632"/>
                    <a:pt x="1592" y="1602"/>
                    <a:pt x="1571" y="1580"/>
                  </a:cubicBezTo>
                  <a:lnTo>
                    <a:pt x="1346" y="1360"/>
                  </a:lnTo>
                  <a:lnTo>
                    <a:pt x="1233" y="1252"/>
                  </a:lnTo>
                  <a:lnTo>
                    <a:pt x="1179" y="1198"/>
                  </a:lnTo>
                  <a:lnTo>
                    <a:pt x="1152" y="1171"/>
                  </a:lnTo>
                  <a:lnTo>
                    <a:pt x="1145" y="1163"/>
                  </a:lnTo>
                  <a:cubicBezTo>
                    <a:pt x="1145" y="1163"/>
                    <a:pt x="1139" y="1157"/>
                    <a:pt x="1139" y="1157"/>
                  </a:cubicBezTo>
                  <a:lnTo>
                    <a:pt x="1125" y="1144"/>
                  </a:lnTo>
                  <a:cubicBezTo>
                    <a:pt x="997" y="994"/>
                    <a:pt x="860" y="844"/>
                    <a:pt x="723" y="698"/>
                  </a:cubicBezTo>
                  <a:lnTo>
                    <a:pt x="723" y="698"/>
                  </a:lnTo>
                  <a:cubicBezTo>
                    <a:pt x="730" y="634"/>
                    <a:pt x="734" y="569"/>
                    <a:pt x="734" y="505"/>
                  </a:cubicBezTo>
                  <a:cubicBezTo>
                    <a:pt x="734" y="469"/>
                    <a:pt x="734" y="429"/>
                    <a:pt x="729" y="393"/>
                  </a:cubicBezTo>
                  <a:cubicBezTo>
                    <a:pt x="729" y="375"/>
                    <a:pt x="725" y="357"/>
                    <a:pt x="720" y="339"/>
                  </a:cubicBezTo>
                  <a:cubicBezTo>
                    <a:pt x="716" y="316"/>
                    <a:pt x="707" y="294"/>
                    <a:pt x="693" y="271"/>
                  </a:cubicBezTo>
                  <a:cubicBezTo>
                    <a:pt x="675" y="244"/>
                    <a:pt x="648" y="222"/>
                    <a:pt x="617" y="217"/>
                  </a:cubicBezTo>
                  <a:lnTo>
                    <a:pt x="576" y="217"/>
                  </a:lnTo>
                  <a:cubicBezTo>
                    <a:pt x="558" y="222"/>
                    <a:pt x="540" y="226"/>
                    <a:pt x="527" y="235"/>
                  </a:cubicBezTo>
                  <a:cubicBezTo>
                    <a:pt x="504" y="249"/>
                    <a:pt x="486" y="267"/>
                    <a:pt x="473" y="285"/>
                  </a:cubicBezTo>
                  <a:cubicBezTo>
                    <a:pt x="464" y="303"/>
                    <a:pt x="450" y="321"/>
                    <a:pt x="441" y="339"/>
                  </a:cubicBezTo>
                  <a:cubicBezTo>
                    <a:pt x="432" y="359"/>
                    <a:pt x="423" y="379"/>
                    <a:pt x="416" y="400"/>
                  </a:cubicBezTo>
                  <a:lnTo>
                    <a:pt x="416" y="400"/>
                  </a:lnTo>
                  <a:cubicBezTo>
                    <a:pt x="400" y="369"/>
                    <a:pt x="383" y="338"/>
                    <a:pt x="365" y="307"/>
                  </a:cubicBezTo>
                  <a:cubicBezTo>
                    <a:pt x="325" y="226"/>
                    <a:pt x="280" y="154"/>
                    <a:pt x="221" y="82"/>
                  </a:cubicBezTo>
                  <a:cubicBezTo>
                    <a:pt x="208" y="64"/>
                    <a:pt x="190" y="46"/>
                    <a:pt x="172" y="28"/>
                  </a:cubicBezTo>
                  <a:cubicBezTo>
                    <a:pt x="158" y="19"/>
                    <a:pt x="145" y="10"/>
                    <a:pt x="131" y="6"/>
                  </a:cubicBezTo>
                  <a:cubicBezTo>
                    <a:pt x="122" y="2"/>
                    <a:pt x="113" y="1"/>
                    <a:pt x="104"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3"/>
            <p:cNvSpPr/>
            <p:nvPr/>
          </p:nvSpPr>
          <p:spPr>
            <a:xfrm>
              <a:off x="2815850" y="1030500"/>
              <a:ext cx="28400" cy="19800"/>
            </a:xfrm>
            <a:custGeom>
              <a:avLst/>
              <a:gdLst/>
              <a:ahLst/>
              <a:cxnLst/>
              <a:rect l="l" t="t" r="r" b="b"/>
              <a:pathLst>
                <a:path w="1136" h="792" extrusionOk="0">
                  <a:moveTo>
                    <a:pt x="32" y="0"/>
                  </a:moveTo>
                  <a:cubicBezTo>
                    <a:pt x="25" y="0"/>
                    <a:pt x="17" y="4"/>
                    <a:pt x="10" y="11"/>
                  </a:cubicBezTo>
                  <a:cubicBezTo>
                    <a:pt x="1" y="20"/>
                    <a:pt x="1" y="43"/>
                    <a:pt x="10" y="56"/>
                  </a:cubicBezTo>
                  <a:cubicBezTo>
                    <a:pt x="10" y="56"/>
                    <a:pt x="68" y="110"/>
                    <a:pt x="163" y="191"/>
                  </a:cubicBezTo>
                  <a:cubicBezTo>
                    <a:pt x="208" y="232"/>
                    <a:pt x="262" y="281"/>
                    <a:pt x="320" y="326"/>
                  </a:cubicBezTo>
                  <a:cubicBezTo>
                    <a:pt x="383" y="371"/>
                    <a:pt x="451" y="421"/>
                    <a:pt x="513" y="466"/>
                  </a:cubicBezTo>
                  <a:cubicBezTo>
                    <a:pt x="639" y="551"/>
                    <a:pt x="765" y="632"/>
                    <a:pt x="896" y="704"/>
                  </a:cubicBezTo>
                  <a:cubicBezTo>
                    <a:pt x="1004" y="758"/>
                    <a:pt x="1080" y="790"/>
                    <a:pt x="1080" y="790"/>
                  </a:cubicBezTo>
                  <a:cubicBezTo>
                    <a:pt x="1084" y="791"/>
                    <a:pt x="1088" y="792"/>
                    <a:pt x="1092" y="792"/>
                  </a:cubicBezTo>
                  <a:cubicBezTo>
                    <a:pt x="1118" y="792"/>
                    <a:pt x="1135" y="755"/>
                    <a:pt x="1112" y="736"/>
                  </a:cubicBezTo>
                  <a:cubicBezTo>
                    <a:pt x="1112" y="736"/>
                    <a:pt x="1044" y="691"/>
                    <a:pt x="941" y="623"/>
                  </a:cubicBezTo>
                  <a:cubicBezTo>
                    <a:pt x="891" y="592"/>
                    <a:pt x="837" y="547"/>
                    <a:pt x="774" y="506"/>
                  </a:cubicBezTo>
                  <a:cubicBezTo>
                    <a:pt x="711" y="466"/>
                    <a:pt x="648" y="421"/>
                    <a:pt x="581" y="371"/>
                  </a:cubicBezTo>
                  <a:cubicBezTo>
                    <a:pt x="446" y="286"/>
                    <a:pt x="320" y="187"/>
                    <a:pt x="221" y="119"/>
                  </a:cubicBezTo>
                  <a:cubicBezTo>
                    <a:pt x="118" y="47"/>
                    <a:pt x="50" y="7"/>
                    <a:pt x="50" y="7"/>
                  </a:cubicBezTo>
                  <a:cubicBezTo>
                    <a:pt x="44" y="3"/>
                    <a:pt x="38" y="0"/>
                    <a:pt x="3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3"/>
            <p:cNvSpPr/>
            <p:nvPr/>
          </p:nvSpPr>
          <p:spPr>
            <a:xfrm>
              <a:off x="2910650" y="1071950"/>
              <a:ext cx="21750" cy="70825"/>
            </a:xfrm>
            <a:custGeom>
              <a:avLst/>
              <a:gdLst/>
              <a:ahLst/>
              <a:cxnLst/>
              <a:rect l="l" t="t" r="r" b="b"/>
              <a:pathLst>
                <a:path w="870" h="2833" extrusionOk="0">
                  <a:moveTo>
                    <a:pt x="37" y="1"/>
                  </a:moveTo>
                  <a:cubicBezTo>
                    <a:pt x="33" y="1"/>
                    <a:pt x="28" y="2"/>
                    <a:pt x="23" y="4"/>
                  </a:cubicBezTo>
                  <a:cubicBezTo>
                    <a:pt x="10" y="9"/>
                    <a:pt x="1" y="27"/>
                    <a:pt x="5" y="40"/>
                  </a:cubicBezTo>
                  <a:lnTo>
                    <a:pt x="5" y="45"/>
                  </a:lnTo>
                  <a:cubicBezTo>
                    <a:pt x="5" y="45"/>
                    <a:pt x="64" y="216"/>
                    <a:pt x="158" y="468"/>
                  </a:cubicBezTo>
                  <a:cubicBezTo>
                    <a:pt x="185" y="535"/>
                    <a:pt x="208" y="603"/>
                    <a:pt x="230" y="670"/>
                  </a:cubicBezTo>
                  <a:cubicBezTo>
                    <a:pt x="253" y="747"/>
                    <a:pt x="275" y="823"/>
                    <a:pt x="298" y="904"/>
                  </a:cubicBezTo>
                  <a:lnTo>
                    <a:pt x="379" y="1156"/>
                  </a:lnTo>
                  <a:cubicBezTo>
                    <a:pt x="401" y="1237"/>
                    <a:pt x="424" y="1327"/>
                    <a:pt x="442" y="1412"/>
                  </a:cubicBezTo>
                  <a:cubicBezTo>
                    <a:pt x="491" y="1588"/>
                    <a:pt x="536" y="1759"/>
                    <a:pt x="577" y="1925"/>
                  </a:cubicBezTo>
                  <a:cubicBezTo>
                    <a:pt x="617" y="2092"/>
                    <a:pt x="667" y="2240"/>
                    <a:pt x="698" y="2375"/>
                  </a:cubicBezTo>
                  <a:cubicBezTo>
                    <a:pt x="761" y="2636"/>
                    <a:pt x="806" y="2811"/>
                    <a:pt x="806" y="2811"/>
                  </a:cubicBezTo>
                  <a:cubicBezTo>
                    <a:pt x="812" y="2826"/>
                    <a:pt x="823" y="2833"/>
                    <a:pt x="835" y="2833"/>
                  </a:cubicBezTo>
                  <a:cubicBezTo>
                    <a:pt x="852" y="2833"/>
                    <a:pt x="869" y="2819"/>
                    <a:pt x="869" y="2798"/>
                  </a:cubicBezTo>
                  <a:cubicBezTo>
                    <a:pt x="869" y="2798"/>
                    <a:pt x="838" y="2622"/>
                    <a:pt x="788" y="2353"/>
                  </a:cubicBezTo>
                  <a:cubicBezTo>
                    <a:pt x="766" y="2222"/>
                    <a:pt x="730" y="2065"/>
                    <a:pt x="685" y="1903"/>
                  </a:cubicBezTo>
                  <a:cubicBezTo>
                    <a:pt x="644" y="1736"/>
                    <a:pt x="599" y="1561"/>
                    <a:pt x="559" y="1385"/>
                  </a:cubicBezTo>
                  <a:cubicBezTo>
                    <a:pt x="532" y="1295"/>
                    <a:pt x="514" y="1210"/>
                    <a:pt x="487" y="1120"/>
                  </a:cubicBezTo>
                  <a:lnTo>
                    <a:pt x="406" y="872"/>
                  </a:lnTo>
                  <a:lnTo>
                    <a:pt x="325" y="639"/>
                  </a:lnTo>
                  <a:cubicBezTo>
                    <a:pt x="302" y="567"/>
                    <a:pt x="275" y="499"/>
                    <a:pt x="248" y="436"/>
                  </a:cubicBezTo>
                  <a:cubicBezTo>
                    <a:pt x="136" y="184"/>
                    <a:pt x="64" y="18"/>
                    <a:pt x="64" y="18"/>
                  </a:cubicBezTo>
                  <a:cubicBezTo>
                    <a:pt x="57" y="8"/>
                    <a:pt x="49" y="1"/>
                    <a:pt x="3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3"/>
            <p:cNvSpPr/>
            <p:nvPr/>
          </p:nvSpPr>
          <p:spPr>
            <a:xfrm>
              <a:off x="2869500" y="1174725"/>
              <a:ext cx="27025" cy="5800"/>
            </a:xfrm>
            <a:custGeom>
              <a:avLst/>
              <a:gdLst/>
              <a:ahLst/>
              <a:cxnLst/>
              <a:rect l="l" t="t" r="r" b="b"/>
              <a:pathLst>
                <a:path w="1081" h="232" extrusionOk="0">
                  <a:moveTo>
                    <a:pt x="1040" y="0"/>
                  </a:moveTo>
                  <a:cubicBezTo>
                    <a:pt x="1040" y="0"/>
                    <a:pt x="977" y="14"/>
                    <a:pt x="887" y="36"/>
                  </a:cubicBezTo>
                  <a:cubicBezTo>
                    <a:pt x="842" y="50"/>
                    <a:pt x="779" y="54"/>
                    <a:pt x="725" y="63"/>
                  </a:cubicBezTo>
                  <a:cubicBezTo>
                    <a:pt x="693" y="72"/>
                    <a:pt x="666" y="77"/>
                    <a:pt x="635" y="81"/>
                  </a:cubicBezTo>
                  <a:lnTo>
                    <a:pt x="540" y="95"/>
                  </a:lnTo>
                  <a:cubicBezTo>
                    <a:pt x="477" y="104"/>
                    <a:pt x="419" y="113"/>
                    <a:pt x="356" y="117"/>
                  </a:cubicBezTo>
                  <a:cubicBezTo>
                    <a:pt x="297" y="122"/>
                    <a:pt x="243" y="140"/>
                    <a:pt x="198" y="140"/>
                  </a:cubicBezTo>
                  <a:lnTo>
                    <a:pt x="36" y="158"/>
                  </a:lnTo>
                  <a:cubicBezTo>
                    <a:pt x="0" y="162"/>
                    <a:pt x="0" y="212"/>
                    <a:pt x="36" y="216"/>
                  </a:cubicBezTo>
                  <a:cubicBezTo>
                    <a:pt x="90" y="225"/>
                    <a:pt x="144" y="230"/>
                    <a:pt x="198" y="230"/>
                  </a:cubicBezTo>
                  <a:cubicBezTo>
                    <a:pt x="219" y="231"/>
                    <a:pt x="240" y="231"/>
                    <a:pt x="261" y="231"/>
                  </a:cubicBezTo>
                  <a:cubicBezTo>
                    <a:pt x="361" y="231"/>
                    <a:pt x="461" y="222"/>
                    <a:pt x="558" y="207"/>
                  </a:cubicBezTo>
                  <a:lnTo>
                    <a:pt x="653" y="194"/>
                  </a:lnTo>
                  <a:cubicBezTo>
                    <a:pt x="684" y="189"/>
                    <a:pt x="716" y="180"/>
                    <a:pt x="747" y="171"/>
                  </a:cubicBezTo>
                  <a:cubicBezTo>
                    <a:pt x="801" y="158"/>
                    <a:pt x="855" y="144"/>
                    <a:pt x="909" y="126"/>
                  </a:cubicBezTo>
                  <a:cubicBezTo>
                    <a:pt x="999" y="90"/>
                    <a:pt x="1062" y="59"/>
                    <a:pt x="1062" y="59"/>
                  </a:cubicBezTo>
                  <a:cubicBezTo>
                    <a:pt x="1071" y="54"/>
                    <a:pt x="1080" y="41"/>
                    <a:pt x="1076" y="27"/>
                  </a:cubicBezTo>
                  <a:cubicBezTo>
                    <a:pt x="1076" y="9"/>
                    <a:pt x="1058" y="0"/>
                    <a:pt x="1044"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a:off x="2934625" y="1098700"/>
              <a:ext cx="13050" cy="64875"/>
            </a:xfrm>
            <a:custGeom>
              <a:avLst/>
              <a:gdLst/>
              <a:ahLst/>
              <a:cxnLst/>
              <a:rect l="l" t="t" r="r" b="b"/>
              <a:pathLst>
                <a:path w="522" h="2595" extrusionOk="0">
                  <a:moveTo>
                    <a:pt x="27" y="0"/>
                  </a:moveTo>
                  <a:cubicBezTo>
                    <a:pt x="9" y="5"/>
                    <a:pt x="0" y="23"/>
                    <a:pt x="5" y="36"/>
                  </a:cubicBezTo>
                  <a:cubicBezTo>
                    <a:pt x="5" y="36"/>
                    <a:pt x="41" y="198"/>
                    <a:pt x="99" y="446"/>
                  </a:cubicBezTo>
                  <a:cubicBezTo>
                    <a:pt x="153" y="693"/>
                    <a:pt x="230" y="1017"/>
                    <a:pt x="293" y="1345"/>
                  </a:cubicBezTo>
                  <a:cubicBezTo>
                    <a:pt x="324" y="1507"/>
                    <a:pt x="360" y="1674"/>
                    <a:pt x="383" y="1827"/>
                  </a:cubicBezTo>
                  <a:cubicBezTo>
                    <a:pt x="405" y="1966"/>
                    <a:pt x="419" y="2106"/>
                    <a:pt x="428" y="2245"/>
                  </a:cubicBezTo>
                  <a:cubicBezTo>
                    <a:pt x="428" y="2299"/>
                    <a:pt x="423" y="2353"/>
                    <a:pt x="414" y="2403"/>
                  </a:cubicBezTo>
                  <a:cubicBezTo>
                    <a:pt x="410" y="2421"/>
                    <a:pt x="401" y="2439"/>
                    <a:pt x="392" y="2457"/>
                  </a:cubicBezTo>
                  <a:cubicBezTo>
                    <a:pt x="383" y="2470"/>
                    <a:pt x="369" y="2484"/>
                    <a:pt x="356" y="2497"/>
                  </a:cubicBezTo>
                  <a:cubicBezTo>
                    <a:pt x="347" y="2506"/>
                    <a:pt x="338" y="2511"/>
                    <a:pt x="329" y="2520"/>
                  </a:cubicBezTo>
                  <a:cubicBezTo>
                    <a:pt x="320" y="2524"/>
                    <a:pt x="311" y="2529"/>
                    <a:pt x="297" y="2529"/>
                  </a:cubicBezTo>
                  <a:cubicBezTo>
                    <a:pt x="293" y="2533"/>
                    <a:pt x="288" y="2533"/>
                    <a:pt x="284" y="2533"/>
                  </a:cubicBezTo>
                  <a:cubicBezTo>
                    <a:pt x="280" y="2532"/>
                    <a:pt x="276" y="2531"/>
                    <a:pt x="272" y="2531"/>
                  </a:cubicBezTo>
                  <a:cubicBezTo>
                    <a:pt x="237" y="2531"/>
                    <a:pt x="229" y="2588"/>
                    <a:pt x="270" y="2592"/>
                  </a:cubicBezTo>
                  <a:cubicBezTo>
                    <a:pt x="277" y="2594"/>
                    <a:pt x="284" y="2595"/>
                    <a:pt x="291" y="2595"/>
                  </a:cubicBezTo>
                  <a:cubicBezTo>
                    <a:pt x="298" y="2595"/>
                    <a:pt x="306" y="2594"/>
                    <a:pt x="315" y="2592"/>
                  </a:cubicBezTo>
                  <a:cubicBezTo>
                    <a:pt x="347" y="2587"/>
                    <a:pt x="378" y="2574"/>
                    <a:pt x="405" y="2551"/>
                  </a:cubicBezTo>
                  <a:cubicBezTo>
                    <a:pt x="423" y="2538"/>
                    <a:pt x="437" y="2520"/>
                    <a:pt x="450" y="2502"/>
                  </a:cubicBezTo>
                  <a:cubicBezTo>
                    <a:pt x="468" y="2479"/>
                    <a:pt x="482" y="2452"/>
                    <a:pt x="491" y="2425"/>
                  </a:cubicBezTo>
                  <a:cubicBezTo>
                    <a:pt x="509" y="2367"/>
                    <a:pt x="518" y="2308"/>
                    <a:pt x="518" y="2245"/>
                  </a:cubicBezTo>
                  <a:cubicBezTo>
                    <a:pt x="522" y="1984"/>
                    <a:pt x="473" y="1651"/>
                    <a:pt x="405" y="1323"/>
                  </a:cubicBezTo>
                  <a:cubicBezTo>
                    <a:pt x="338" y="995"/>
                    <a:pt x="252" y="666"/>
                    <a:pt x="185" y="423"/>
                  </a:cubicBezTo>
                  <a:cubicBezTo>
                    <a:pt x="117" y="185"/>
                    <a:pt x="63" y="23"/>
                    <a:pt x="63" y="23"/>
                  </a:cubicBezTo>
                  <a:cubicBezTo>
                    <a:pt x="59" y="9"/>
                    <a:pt x="45" y="0"/>
                    <a:pt x="2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a:off x="2928325" y="1153875"/>
              <a:ext cx="10150" cy="10425"/>
            </a:xfrm>
            <a:custGeom>
              <a:avLst/>
              <a:gdLst/>
              <a:ahLst/>
              <a:cxnLst/>
              <a:rect l="l" t="t" r="r" b="b"/>
              <a:pathLst>
                <a:path w="406" h="417" extrusionOk="0">
                  <a:moveTo>
                    <a:pt x="166" y="0"/>
                  </a:moveTo>
                  <a:cubicBezTo>
                    <a:pt x="148" y="0"/>
                    <a:pt x="131" y="9"/>
                    <a:pt x="122" y="25"/>
                  </a:cubicBezTo>
                  <a:cubicBezTo>
                    <a:pt x="117" y="38"/>
                    <a:pt x="113" y="47"/>
                    <a:pt x="104" y="61"/>
                  </a:cubicBezTo>
                  <a:cubicBezTo>
                    <a:pt x="99" y="70"/>
                    <a:pt x="90" y="79"/>
                    <a:pt x="86" y="88"/>
                  </a:cubicBezTo>
                  <a:cubicBezTo>
                    <a:pt x="77" y="97"/>
                    <a:pt x="68" y="101"/>
                    <a:pt x="59" y="106"/>
                  </a:cubicBezTo>
                  <a:cubicBezTo>
                    <a:pt x="54" y="110"/>
                    <a:pt x="45" y="110"/>
                    <a:pt x="41" y="115"/>
                  </a:cubicBezTo>
                  <a:lnTo>
                    <a:pt x="27" y="115"/>
                  </a:lnTo>
                  <a:lnTo>
                    <a:pt x="36" y="110"/>
                  </a:lnTo>
                  <a:cubicBezTo>
                    <a:pt x="23" y="110"/>
                    <a:pt x="9" y="119"/>
                    <a:pt x="5" y="133"/>
                  </a:cubicBezTo>
                  <a:cubicBezTo>
                    <a:pt x="0" y="146"/>
                    <a:pt x="9" y="164"/>
                    <a:pt x="27" y="169"/>
                  </a:cubicBezTo>
                  <a:cubicBezTo>
                    <a:pt x="36" y="173"/>
                    <a:pt x="45" y="173"/>
                    <a:pt x="59" y="173"/>
                  </a:cubicBezTo>
                  <a:cubicBezTo>
                    <a:pt x="63" y="175"/>
                    <a:pt x="68" y="177"/>
                    <a:pt x="72" y="177"/>
                  </a:cubicBezTo>
                  <a:cubicBezTo>
                    <a:pt x="77" y="177"/>
                    <a:pt x="81" y="175"/>
                    <a:pt x="86" y="173"/>
                  </a:cubicBezTo>
                  <a:cubicBezTo>
                    <a:pt x="101" y="170"/>
                    <a:pt x="114" y="167"/>
                    <a:pt x="127" y="161"/>
                  </a:cubicBezTo>
                  <a:lnTo>
                    <a:pt x="127" y="161"/>
                  </a:lnTo>
                  <a:cubicBezTo>
                    <a:pt x="129" y="192"/>
                    <a:pt x="134" y="224"/>
                    <a:pt x="140" y="254"/>
                  </a:cubicBezTo>
                  <a:cubicBezTo>
                    <a:pt x="144" y="295"/>
                    <a:pt x="158" y="335"/>
                    <a:pt x="180" y="367"/>
                  </a:cubicBezTo>
                  <a:cubicBezTo>
                    <a:pt x="189" y="380"/>
                    <a:pt x="198" y="394"/>
                    <a:pt x="212" y="403"/>
                  </a:cubicBezTo>
                  <a:cubicBezTo>
                    <a:pt x="221" y="407"/>
                    <a:pt x="230" y="412"/>
                    <a:pt x="239" y="416"/>
                  </a:cubicBezTo>
                  <a:lnTo>
                    <a:pt x="279" y="416"/>
                  </a:lnTo>
                  <a:cubicBezTo>
                    <a:pt x="288" y="416"/>
                    <a:pt x="297" y="412"/>
                    <a:pt x="302" y="407"/>
                  </a:cubicBezTo>
                  <a:cubicBezTo>
                    <a:pt x="320" y="403"/>
                    <a:pt x="333" y="389"/>
                    <a:pt x="347" y="380"/>
                  </a:cubicBezTo>
                  <a:cubicBezTo>
                    <a:pt x="356" y="367"/>
                    <a:pt x="365" y="353"/>
                    <a:pt x="374" y="335"/>
                  </a:cubicBezTo>
                  <a:cubicBezTo>
                    <a:pt x="378" y="322"/>
                    <a:pt x="383" y="308"/>
                    <a:pt x="387" y="295"/>
                  </a:cubicBezTo>
                  <a:cubicBezTo>
                    <a:pt x="396" y="268"/>
                    <a:pt x="401" y="241"/>
                    <a:pt x="401" y="209"/>
                  </a:cubicBezTo>
                  <a:cubicBezTo>
                    <a:pt x="405" y="160"/>
                    <a:pt x="405" y="101"/>
                    <a:pt x="392" y="52"/>
                  </a:cubicBezTo>
                  <a:cubicBezTo>
                    <a:pt x="392" y="38"/>
                    <a:pt x="378" y="25"/>
                    <a:pt x="365" y="25"/>
                  </a:cubicBezTo>
                  <a:cubicBezTo>
                    <a:pt x="347" y="25"/>
                    <a:pt x="333" y="38"/>
                    <a:pt x="333" y="56"/>
                  </a:cubicBezTo>
                  <a:cubicBezTo>
                    <a:pt x="329" y="106"/>
                    <a:pt x="320" y="151"/>
                    <a:pt x="311" y="196"/>
                  </a:cubicBezTo>
                  <a:cubicBezTo>
                    <a:pt x="306" y="218"/>
                    <a:pt x="297" y="241"/>
                    <a:pt x="288" y="259"/>
                  </a:cubicBezTo>
                  <a:cubicBezTo>
                    <a:pt x="288" y="272"/>
                    <a:pt x="279" y="281"/>
                    <a:pt x="275" y="286"/>
                  </a:cubicBezTo>
                  <a:cubicBezTo>
                    <a:pt x="270" y="295"/>
                    <a:pt x="266" y="299"/>
                    <a:pt x="266" y="308"/>
                  </a:cubicBezTo>
                  <a:cubicBezTo>
                    <a:pt x="265" y="308"/>
                    <a:pt x="265" y="308"/>
                    <a:pt x="264" y="308"/>
                  </a:cubicBezTo>
                  <a:lnTo>
                    <a:pt x="264" y="308"/>
                  </a:lnTo>
                  <a:cubicBezTo>
                    <a:pt x="256" y="283"/>
                    <a:pt x="247" y="262"/>
                    <a:pt x="243" y="236"/>
                  </a:cubicBezTo>
                  <a:cubicBezTo>
                    <a:pt x="231" y="181"/>
                    <a:pt x="223" y="126"/>
                    <a:pt x="218" y="70"/>
                  </a:cubicBezTo>
                  <a:lnTo>
                    <a:pt x="218" y="70"/>
                  </a:lnTo>
                  <a:cubicBezTo>
                    <a:pt x="219" y="69"/>
                    <a:pt x="220" y="67"/>
                    <a:pt x="221" y="65"/>
                  </a:cubicBezTo>
                  <a:lnTo>
                    <a:pt x="218" y="65"/>
                  </a:lnTo>
                  <a:lnTo>
                    <a:pt x="218" y="65"/>
                  </a:lnTo>
                  <a:cubicBezTo>
                    <a:pt x="217" y="59"/>
                    <a:pt x="217" y="53"/>
                    <a:pt x="216" y="47"/>
                  </a:cubicBezTo>
                  <a:lnTo>
                    <a:pt x="216" y="43"/>
                  </a:lnTo>
                  <a:cubicBezTo>
                    <a:pt x="216" y="29"/>
                    <a:pt x="203" y="16"/>
                    <a:pt x="189" y="7"/>
                  </a:cubicBezTo>
                  <a:cubicBezTo>
                    <a:pt x="182" y="2"/>
                    <a:pt x="174" y="0"/>
                    <a:pt x="166"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a:off x="2934950" y="1154175"/>
              <a:ext cx="8350" cy="10725"/>
            </a:xfrm>
            <a:custGeom>
              <a:avLst/>
              <a:gdLst/>
              <a:ahLst/>
              <a:cxnLst/>
              <a:rect l="l" t="t" r="r" b="b"/>
              <a:pathLst>
                <a:path w="334" h="429" extrusionOk="0">
                  <a:moveTo>
                    <a:pt x="278" y="0"/>
                  </a:moveTo>
                  <a:cubicBezTo>
                    <a:pt x="265" y="0"/>
                    <a:pt x="250" y="9"/>
                    <a:pt x="248" y="26"/>
                  </a:cubicBezTo>
                  <a:cubicBezTo>
                    <a:pt x="239" y="76"/>
                    <a:pt x="235" y="130"/>
                    <a:pt x="226" y="175"/>
                  </a:cubicBezTo>
                  <a:cubicBezTo>
                    <a:pt x="221" y="188"/>
                    <a:pt x="221" y="197"/>
                    <a:pt x="217" y="211"/>
                  </a:cubicBezTo>
                  <a:cubicBezTo>
                    <a:pt x="217" y="220"/>
                    <a:pt x="212" y="233"/>
                    <a:pt x="208" y="242"/>
                  </a:cubicBezTo>
                  <a:cubicBezTo>
                    <a:pt x="203" y="251"/>
                    <a:pt x="203" y="265"/>
                    <a:pt x="199" y="274"/>
                  </a:cubicBezTo>
                  <a:cubicBezTo>
                    <a:pt x="194" y="278"/>
                    <a:pt x="190" y="287"/>
                    <a:pt x="185" y="292"/>
                  </a:cubicBezTo>
                  <a:lnTo>
                    <a:pt x="194" y="287"/>
                  </a:lnTo>
                  <a:lnTo>
                    <a:pt x="176" y="305"/>
                  </a:lnTo>
                  <a:lnTo>
                    <a:pt x="172" y="305"/>
                  </a:lnTo>
                  <a:lnTo>
                    <a:pt x="163" y="310"/>
                  </a:lnTo>
                  <a:cubicBezTo>
                    <a:pt x="158" y="314"/>
                    <a:pt x="154" y="314"/>
                    <a:pt x="149" y="314"/>
                  </a:cubicBezTo>
                  <a:cubicBezTo>
                    <a:pt x="145" y="319"/>
                    <a:pt x="136" y="319"/>
                    <a:pt x="131" y="323"/>
                  </a:cubicBezTo>
                  <a:lnTo>
                    <a:pt x="100" y="323"/>
                  </a:lnTo>
                  <a:cubicBezTo>
                    <a:pt x="86" y="319"/>
                    <a:pt x="73" y="314"/>
                    <a:pt x="64" y="310"/>
                  </a:cubicBezTo>
                  <a:lnTo>
                    <a:pt x="55" y="305"/>
                  </a:lnTo>
                  <a:lnTo>
                    <a:pt x="50" y="310"/>
                  </a:lnTo>
                  <a:cubicBezTo>
                    <a:pt x="46" y="307"/>
                    <a:pt x="40" y="306"/>
                    <a:pt x="34" y="306"/>
                  </a:cubicBezTo>
                  <a:cubicBezTo>
                    <a:pt x="29" y="306"/>
                    <a:pt x="23" y="307"/>
                    <a:pt x="19" y="310"/>
                  </a:cubicBezTo>
                  <a:cubicBezTo>
                    <a:pt x="5" y="319"/>
                    <a:pt x="1" y="337"/>
                    <a:pt x="10" y="355"/>
                  </a:cubicBezTo>
                  <a:lnTo>
                    <a:pt x="14" y="359"/>
                  </a:lnTo>
                  <a:cubicBezTo>
                    <a:pt x="41" y="400"/>
                    <a:pt x="86" y="427"/>
                    <a:pt x="136" y="427"/>
                  </a:cubicBezTo>
                  <a:cubicBezTo>
                    <a:pt x="141" y="428"/>
                    <a:pt x="147" y="428"/>
                    <a:pt x="153" y="428"/>
                  </a:cubicBezTo>
                  <a:cubicBezTo>
                    <a:pt x="171" y="428"/>
                    <a:pt x="191" y="423"/>
                    <a:pt x="208" y="413"/>
                  </a:cubicBezTo>
                  <a:lnTo>
                    <a:pt x="221" y="409"/>
                  </a:lnTo>
                  <a:cubicBezTo>
                    <a:pt x="230" y="404"/>
                    <a:pt x="235" y="400"/>
                    <a:pt x="244" y="395"/>
                  </a:cubicBezTo>
                  <a:lnTo>
                    <a:pt x="262" y="382"/>
                  </a:lnTo>
                  <a:lnTo>
                    <a:pt x="266" y="377"/>
                  </a:lnTo>
                  <a:lnTo>
                    <a:pt x="271" y="373"/>
                  </a:lnTo>
                  <a:cubicBezTo>
                    <a:pt x="284" y="355"/>
                    <a:pt x="293" y="341"/>
                    <a:pt x="302" y="323"/>
                  </a:cubicBezTo>
                  <a:cubicBezTo>
                    <a:pt x="307" y="310"/>
                    <a:pt x="311" y="296"/>
                    <a:pt x="316" y="278"/>
                  </a:cubicBezTo>
                  <a:cubicBezTo>
                    <a:pt x="320" y="265"/>
                    <a:pt x="325" y="251"/>
                    <a:pt x="325" y="233"/>
                  </a:cubicBezTo>
                  <a:cubicBezTo>
                    <a:pt x="329" y="220"/>
                    <a:pt x="329" y="206"/>
                    <a:pt x="329" y="188"/>
                  </a:cubicBezTo>
                  <a:cubicBezTo>
                    <a:pt x="334" y="134"/>
                    <a:pt x="325" y="76"/>
                    <a:pt x="307" y="22"/>
                  </a:cubicBezTo>
                  <a:cubicBezTo>
                    <a:pt x="302" y="7"/>
                    <a:pt x="290" y="0"/>
                    <a:pt x="27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a:off x="2840150" y="996175"/>
              <a:ext cx="12050" cy="10625"/>
            </a:xfrm>
            <a:custGeom>
              <a:avLst/>
              <a:gdLst/>
              <a:ahLst/>
              <a:cxnLst/>
              <a:rect l="l" t="t" r="r" b="b"/>
              <a:pathLst>
                <a:path w="482" h="425" extrusionOk="0">
                  <a:moveTo>
                    <a:pt x="238" y="0"/>
                  </a:moveTo>
                  <a:cubicBezTo>
                    <a:pt x="156" y="0"/>
                    <a:pt x="79" y="49"/>
                    <a:pt x="45" y="134"/>
                  </a:cubicBezTo>
                  <a:cubicBezTo>
                    <a:pt x="0" y="242"/>
                    <a:pt x="50" y="363"/>
                    <a:pt x="158" y="408"/>
                  </a:cubicBezTo>
                  <a:cubicBezTo>
                    <a:pt x="185" y="419"/>
                    <a:pt x="213" y="425"/>
                    <a:pt x="241" y="425"/>
                  </a:cubicBezTo>
                  <a:cubicBezTo>
                    <a:pt x="324" y="425"/>
                    <a:pt x="403" y="377"/>
                    <a:pt x="437" y="296"/>
                  </a:cubicBezTo>
                  <a:cubicBezTo>
                    <a:pt x="482" y="183"/>
                    <a:pt x="428" y="62"/>
                    <a:pt x="320" y="17"/>
                  </a:cubicBezTo>
                  <a:cubicBezTo>
                    <a:pt x="293" y="5"/>
                    <a:pt x="265" y="0"/>
                    <a:pt x="23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a:off x="2885350" y="981600"/>
              <a:ext cx="12400" cy="10625"/>
            </a:xfrm>
            <a:custGeom>
              <a:avLst/>
              <a:gdLst/>
              <a:ahLst/>
              <a:cxnLst/>
              <a:rect l="l" t="t" r="r" b="b"/>
              <a:pathLst>
                <a:path w="496" h="425" extrusionOk="0">
                  <a:moveTo>
                    <a:pt x="283" y="1"/>
                  </a:moveTo>
                  <a:cubicBezTo>
                    <a:pt x="231" y="1"/>
                    <a:pt x="178" y="20"/>
                    <a:pt x="136" y="64"/>
                  </a:cubicBezTo>
                  <a:cubicBezTo>
                    <a:pt x="1" y="195"/>
                    <a:pt x="95" y="424"/>
                    <a:pt x="284" y="424"/>
                  </a:cubicBezTo>
                  <a:cubicBezTo>
                    <a:pt x="401" y="424"/>
                    <a:pt x="496" y="330"/>
                    <a:pt x="496" y="213"/>
                  </a:cubicBezTo>
                  <a:cubicBezTo>
                    <a:pt x="496" y="85"/>
                    <a:pt x="391" y="1"/>
                    <a:pt x="283"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a:off x="2861975" y="1018150"/>
              <a:ext cx="25650" cy="9225"/>
            </a:xfrm>
            <a:custGeom>
              <a:avLst/>
              <a:gdLst/>
              <a:ahLst/>
              <a:cxnLst/>
              <a:rect l="l" t="t" r="r" b="b"/>
              <a:pathLst>
                <a:path w="1026" h="369" extrusionOk="0">
                  <a:moveTo>
                    <a:pt x="582" y="0"/>
                  </a:moveTo>
                  <a:cubicBezTo>
                    <a:pt x="307" y="0"/>
                    <a:pt x="56" y="191"/>
                    <a:pt x="0" y="235"/>
                  </a:cubicBezTo>
                  <a:cubicBezTo>
                    <a:pt x="156" y="324"/>
                    <a:pt x="331" y="369"/>
                    <a:pt x="507" y="369"/>
                  </a:cubicBezTo>
                  <a:cubicBezTo>
                    <a:pt x="590" y="369"/>
                    <a:pt x="674" y="359"/>
                    <a:pt x="756" y="339"/>
                  </a:cubicBezTo>
                  <a:cubicBezTo>
                    <a:pt x="850" y="321"/>
                    <a:pt x="940" y="285"/>
                    <a:pt x="1026" y="231"/>
                  </a:cubicBezTo>
                  <a:lnTo>
                    <a:pt x="1012" y="208"/>
                  </a:lnTo>
                  <a:cubicBezTo>
                    <a:pt x="879" y="53"/>
                    <a:pt x="727" y="0"/>
                    <a:pt x="582"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a:off x="2853075" y="1002275"/>
              <a:ext cx="46025" cy="21775"/>
            </a:xfrm>
            <a:custGeom>
              <a:avLst/>
              <a:gdLst/>
              <a:ahLst/>
              <a:cxnLst/>
              <a:rect l="l" t="t" r="r" b="b"/>
              <a:pathLst>
                <a:path w="1841" h="871" extrusionOk="0">
                  <a:moveTo>
                    <a:pt x="1493" y="1"/>
                  </a:moveTo>
                  <a:cubicBezTo>
                    <a:pt x="1342" y="1"/>
                    <a:pt x="1188" y="160"/>
                    <a:pt x="918" y="218"/>
                  </a:cubicBezTo>
                  <a:cubicBezTo>
                    <a:pt x="812" y="241"/>
                    <a:pt x="718" y="249"/>
                    <a:pt x="634" y="249"/>
                  </a:cubicBezTo>
                  <a:cubicBezTo>
                    <a:pt x="470" y="249"/>
                    <a:pt x="347" y="219"/>
                    <a:pt x="257" y="219"/>
                  </a:cubicBezTo>
                  <a:cubicBezTo>
                    <a:pt x="181" y="219"/>
                    <a:pt x="128" y="240"/>
                    <a:pt x="91" y="317"/>
                  </a:cubicBezTo>
                  <a:cubicBezTo>
                    <a:pt x="1" y="492"/>
                    <a:pt x="113" y="726"/>
                    <a:pt x="356" y="870"/>
                  </a:cubicBezTo>
                  <a:cubicBezTo>
                    <a:pt x="412" y="826"/>
                    <a:pt x="665" y="634"/>
                    <a:pt x="941" y="634"/>
                  </a:cubicBezTo>
                  <a:cubicBezTo>
                    <a:pt x="1085" y="634"/>
                    <a:pt x="1236" y="686"/>
                    <a:pt x="1368" y="839"/>
                  </a:cubicBezTo>
                  <a:lnTo>
                    <a:pt x="1382" y="866"/>
                  </a:lnTo>
                  <a:cubicBezTo>
                    <a:pt x="1764" y="627"/>
                    <a:pt x="1841" y="128"/>
                    <a:pt x="1571" y="16"/>
                  </a:cubicBezTo>
                  <a:cubicBezTo>
                    <a:pt x="1545" y="5"/>
                    <a:pt x="1519" y="1"/>
                    <a:pt x="1493"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898625" y="990050"/>
              <a:ext cx="19700" cy="19700"/>
            </a:xfrm>
            <a:custGeom>
              <a:avLst/>
              <a:gdLst/>
              <a:ahLst/>
              <a:cxnLst/>
              <a:rect l="l" t="t" r="r" b="b"/>
              <a:pathLst>
                <a:path w="788" h="788" extrusionOk="0">
                  <a:moveTo>
                    <a:pt x="392" y="1"/>
                  </a:moveTo>
                  <a:cubicBezTo>
                    <a:pt x="176" y="1"/>
                    <a:pt x="1" y="176"/>
                    <a:pt x="1" y="392"/>
                  </a:cubicBezTo>
                  <a:cubicBezTo>
                    <a:pt x="1" y="613"/>
                    <a:pt x="176" y="788"/>
                    <a:pt x="392" y="788"/>
                  </a:cubicBezTo>
                  <a:cubicBezTo>
                    <a:pt x="612" y="788"/>
                    <a:pt x="788" y="613"/>
                    <a:pt x="788" y="392"/>
                  </a:cubicBezTo>
                  <a:cubicBezTo>
                    <a:pt x="788" y="176"/>
                    <a:pt x="612" y="1"/>
                    <a:pt x="392"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3"/>
            <p:cNvSpPr/>
            <p:nvPr/>
          </p:nvSpPr>
          <p:spPr>
            <a:xfrm>
              <a:off x="2827675" y="1008850"/>
              <a:ext cx="22275" cy="19750"/>
            </a:xfrm>
            <a:custGeom>
              <a:avLst/>
              <a:gdLst/>
              <a:ahLst/>
              <a:cxnLst/>
              <a:rect l="l" t="t" r="r" b="b"/>
              <a:pathLst>
                <a:path w="891" h="790" extrusionOk="0">
                  <a:moveTo>
                    <a:pt x="442" y="0"/>
                  </a:moveTo>
                  <a:cubicBezTo>
                    <a:pt x="398" y="0"/>
                    <a:pt x="354" y="7"/>
                    <a:pt x="310" y="23"/>
                  </a:cubicBezTo>
                  <a:cubicBezTo>
                    <a:pt x="108" y="99"/>
                    <a:pt x="0" y="324"/>
                    <a:pt x="72" y="531"/>
                  </a:cubicBezTo>
                  <a:cubicBezTo>
                    <a:pt x="132" y="689"/>
                    <a:pt x="282" y="789"/>
                    <a:pt x="444" y="789"/>
                  </a:cubicBezTo>
                  <a:cubicBezTo>
                    <a:pt x="489" y="789"/>
                    <a:pt x="535" y="782"/>
                    <a:pt x="580" y="765"/>
                  </a:cubicBezTo>
                  <a:cubicBezTo>
                    <a:pt x="783" y="693"/>
                    <a:pt x="891" y="468"/>
                    <a:pt x="814" y="261"/>
                  </a:cubicBezTo>
                  <a:cubicBezTo>
                    <a:pt x="757" y="101"/>
                    <a:pt x="605" y="0"/>
                    <a:pt x="442"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3"/>
            <p:cNvSpPr/>
            <p:nvPr/>
          </p:nvSpPr>
          <p:spPr>
            <a:xfrm>
              <a:off x="2835675" y="982425"/>
              <a:ext cx="14275" cy="10875"/>
            </a:xfrm>
            <a:custGeom>
              <a:avLst/>
              <a:gdLst/>
              <a:ahLst/>
              <a:cxnLst/>
              <a:rect l="l" t="t" r="r" b="b"/>
              <a:pathLst>
                <a:path w="571" h="435" extrusionOk="0">
                  <a:moveTo>
                    <a:pt x="379" y="1"/>
                  </a:moveTo>
                  <a:cubicBezTo>
                    <a:pt x="231" y="1"/>
                    <a:pt x="1" y="236"/>
                    <a:pt x="58" y="387"/>
                  </a:cubicBezTo>
                  <a:cubicBezTo>
                    <a:pt x="71" y="421"/>
                    <a:pt x="90" y="434"/>
                    <a:pt x="113" y="434"/>
                  </a:cubicBezTo>
                  <a:cubicBezTo>
                    <a:pt x="174" y="434"/>
                    <a:pt x="261" y="335"/>
                    <a:pt x="337" y="270"/>
                  </a:cubicBezTo>
                  <a:cubicBezTo>
                    <a:pt x="395" y="216"/>
                    <a:pt x="571" y="63"/>
                    <a:pt x="422" y="9"/>
                  </a:cubicBezTo>
                  <a:cubicBezTo>
                    <a:pt x="409" y="3"/>
                    <a:pt x="394" y="1"/>
                    <a:pt x="37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3"/>
            <p:cNvSpPr/>
            <p:nvPr/>
          </p:nvSpPr>
          <p:spPr>
            <a:xfrm>
              <a:off x="2883675" y="969575"/>
              <a:ext cx="15425" cy="6750"/>
            </a:xfrm>
            <a:custGeom>
              <a:avLst/>
              <a:gdLst/>
              <a:ahLst/>
              <a:cxnLst/>
              <a:rect l="l" t="t" r="r" b="b"/>
              <a:pathLst>
                <a:path w="617" h="270" extrusionOk="0">
                  <a:moveTo>
                    <a:pt x="261" y="0"/>
                  </a:moveTo>
                  <a:cubicBezTo>
                    <a:pt x="188" y="0"/>
                    <a:pt x="125" y="19"/>
                    <a:pt x="95" y="59"/>
                  </a:cubicBezTo>
                  <a:cubicBezTo>
                    <a:pt x="0" y="185"/>
                    <a:pt x="230" y="221"/>
                    <a:pt x="306" y="235"/>
                  </a:cubicBezTo>
                  <a:cubicBezTo>
                    <a:pt x="376" y="247"/>
                    <a:pt x="461" y="269"/>
                    <a:pt x="523" y="269"/>
                  </a:cubicBezTo>
                  <a:cubicBezTo>
                    <a:pt x="579" y="269"/>
                    <a:pt x="616" y="250"/>
                    <a:pt x="603" y="185"/>
                  </a:cubicBezTo>
                  <a:cubicBezTo>
                    <a:pt x="579" y="72"/>
                    <a:pt x="403" y="0"/>
                    <a:pt x="26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3"/>
            <p:cNvSpPr/>
            <p:nvPr/>
          </p:nvSpPr>
          <p:spPr>
            <a:xfrm>
              <a:off x="2796650" y="957900"/>
              <a:ext cx="8250" cy="3775"/>
            </a:xfrm>
            <a:custGeom>
              <a:avLst/>
              <a:gdLst/>
              <a:ahLst/>
              <a:cxnLst/>
              <a:rect l="l" t="t" r="r" b="b"/>
              <a:pathLst>
                <a:path w="330" h="151" extrusionOk="0">
                  <a:moveTo>
                    <a:pt x="111" y="0"/>
                  </a:moveTo>
                  <a:cubicBezTo>
                    <a:pt x="78" y="0"/>
                    <a:pt x="50" y="12"/>
                    <a:pt x="35" y="41"/>
                  </a:cubicBezTo>
                  <a:cubicBezTo>
                    <a:pt x="1" y="110"/>
                    <a:pt x="123" y="150"/>
                    <a:pt x="219" y="150"/>
                  </a:cubicBezTo>
                  <a:cubicBezTo>
                    <a:pt x="272" y="150"/>
                    <a:pt x="317" y="138"/>
                    <a:pt x="323" y="113"/>
                  </a:cubicBezTo>
                  <a:cubicBezTo>
                    <a:pt x="330" y="83"/>
                    <a:pt x="202" y="0"/>
                    <a:pt x="11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3"/>
            <p:cNvSpPr/>
            <p:nvPr/>
          </p:nvSpPr>
          <p:spPr>
            <a:xfrm>
              <a:off x="2799500" y="946850"/>
              <a:ext cx="7575" cy="9950"/>
            </a:xfrm>
            <a:custGeom>
              <a:avLst/>
              <a:gdLst/>
              <a:ahLst/>
              <a:cxnLst/>
              <a:rect l="l" t="t" r="r" b="b"/>
              <a:pathLst>
                <a:path w="303" h="398" extrusionOk="0">
                  <a:moveTo>
                    <a:pt x="131" y="0"/>
                  </a:moveTo>
                  <a:cubicBezTo>
                    <a:pt x="124" y="0"/>
                    <a:pt x="117" y="2"/>
                    <a:pt x="110" y="6"/>
                  </a:cubicBezTo>
                  <a:cubicBezTo>
                    <a:pt x="1" y="67"/>
                    <a:pt x="177" y="398"/>
                    <a:pt x="270" y="398"/>
                  </a:cubicBezTo>
                  <a:cubicBezTo>
                    <a:pt x="272" y="398"/>
                    <a:pt x="274" y="398"/>
                    <a:pt x="277" y="397"/>
                  </a:cubicBezTo>
                  <a:cubicBezTo>
                    <a:pt x="302" y="393"/>
                    <a:pt x="232" y="0"/>
                    <a:pt x="13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3"/>
            <p:cNvSpPr/>
            <p:nvPr/>
          </p:nvSpPr>
          <p:spPr>
            <a:xfrm>
              <a:off x="2867150" y="987250"/>
              <a:ext cx="11250" cy="12950"/>
            </a:xfrm>
            <a:custGeom>
              <a:avLst/>
              <a:gdLst/>
              <a:ahLst/>
              <a:cxnLst/>
              <a:rect l="l" t="t" r="r" b="b"/>
              <a:pathLst>
                <a:path w="450" h="518" extrusionOk="0">
                  <a:moveTo>
                    <a:pt x="175" y="0"/>
                  </a:moveTo>
                  <a:lnTo>
                    <a:pt x="135" y="9"/>
                  </a:lnTo>
                  <a:cubicBezTo>
                    <a:pt x="126" y="9"/>
                    <a:pt x="121" y="18"/>
                    <a:pt x="121" y="27"/>
                  </a:cubicBezTo>
                  <a:cubicBezTo>
                    <a:pt x="121" y="41"/>
                    <a:pt x="130" y="50"/>
                    <a:pt x="144" y="50"/>
                  </a:cubicBezTo>
                  <a:lnTo>
                    <a:pt x="180" y="54"/>
                  </a:lnTo>
                  <a:cubicBezTo>
                    <a:pt x="211" y="59"/>
                    <a:pt x="238" y="68"/>
                    <a:pt x="265" y="81"/>
                  </a:cubicBezTo>
                  <a:cubicBezTo>
                    <a:pt x="283" y="86"/>
                    <a:pt x="301" y="95"/>
                    <a:pt x="315" y="108"/>
                  </a:cubicBezTo>
                  <a:cubicBezTo>
                    <a:pt x="333" y="122"/>
                    <a:pt x="342" y="135"/>
                    <a:pt x="355" y="153"/>
                  </a:cubicBezTo>
                  <a:cubicBezTo>
                    <a:pt x="355" y="162"/>
                    <a:pt x="364" y="176"/>
                    <a:pt x="364" y="180"/>
                  </a:cubicBezTo>
                  <a:cubicBezTo>
                    <a:pt x="364" y="194"/>
                    <a:pt x="369" y="203"/>
                    <a:pt x="369" y="216"/>
                  </a:cubicBezTo>
                  <a:cubicBezTo>
                    <a:pt x="369" y="225"/>
                    <a:pt x="364" y="234"/>
                    <a:pt x="364" y="243"/>
                  </a:cubicBezTo>
                  <a:cubicBezTo>
                    <a:pt x="364" y="257"/>
                    <a:pt x="355" y="266"/>
                    <a:pt x="355" y="275"/>
                  </a:cubicBezTo>
                  <a:cubicBezTo>
                    <a:pt x="346" y="297"/>
                    <a:pt x="333" y="320"/>
                    <a:pt x="319" y="338"/>
                  </a:cubicBezTo>
                  <a:cubicBezTo>
                    <a:pt x="306" y="356"/>
                    <a:pt x="288" y="369"/>
                    <a:pt x="270" y="387"/>
                  </a:cubicBezTo>
                  <a:cubicBezTo>
                    <a:pt x="252" y="396"/>
                    <a:pt x="229" y="410"/>
                    <a:pt x="211" y="423"/>
                  </a:cubicBezTo>
                  <a:lnTo>
                    <a:pt x="184" y="437"/>
                  </a:lnTo>
                  <a:lnTo>
                    <a:pt x="171" y="437"/>
                  </a:lnTo>
                  <a:lnTo>
                    <a:pt x="157" y="441"/>
                  </a:lnTo>
                  <a:lnTo>
                    <a:pt x="99" y="459"/>
                  </a:lnTo>
                  <a:cubicBezTo>
                    <a:pt x="85" y="464"/>
                    <a:pt x="72" y="464"/>
                    <a:pt x="63" y="464"/>
                  </a:cubicBezTo>
                  <a:lnTo>
                    <a:pt x="27" y="468"/>
                  </a:lnTo>
                  <a:lnTo>
                    <a:pt x="23" y="468"/>
                  </a:lnTo>
                  <a:cubicBezTo>
                    <a:pt x="14" y="468"/>
                    <a:pt x="5" y="477"/>
                    <a:pt x="5" y="491"/>
                  </a:cubicBezTo>
                  <a:cubicBezTo>
                    <a:pt x="0" y="504"/>
                    <a:pt x="9" y="513"/>
                    <a:pt x="23" y="513"/>
                  </a:cubicBezTo>
                  <a:lnTo>
                    <a:pt x="67" y="518"/>
                  </a:lnTo>
                  <a:lnTo>
                    <a:pt x="117" y="518"/>
                  </a:lnTo>
                  <a:lnTo>
                    <a:pt x="171" y="509"/>
                  </a:lnTo>
                  <a:lnTo>
                    <a:pt x="198" y="509"/>
                  </a:lnTo>
                  <a:lnTo>
                    <a:pt x="207" y="504"/>
                  </a:lnTo>
                  <a:lnTo>
                    <a:pt x="243" y="491"/>
                  </a:lnTo>
                  <a:cubicBezTo>
                    <a:pt x="265" y="482"/>
                    <a:pt x="292" y="468"/>
                    <a:pt x="315" y="455"/>
                  </a:cubicBezTo>
                  <a:cubicBezTo>
                    <a:pt x="337" y="437"/>
                    <a:pt x="360" y="414"/>
                    <a:pt x="382" y="392"/>
                  </a:cubicBezTo>
                  <a:cubicBezTo>
                    <a:pt x="405" y="369"/>
                    <a:pt x="423" y="342"/>
                    <a:pt x="432" y="311"/>
                  </a:cubicBezTo>
                  <a:cubicBezTo>
                    <a:pt x="441" y="293"/>
                    <a:pt x="445" y="279"/>
                    <a:pt x="450" y="261"/>
                  </a:cubicBezTo>
                  <a:cubicBezTo>
                    <a:pt x="450" y="243"/>
                    <a:pt x="450" y="221"/>
                    <a:pt x="450" y="207"/>
                  </a:cubicBezTo>
                  <a:cubicBezTo>
                    <a:pt x="445" y="189"/>
                    <a:pt x="441" y="180"/>
                    <a:pt x="441" y="162"/>
                  </a:cubicBezTo>
                  <a:cubicBezTo>
                    <a:pt x="436" y="149"/>
                    <a:pt x="427" y="131"/>
                    <a:pt x="423" y="113"/>
                  </a:cubicBezTo>
                  <a:cubicBezTo>
                    <a:pt x="414" y="104"/>
                    <a:pt x="400" y="90"/>
                    <a:pt x="391" y="77"/>
                  </a:cubicBezTo>
                  <a:lnTo>
                    <a:pt x="360" y="50"/>
                  </a:lnTo>
                  <a:cubicBezTo>
                    <a:pt x="337" y="36"/>
                    <a:pt x="310" y="23"/>
                    <a:pt x="288" y="14"/>
                  </a:cubicBezTo>
                  <a:cubicBezTo>
                    <a:pt x="252" y="5"/>
                    <a:pt x="211" y="0"/>
                    <a:pt x="17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3"/>
            <p:cNvSpPr/>
            <p:nvPr/>
          </p:nvSpPr>
          <p:spPr>
            <a:xfrm>
              <a:off x="2846675" y="1222025"/>
              <a:ext cx="7250" cy="5425"/>
            </a:xfrm>
            <a:custGeom>
              <a:avLst/>
              <a:gdLst/>
              <a:ahLst/>
              <a:cxnLst/>
              <a:rect l="l" t="t" r="r" b="b"/>
              <a:pathLst>
                <a:path w="290" h="217" extrusionOk="0">
                  <a:moveTo>
                    <a:pt x="240" y="1"/>
                  </a:moveTo>
                  <a:cubicBezTo>
                    <a:pt x="228" y="1"/>
                    <a:pt x="216" y="4"/>
                    <a:pt x="207" y="11"/>
                  </a:cubicBezTo>
                  <a:cubicBezTo>
                    <a:pt x="176" y="38"/>
                    <a:pt x="158" y="83"/>
                    <a:pt x="126" y="110"/>
                  </a:cubicBezTo>
                  <a:cubicBezTo>
                    <a:pt x="86" y="137"/>
                    <a:pt x="45" y="155"/>
                    <a:pt x="5" y="173"/>
                  </a:cubicBezTo>
                  <a:cubicBezTo>
                    <a:pt x="0" y="173"/>
                    <a:pt x="0" y="178"/>
                    <a:pt x="5" y="178"/>
                  </a:cubicBezTo>
                  <a:cubicBezTo>
                    <a:pt x="28" y="205"/>
                    <a:pt x="58" y="216"/>
                    <a:pt x="89" y="216"/>
                  </a:cubicBezTo>
                  <a:cubicBezTo>
                    <a:pt x="177" y="216"/>
                    <a:pt x="277" y="126"/>
                    <a:pt x="284" y="43"/>
                  </a:cubicBezTo>
                  <a:cubicBezTo>
                    <a:pt x="290" y="16"/>
                    <a:pt x="265" y="1"/>
                    <a:pt x="240"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3"/>
            <p:cNvSpPr/>
            <p:nvPr/>
          </p:nvSpPr>
          <p:spPr>
            <a:xfrm>
              <a:off x="2912800" y="1218250"/>
              <a:ext cx="5550" cy="6150"/>
            </a:xfrm>
            <a:custGeom>
              <a:avLst/>
              <a:gdLst/>
              <a:ahLst/>
              <a:cxnLst/>
              <a:rect l="l" t="t" r="r" b="b"/>
              <a:pathLst>
                <a:path w="222" h="246" extrusionOk="0">
                  <a:moveTo>
                    <a:pt x="165" y="1"/>
                  </a:moveTo>
                  <a:cubicBezTo>
                    <a:pt x="142" y="1"/>
                    <a:pt x="118" y="13"/>
                    <a:pt x="108" y="36"/>
                  </a:cubicBezTo>
                  <a:cubicBezTo>
                    <a:pt x="99" y="68"/>
                    <a:pt x="90" y="99"/>
                    <a:pt x="72" y="131"/>
                  </a:cubicBezTo>
                  <a:cubicBezTo>
                    <a:pt x="59" y="158"/>
                    <a:pt x="27" y="176"/>
                    <a:pt x="9" y="198"/>
                  </a:cubicBezTo>
                  <a:cubicBezTo>
                    <a:pt x="0" y="203"/>
                    <a:pt x="0" y="216"/>
                    <a:pt x="9" y="221"/>
                  </a:cubicBezTo>
                  <a:cubicBezTo>
                    <a:pt x="29" y="238"/>
                    <a:pt x="48" y="246"/>
                    <a:pt x="67" y="246"/>
                  </a:cubicBezTo>
                  <a:cubicBezTo>
                    <a:pt x="144" y="246"/>
                    <a:pt x="209" y="120"/>
                    <a:pt x="216" y="54"/>
                  </a:cubicBezTo>
                  <a:cubicBezTo>
                    <a:pt x="221" y="19"/>
                    <a:pt x="194" y="1"/>
                    <a:pt x="16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3"/>
            <p:cNvSpPr/>
            <p:nvPr/>
          </p:nvSpPr>
          <p:spPr>
            <a:xfrm>
              <a:off x="3272225" y="1249300"/>
              <a:ext cx="25575" cy="10075"/>
            </a:xfrm>
            <a:custGeom>
              <a:avLst/>
              <a:gdLst/>
              <a:ahLst/>
              <a:cxnLst/>
              <a:rect l="l" t="t" r="r" b="b"/>
              <a:pathLst>
                <a:path w="1023" h="403" extrusionOk="0">
                  <a:moveTo>
                    <a:pt x="1000" y="0"/>
                  </a:moveTo>
                  <a:cubicBezTo>
                    <a:pt x="1000" y="0"/>
                    <a:pt x="768" y="80"/>
                    <a:pt x="512" y="80"/>
                  </a:cubicBezTo>
                  <a:cubicBezTo>
                    <a:pt x="410" y="80"/>
                    <a:pt x="304" y="68"/>
                    <a:pt x="208" y="32"/>
                  </a:cubicBezTo>
                  <a:cubicBezTo>
                    <a:pt x="208" y="32"/>
                    <a:pt x="1" y="225"/>
                    <a:pt x="91" y="351"/>
                  </a:cubicBezTo>
                  <a:cubicBezTo>
                    <a:pt x="116" y="388"/>
                    <a:pt x="188" y="402"/>
                    <a:pt x="280" y="402"/>
                  </a:cubicBezTo>
                  <a:cubicBezTo>
                    <a:pt x="516" y="402"/>
                    <a:pt x="887" y="306"/>
                    <a:pt x="968" y="238"/>
                  </a:cubicBezTo>
                  <a:cubicBezTo>
                    <a:pt x="991" y="220"/>
                    <a:pt x="1009" y="131"/>
                    <a:pt x="1022"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3"/>
            <p:cNvSpPr/>
            <p:nvPr/>
          </p:nvSpPr>
          <p:spPr>
            <a:xfrm>
              <a:off x="3206450" y="1247725"/>
              <a:ext cx="26450" cy="9625"/>
            </a:xfrm>
            <a:custGeom>
              <a:avLst/>
              <a:gdLst/>
              <a:ahLst/>
              <a:cxnLst/>
              <a:rect l="l" t="t" r="r" b="b"/>
              <a:pathLst>
                <a:path w="1058" h="385" extrusionOk="0">
                  <a:moveTo>
                    <a:pt x="225" y="0"/>
                  </a:moveTo>
                  <a:cubicBezTo>
                    <a:pt x="225" y="0"/>
                    <a:pt x="0" y="176"/>
                    <a:pt x="81" y="310"/>
                  </a:cubicBezTo>
                  <a:cubicBezTo>
                    <a:pt x="113" y="364"/>
                    <a:pt x="240" y="384"/>
                    <a:pt x="388" y="384"/>
                  </a:cubicBezTo>
                  <a:cubicBezTo>
                    <a:pt x="615" y="384"/>
                    <a:pt x="894" y="337"/>
                    <a:pt x="967" y="288"/>
                  </a:cubicBezTo>
                  <a:cubicBezTo>
                    <a:pt x="999" y="270"/>
                    <a:pt x="1026" y="167"/>
                    <a:pt x="1057" y="18"/>
                  </a:cubicBezTo>
                  <a:lnTo>
                    <a:pt x="1035" y="14"/>
                  </a:lnTo>
                  <a:cubicBezTo>
                    <a:pt x="1035" y="14"/>
                    <a:pt x="765" y="80"/>
                    <a:pt x="529" y="80"/>
                  </a:cubicBezTo>
                  <a:cubicBezTo>
                    <a:pt x="401" y="80"/>
                    <a:pt x="284" y="60"/>
                    <a:pt x="225"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3"/>
            <p:cNvSpPr/>
            <p:nvPr/>
          </p:nvSpPr>
          <p:spPr>
            <a:xfrm>
              <a:off x="3171025" y="1098250"/>
              <a:ext cx="163325" cy="116225"/>
            </a:xfrm>
            <a:custGeom>
              <a:avLst/>
              <a:gdLst/>
              <a:ahLst/>
              <a:cxnLst/>
              <a:rect l="l" t="t" r="r" b="b"/>
              <a:pathLst>
                <a:path w="6533" h="4649" extrusionOk="0">
                  <a:moveTo>
                    <a:pt x="5165" y="0"/>
                  </a:moveTo>
                  <a:lnTo>
                    <a:pt x="5147" y="50"/>
                  </a:lnTo>
                  <a:cubicBezTo>
                    <a:pt x="5115" y="153"/>
                    <a:pt x="5075" y="257"/>
                    <a:pt x="5030" y="360"/>
                  </a:cubicBezTo>
                  <a:cubicBezTo>
                    <a:pt x="4581" y="1349"/>
                    <a:pt x="3116" y="2015"/>
                    <a:pt x="2908" y="2015"/>
                  </a:cubicBezTo>
                  <a:cubicBezTo>
                    <a:pt x="2899" y="2015"/>
                    <a:pt x="2892" y="2014"/>
                    <a:pt x="2888" y="2011"/>
                  </a:cubicBezTo>
                  <a:cubicBezTo>
                    <a:pt x="2806" y="2030"/>
                    <a:pt x="2720" y="2040"/>
                    <a:pt x="2631" y="2040"/>
                  </a:cubicBezTo>
                  <a:cubicBezTo>
                    <a:pt x="2266" y="2040"/>
                    <a:pt x="1847" y="1868"/>
                    <a:pt x="1431" y="1390"/>
                  </a:cubicBezTo>
                  <a:cubicBezTo>
                    <a:pt x="1246" y="1175"/>
                    <a:pt x="1093" y="927"/>
                    <a:pt x="981" y="662"/>
                  </a:cubicBezTo>
                  <a:lnTo>
                    <a:pt x="972" y="639"/>
                  </a:lnTo>
                  <a:lnTo>
                    <a:pt x="963" y="671"/>
                  </a:lnTo>
                  <a:cubicBezTo>
                    <a:pt x="823" y="1062"/>
                    <a:pt x="0" y="3734"/>
                    <a:pt x="347" y="4018"/>
                  </a:cubicBezTo>
                  <a:cubicBezTo>
                    <a:pt x="529" y="4167"/>
                    <a:pt x="744" y="4244"/>
                    <a:pt x="950" y="4244"/>
                  </a:cubicBezTo>
                  <a:cubicBezTo>
                    <a:pt x="1135" y="4244"/>
                    <a:pt x="1313" y="4182"/>
                    <a:pt x="1453" y="4054"/>
                  </a:cubicBezTo>
                  <a:cubicBezTo>
                    <a:pt x="1471" y="4081"/>
                    <a:pt x="1489" y="4112"/>
                    <a:pt x="1507" y="4139"/>
                  </a:cubicBezTo>
                  <a:cubicBezTo>
                    <a:pt x="1613" y="4284"/>
                    <a:pt x="1865" y="4576"/>
                    <a:pt x="2276" y="4576"/>
                  </a:cubicBezTo>
                  <a:cubicBezTo>
                    <a:pt x="2285" y="4576"/>
                    <a:pt x="2294" y="4576"/>
                    <a:pt x="2304" y="4576"/>
                  </a:cubicBezTo>
                  <a:cubicBezTo>
                    <a:pt x="2425" y="4571"/>
                    <a:pt x="2551" y="4553"/>
                    <a:pt x="2668" y="4517"/>
                  </a:cubicBezTo>
                  <a:cubicBezTo>
                    <a:pt x="2983" y="4432"/>
                    <a:pt x="3118" y="4270"/>
                    <a:pt x="3118" y="4270"/>
                  </a:cubicBezTo>
                  <a:cubicBezTo>
                    <a:pt x="3118" y="4270"/>
                    <a:pt x="3432" y="4648"/>
                    <a:pt x="3779" y="4648"/>
                  </a:cubicBezTo>
                  <a:cubicBezTo>
                    <a:pt x="3810" y="4648"/>
                    <a:pt x="3842" y="4645"/>
                    <a:pt x="3874" y="4638"/>
                  </a:cubicBezTo>
                  <a:cubicBezTo>
                    <a:pt x="3896" y="4629"/>
                    <a:pt x="3918" y="4625"/>
                    <a:pt x="3945" y="4616"/>
                  </a:cubicBezTo>
                  <a:cubicBezTo>
                    <a:pt x="4148" y="4540"/>
                    <a:pt x="4310" y="4387"/>
                    <a:pt x="4404" y="4193"/>
                  </a:cubicBezTo>
                  <a:cubicBezTo>
                    <a:pt x="4404" y="4193"/>
                    <a:pt x="4679" y="4418"/>
                    <a:pt x="5028" y="4418"/>
                  </a:cubicBezTo>
                  <a:cubicBezTo>
                    <a:pt x="5055" y="4418"/>
                    <a:pt x="5083" y="4416"/>
                    <a:pt x="5111" y="4414"/>
                  </a:cubicBezTo>
                  <a:cubicBezTo>
                    <a:pt x="5160" y="4409"/>
                    <a:pt x="5210" y="4400"/>
                    <a:pt x="5259" y="4387"/>
                  </a:cubicBezTo>
                  <a:cubicBezTo>
                    <a:pt x="5480" y="4315"/>
                    <a:pt x="5502" y="3923"/>
                    <a:pt x="5502" y="3923"/>
                  </a:cubicBezTo>
                  <a:cubicBezTo>
                    <a:pt x="5502" y="3923"/>
                    <a:pt x="5727" y="4143"/>
                    <a:pt x="5968" y="4143"/>
                  </a:cubicBezTo>
                  <a:cubicBezTo>
                    <a:pt x="6104" y="4143"/>
                    <a:pt x="6245" y="4073"/>
                    <a:pt x="6352" y="3851"/>
                  </a:cubicBezTo>
                  <a:cubicBezTo>
                    <a:pt x="6532" y="3473"/>
                    <a:pt x="5871" y="2686"/>
                    <a:pt x="51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3"/>
            <p:cNvSpPr/>
            <p:nvPr/>
          </p:nvSpPr>
          <p:spPr>
            <a:xfrm>
              <a:off x="3187675" y="1040600"/>
              <a:ext cx="117775" cy="90075"/>
            </a:xfrm>
            <a:custGeom>
              <a:avLst/>
              <a:gdLst/>
              <a:ahLst/>
              <a:cxnLst/>
              <a:rect l="l" t="t" r="r" b="b"/>
              <a:pathLst>
                <a:path w="4711" h="3603" extrusionOk="0">
                  <a:moveTo>
                    <a:pt x="3797" y="1"/>
                  </a:moveTo>
                  <a:cubicBezTo>
                    <a:pt x="3600" y="1"/>
                    <a:pt x="3439" y="90"/>
                    <a:pt x="3401" y="111"/>
                  </a:cubicBezTo>
                  <a:lnTo>
                    <a:pt x="3392" y="98"/>
                  </a:lnTo>
                  <a:cubicBezTo>
                    <a:pt x="3122" y="242"/>
                    <a:pt x="2825" y="341"/>
                    <a:pt x="2519" y="386"/>
                  </a:cubicBezTo>
                  <a:cubicBezTo>
                    <a:pt x="2510" y="435"/>
                    <a:pt x="2417" y="745"/>
                    <a:pt x="2112" y="745"/>
                  </a:cubicBezTo>
                  <a:cubicBezTo>
                    <a:pt x="2110" y="745"/>
                    <a:pt x="2108" y="745"/>
                    <a:pt x="2105" y="745"/>
                  </a:cubicBezTo>
                  <a:cubicBezTo>
                    <a:pt x="1889" y="741"/>
                    <a:pt x="1696" y="601"/>
                    <a:pt x="1629" y="395"/>
                  </a:cubicBezTo>
                  <a:lnTo>
                    <a:pt x="1629" y="381"/>
                  </a:lnTo>
                  <a:cubicBezTo>
                    <a:pt x="1440" y="354"/>
                    <a:pt x="1251" y="314"/>
                    <a:pt x="1071" y="251"/>
                  </a:cubicBezTo>
                  <a:lnTo>
                    <a:pt x="1066" y="269"/>
                  </a:lnTo>
                  <a:cubicBezTo>
                    <a:pt x="1051" y="265"/>
                    <a:pt x="987" y="246"/>
                    <a:pt x="894" y="246"/>
                  </a:cubicBezTo>
                  <a:cubicBezTo>
                    <a:pt x="734" y="246"/>
                    <a:pt x="491" y="304"/>
                    <a:pt x="274" y="606"/>
                  </a:cubicBezTo>
                  <a:cubicBezTo>
                    <a:pt x="94" y="853"/>
                    <a:pt x="0" y="1362"/>
                    <a:pt x="58" y="1933"/>
                  </a:cubicBezTo>
                  <a:cubicBezTo>
                    <a:pt x="58" y="1933"/>
                    <a:pt x="320" y="2173"/>
                    <a:pt x="648" y="2173"/>
                  </a:cubicBezTo>
                  <a:cubicBezTo>
                    <a:pt x="775" y="2173"/>
                    <a:pt x="912" y="2137"/>
                    <a:pt x="1048" y="2036"/>
                  </a:cubicBezTo>
                  <a:lnTo>
                    <a:pt x="1066" y="2036"/>
                  </a:lnTo>
                  <a:cubicBezTo>
                    <a:pt x="1215" y="2936"/>
                    <a:pt x="1642" y="3490"/>
                    <a:pt x="1642" y="3490"/>
                  </a:cubicBezTo>
                  <a:cubicBezTo>
                    <a:pt x="1642" y="3490"/>
                    <a:pt x="1769" y="3425"/>
                    <a:pt x="1865" y="3425"/>
                  </a:cubicBezTo>
                  <a:cubicBezTo>
                    <a:pt x="1896" y="3425"/>
                    <a:pt x="1924" y="3432"/>
                    <a:pt x="1943" y="3449"/>
                  </a:cubicBezTo>
                  <a:cubicBezTo>
                    <a:pt x="1984" y="3490"/>
                    <a:pt x="1907" y="3553"/>
                    <a:pt x="1844" y="3593"/>
                  </a:cubicBezTo>
                  <a:lnTo>
                    <a:pt x="1939" y="3602"/>
                  </a:lnTo>
                  <a:cubicBezTo>
                    <a:pt x="2078" y="3517"/>
                    <a:pt x="2285" y="3517"/>
                    <a:pt x="2339" y="3467"/>
                  </a:cubicBezTo>
                  <a:cubicBezTo>
                    <a:pt x="2407" y="3400"/>
                    <a:pt x="3032" y="2635"/>
                    <a:pt x="3284" y="1803"/>
                  </a:cubicBezTo>
                  <a:lnTo>
                    <a:pt x="3302" y="1807"/>
                  </a:lnTo>
                  <a:cubicBezTo>
                    <a:pt x="3302" y="1807"/>
                    <a:pt x="3663" y="2052"/>
                    <a:pt x="4094" y="2052"/>
                  </a:cubicBezTo>
                  <a:cubicBezTo>
                    <a:pt x="4253" y="2052"/>
                    <a:pt x="4421" y="2019"/>
                    <a:pt x="4584" y="1929"/>
                  </a:cubicBezTo>
                  <a:cubicBezTo>
                    <a:pt x="4710" y="1150"/>
                    <a:pt x="4503" y="435"/>
                    <a:pt x="4220" y="170"/>
                  </a:cubicBezTo>
                  <a:cubicBezTo>
                    <a:pt x="4080" y="41"/>
                    <a:pt x="3931" y="1"/>
                    <a:pt x="37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3"/>
            <p:cNvSpPr/>
            <p:nvPr/>
          </p:nvSpPr>
          <p:spPr>
            <a:xfrm>
              <a:off x="3269650" y="902100"/>
              <a:ext cx="81825" cy="170200"/>
            </a:xfrm>
            <a:custGeom>
              <a:avLst/>
              <a:gdLst/>
              <a:ahLst/>
              <a:cxnLst/>
              <a:rect l="l" t="t" r="r" b="b"/>
              <a:pathLst>
                <a:path w="3273" h="6808" extrusionOk="0">
                  <a:moveTo>
                    <a:pt x="1361" y="1"/>
                  </a:moveTo>
                  <a:cubicBezTo>
                    <a:pt x="1357" y="1"/>
                    <a:pt x="1354" y="1"/>
                    <a:pt x="1350" y="1"/>
                  </a:cubicBezTo>
                  <a:cubicBezTo>
                    <a:pt x="356" y="5"/>
                    <a:pt x="45" y="883"/>
                    <a:pt x="0" y="1027"/>
                  </a:cubicBezTo>
                  <a:cubicBezTo>
                    <a:pt x="45" y="1067"/>
                    <a:pt x="90" y="1107"/>
                    <a:pt x="131" y="1157"/>
                  </a:cubicBezTo>
                  <a:cubicBezTo>
                    <a:pt x="131" y="1157"/>
                    <a:pt x="140" y="1156"/>
                    <a:pt x="156" y="1156"/>
                  </a:cubicBezTo>
                  <a:cubicBezTo>
                    <a:pt x="299" y="1156"/>
                    <a:pt x="1026" y="1200"/>
                    <a:pt x="1386" y="2066"/>
                  </a:cubicBezTo>
                  <a:cubicBezTo>
                    <a:pt x="1602" y="2583"/>
                    <a:pt x="1535" y="3654"/>
                    <a:pt x="1535" y="3654"/>
                  </a:cubicBezTo>
                  <a:lnTo>
                    <a:pt x="1526" y="3672"/>
                  </a:lnTo>
                  <a:cubicBezTo>
                    <a:pt x="1615" y="3703"/>
                    <a:pt x="1692" y="3762"/>
                    <a:pt x="1741" y="3843"/>
                  </a:cubicBezTo>
                  <a:cubicBezTo>
                    <a:pt x="1993" y="4216"/>
                    <a:pt x="1624" y="4729"/>
                    <a:pt x="1310" y="4783"/>
                  </a:cubicBezTo>
                  <a:lnTo>
                    <a:pt x="1314" y="4796"/>
                  </a:lnTo>
                  <a:cubicBezTo>
                    <a:pt x="1310" y="6474"/>
                    <a:pt x="2344" y="6798"/>
                    <a:pt x="2560" y="6807"/>
                  </a:cubicBezTo>
                  <a:cubicBezTo>
                    <a:pt x="2563" y="6807"/>
                    <a:pt x="2566" y="6807"/>
                    <a:pt x="2569" y="6807"/>
                  </a:cubicBezTo>
                  <a:cubicBezTo>
                    <a:pt x="2791" y="6807"/>
                    <a:pt x="2668" y="6469"/>
                    <a:pt x="2659" y="6443"/>
                  </a:cubicBezTo>
                  <a:lnTo>
                    <a:pt x="2659" y="6443"/>
                  </a:lnTo>
                  <a:cubicBezTo>
                    <a:pt x="2792" y="6593"/>
                    <a:pt x="2938" y="6667"/>
                    <a:pt x="3044" y="6667"/>
                  </a:cubicBezTo>
                  <a:cubicBezTo>
                    <a:pt x="3204" y="6667"/>
                    <a:pt x="3272" y="6499"/>
                    <a:pt x="3064" y="6177"/>
                  </a:cubicBezTo>
                  <a:cubicBezTo>
                    <a:pt x="2866" y="5872"/>
                    <a:pt x="2817" y="5314"/>
                    <a:pt x="2992" y="3330"/>
                  </a:cubicBezTo>
                  <a:cubicBezTo>
                    <a:pt x="3167" y="1357"/>
                    <a:pt x="2439" y="1"/>
                    <a:pt x="136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3"/>
            <p:cNvSpPr/>
            <p:nvPr/>
          </p:nvSpPr>
          <p:spPr>
            <a:xfrm>
              <a:off x="3183500" y="930550"/>
              <a:ext cx="136000" cy="120500"/>
            </a:xfrm>
            <a:custGeom>
              <a:avLst/>
              <a:gdLst/>
              <a:ahLst/>
              <a:cxnLst/>
              <a:rect l="l" t="t" r="r" b="b"/>
              <a:pathLst>
                <a:path w="5440" h="4820" extrusionOk="0">
                  <a:moveTo>
                    <a:pt x="2826" y="1"/>
                  </a:moveTo>
                  <a:cubicBezTo>
                    <a:pt x="2826" y="1"/>
                    <a:pt x="1929" y="1992"/>
                    <a:pt x="1158" y="1992"/>
                  </a:cubicBezTo>
                  <a:cubicBezTo>
                    <a:pt x="1132" y="1992"/>
                    <a:pt x="1106" y="1990"/>
                    <a:pt x="1080" y="1985"/>
                  </a:cubicBezTo>
                  <a:cubicBezTo>
                    <a:pt x="959" y="1967"/>
                    <a:pt x="855" y="1895"/>
                    <a:pt x="806" y="1787"/>
                  </a:cubicBezTo>
                  <a:cubicBezTo>
                    <a:pt x="630" y="1935"/>
                    <a:pt x="419" y="2039"/>
                    <a:pt x="194" y="2088"/>
                  </a:cubicBezTo>
                  <a:lnTo>
                    <a:pt x="199" y="2111"/>
                  </a:lnTo>
                  <a:lnTo>
                    <a:pt x="216" y="2754"/>
                  </a:lnTo>
                  <a:cubicBezTo>
                    <a:pt x="216" y="2754"/>
                    <a:pt x="1" y="3222"/>
                    <a:pt x="41" y="3568"/>
                  </a:cubicBezTo>
                  <a:cubicBezTo>
                    <a:pt x="95" y="3969"/>
                    <a:pt x="549" y="4414"/>
                    <a:pt x="1238" y="4653"/>
                  </a:cubicBezTo>
                  <a:cubicBezTo>
                    <a:pt x="1418" y="4716"/>
                    <a:pt x="1602" y="4761"/>
                    <a:pt x="1791" y="4788"/>
                  </a:cubicBezTo>
                  <a:cubicBezTo>
                    <a:pt x="1949" y="4807"/>
                    <a:pt x="2110" y="4820"/>
                    <a:pt x="2269" y="4820"/>
                  </a:cubicBezTo>
                  <a:cubicBezTo>
                    <a:pt x="2327" y="4820"/>
                    <a:pt x="2385" y="4818"/>
                    <a:pt x="2443" y="4814"/>
                  </a:cubicBezTo>
                  <a:cubicBezTo>
                    <a:pt x="2524" y="4810"/>
                    <a:pt x="2605" y="4801"/>
                    <a:pt x="2686" y="4788"/>
                  </a:cubicBezTo>
                  <a:cubicBezTo>
                    <a:pt x="2992" y="4743"/>
                    <a:pt x="3285" y="4644"/>
                    <a:pt x="3559" y="4500"/>
                  </a:cubicBezTo>
                  <a:cubicBezTo>
                    <a:pt x="3959" y="4284"/>
                    <a:pt x="4315" y="3987"/>
                    <a:pt x="4598" y="3631"/>
                  </a:cubicBezTo>
                  <a:cubicBezTo>
                    <a:pt x="4632" y="3647"/>
                    <a:pt x="4668" y="3654"/>
                    <a:pt x="4704" y="3654"/>
                  </a:cubicBezTo>
                  <a:cubicBezTo>
                    <a:pt x="4721" y="3654"/>
                    <a:pt x="4738" y="3652"/>
                    <a:pt x="4756" y="3649"/>
                  </a:cubicBezTo>
                  <a:cubicBezTo>
                    <a:pt x="5070" y="3595"/>
                    <a:pt x="5439" y="3083"/>
                    <a:pt x="5187" y="2705"/>
                  </a:cubicBezTo>
                  <a:cubicBezTo>
                    <a:pt x="5138" y="2628"/>
                    <a:pt x="5061" y="2565"/>
                    <a:pt x="4972" y="2538"/>
                  </a:cubicBezTo>
                  <a:cubicBezTo>
                    <a:pt x="4942" y="2532"/>
                    <a:pt x="4911" y="2529"/>
                    <a:pt x="4880" y="2529"/>
                  </a:cubicBezTo>
                  <a:cubicBezTo>
                    <a:pt x="4800" y="2529"/>
                    <a:pt x="4720" y="2550"/>
                    <a:pt x="4652" y="2592"/>
                  </a:cubicBezTo>
                  <a:lnTo>
                    <a:pt x="4648" y="2588"/>
                  </a:lnTo>
                  <a:cubicBezTo>
                    <a:pt x="4454" y="2448"/>
                    <a:pt x="4333" y="2129"/>
                    <a:pt x="4315" y="2088"/>
                  </a:cubicBezTo>
                  <a:cubicBezTo>
                    <a:pt x="4211" y="2048"/>
                    <a:pt x="4121" y="1980"/>
                    <a:pt x="4054" y="1890"/>
                  </a:cubicBezTo>
                  <a:cubicBezTo>
                    <a:pt x="4022" y="1964"/>
                    <a:pt x="3966" y="2016"/>
                    <a:pt x="3880" y="2016"/>
                  </a:cubicBezTo>
                  <a:cubicBezTo>
                    <a:pt x="3808" y="2016"/>
                    <a:pt x="3716" y="1980"/>
                    <a:pt x="3599" y="1890"/>
                  </a:cubicBezTo>
                  <a:cubicBezTo>
                    <a:pt x="2943" y="1391"/>
                    <a:pt x="2866" y="271"/>
                    <a:pt x="2857"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3"/>
            <p:cNvSpPr/>
            <p:nvPr/>
          </p:nvSpPr>
          <p:spPr>
            <a:xfrm>
              <a:off x="3165275" y="914150"/>
              <a:ext cx="144550" cy="81225"/>
            </a:xfrm>
            <a:custGeom>
              <a:avLst/>
              <a:gdLst/>
              <a:ahLst/>
              <a:cxnLst/>
              <a:rect l="l" t="t" r="r" b="b"/>
              <a:pathLst>
                <a:path w="5782" h="3249" extrusionOk="0">
                  <a:moveTo>
                    <a:pt x="2806" y="0"/>
                  </a:moveTo>
                  <a:cubicBezTo>
                    <a:pt x="2455" y="0"/>
                    <a:pt x="2052" y="95"/>
                    <a:pt x="1607" y="356"/>
                  </a:cubicBezTo>
                  <a:cubicBezTo>
                    <a:pt x="784" y="837"/>
                    <a:pt x="1" y="2357"/>
                    <a:pt x="536" y="2686"/>
                  </a:cubicBezTo>
                  <a:cubicBezTo>
                    <a:pt x="618" y="2733"/>
                    <a:pt x="711" y="2758"/>
                    <a:pt x="804" y="2758"/>
                  </a:cubicBezTo>
                  <a:cubicBezTo>
                    <a:pt x="844" y="2758"/>
                    <a:pt x="884" y="2754"/>
                    <a:pt x="923" y="2744"/>
                  </a:cubicBezTo>
                  <a:cubicBezTo>
                    <a:pt x="1148" y="2695"/>
                    <a:pt x="1359" y="2587"/>
                    <a:pt x="1535" y="2438"/>
                  </a:cubicBezTo>
                  <a:cubicBezTo>
                    <a:pt x="1445" y="2247"/>
                    <a:pt x="1541" y="1991"/>
                    <a:pt x="1705" y="1991"/>
                  </a:cubicBezTo>
                  <a:cubicBezTo>
                    <a:pt x="1714" y="1991"/>
                    <a:pt x="1723" y="1991"/>
                    <a:pt x="1733" y="1993"/>
                  </a:cubicBezTo>
                  <a:cubicBezTo>
                    <a:pt x="1899" y="2025"/>
                    <a:pt x="1773" y="2245"/>
                    <a:pt x="1535" y="2438"/>
                  </a:cubicBezTo>
                  <a:cubicBezTo>
                    <a:pt x="1584" y="2546"/>
                    <a:pt x="1688" y="2623"/>
                    <a:pt x="1809" y="2636"/>
                  </a:cubicBezTo>
                  <a:cubicBezTo>
                    <a:pt x="1836" y="2641"/>
                    <a:pt x="1862" y="2644"/>
                    <a:pt x="1889" y="2644"/>
                  </a:cubicBezTo>
                  <a:cubicBezTo>
                    <a:pt x="2660" y="2644"/>
                    <a:pt x="3555" y="652"/>
                    <a:pt x="3555" y="652"/>
                  </a:cubicBezTo>
                  <a:lnTo>
                    <a:pt x="3586" y="652"/>
                  </a:lnTo>
                  <a:cubicBezTo>
                    <a:pt x="3595" y="927"/>
                    <a:pt x="3672" y="2047"/>
                    <a:pt x="4328" y="2546"/>
                  </a:cubicBezTo>
                  <a:cubicBezTo>
                    <a:pt x="4445" y="2636"/>
                    <a:pt x="4537" y="2672"/>
                    <a:pt x="4609" y="2672"/>
                  </a:cubicBezTo>
                  <a:cubicBezTo>
                    <a:pt x="4695" y="2672"/>
                    <a:pt x="4751" y="2620"/>
                    <a:pt x="4783" y="2546"/>
                  </a:cubicBezTo>
                  <a:cubicBezTo>
                    <a:pt x="4616" y="2330"/>
                    <a:pt x="4558" y="2025"/>
                    <a:pt x="4679" y="2025"/>
                  </a:cubicBezTo>
                  <a:cubicBezTo>
                    <a:pt x="4796" y="2029"/>
                    <a:pt x="4864" y="2357"/>
                    <a:pt x="4783" y="2546"/>
                  </a:cubicBezTo>
                  <a:cubicBezTo>
                    <a:pt x="4850" y="2636"/>
                    <a:pt x="4940" y="2704"/>
                    <a:pt x="5044" y="2740"/>
                  </a:cubicBezTo>
                  <a:cubicBezTo>
                    <a:pt x="5062" y="2785"/>
                    <a:pt x="5183" y="3100"/>
                    <a:pt x="5377" y="3239"/>
                  </a:cubicBezTo>
                  <a:lnTo>
                    <a:pt x="5381" y="3248"/>
                  </a:lnTo>
                  <a:cubicBezTo>
                    <a:pt x="5452" y="3206"/>
                    <a:pt x="5530" y="3183"/>
                    <a:pt x="5610" y="3183"/>
                  </a:cubicBezTo>
                  <a:cubicBezTo>
                    <a:pt x="5641" y="3183"/>
                    <a:pt x="5673" y="3187"/>
                    <a:pt x="5705" y="3194"/>
                  </a:cubicBezTo>
                  <a:lnTo>
                    <a:pt x="5710" y="3176"/>
                  </a:lnTo>
                  <a:cubicBezTo>
                    <a:pt x="5710" y="3176"/>
                    <a:pt x="5781" y="2101"/>
                    <a:pt x="5566" y="1584"/>
                  </a:cubicBezTo>
                  <a:cubicBezTo>
                    <a:pt x="5206" y="718"/>
                    <a:pt x="4475" y="674"/>
                    <a:pt x="4331" y="674"/>
                  </a:cubicBezTo>
                  <a:cubicBezTo>
                    <a:pt x="4315" y="674"/>
                    <a:pt x="4306" y="675"/>
                    <a:pt x="4306" y="675"/>
                  </a:cubicBezTo>
                  <a:cubicBezTo>
                    <a:pt x="4265" y="630"/>
                    <a:pt x="4225" y="585"/>
                    <a:pt x="4180" y="545"/>
                  </a:cubicBezTo>
                  <a:cubicBezTo>
                    <a:pt x="3961" y="349"/>
                    <a:pt x="3480" y="0"/>
                    <a:pt x="2806"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3"/>
            <p:cNvSpPr/>
            <p:nvPr/>
          </p:nvSpPr>
          <p:spPr>
            <a:xfrm>
              <a:off x="3279200" y="964750"/>
              <a:ext cx="7800" cy="13075"/>
            </a:xfrm>
            <a:custGeom>
              <a:avLst/>
              <a:gdLst/>
              <a:ahLst/>
              <a:cxnLst/>
              <a:rect l="l" t="t" r="r" b="b"/>
              <a:pathLst>
                <a:path w="312" h="523" extrusionOk="0">
                  <a:moveTo>
                    <a:pt x="122" y="1"/>
                  </a:moveTo>
                  <a:cubicBezTo>
                    <a:pt x="1" y="1"/>
                    <a:pt x="59" y="306"/>
                    <a:pt x="230" y="522"/>
                  </a:cubicBezTo>
                  <a:cubicBezTo>
                    <a:pt x="311" y="333"/>
                    <a:pt x="239" y="1"/>
                    <a:pt x="12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3"/>
            <p:cNvSpPr/>
            <p:nvPr/>
          </p:nvSpPr>
          <p:spPr>
            <a:xfrm>
              <a:off x="3201425" y="964000"/>
              <a:ext cx="11450" cy="11225"/>
            </a:xfrm>
            <a:custGeom>
              <a:avLst/>
              <a:gdLst/>
              <a:ahLst/>
              <a:cxnLst/>
              <a:rect l="l" t="t" r="r" b="b"/>
              <a:pathLst>
                <a:path w="458" h="449" extrusionOk="0">
                  <a:moveTo>
                    <a:pt x="255" y="0"/>
                  </a:moveTo>
                  <a:cubicBezTo>
                    <a:pt x="94" y="0"/>
                    <a:pt x="0" y="254"/>
                    <a:pt x="89" y="449"/>
                  </a:cubicBezTo>
                  <a:cubicBezTo>
                    <a:pt x="327" y="251"/>
                    <a:pt x="458" y="31"/>
                    <a:pt x="287" y="4"/>
                  </a:cubicBezTo>
                  <a:cubicBezTo>
                    <a:pt x="276" y="1"/>
                    <a:pt x="265" y="0"/>
                    <a:pt x="25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3"/>
            <p:cNvSpPr/>
            <p:nvPr/>
          </p:nvSpPr>
          <p:spPr>
            <a:xfrm>
              <a:off x="3228275" y="1050225"/>
              <a:ext cx="22400" cy="9025"/>
            </a:xfrm>
            <a:custGeom>
              <a:avLst/>
              <a:gdLst/>
              <a:ahLst/>
              <a:cxnLst/>
              <a:rect l="l" t="t" r="r" b="b"/>
              <a:pathLst>
                <a:path w="896" h="361" extrusionOk="0">
                  <a:moveTo>
                    <a:pt x="0" y="1"/>
                  </a:moveTo>
                  <a:lnTo>
                    <a:pt x="0" y="10"/>
                  </a:lnTo>
                  <a:cubicBezTo>
                    <a:pt x="67" y="216"/>
                    <a:pt x="261" y="356"/>
                    <a:pt x="481" y="360"/>
                  </a:cubicBezTo>
                  <a:cubicBezTo>
                    <a:pt x="484" y="360"/>
                    <a:pt x="486" y="360"/>
                    <a:pt x="488" y="360"/>
                  </a:cubicBezTo>
                  <a:cubicBezTo>
                    <a:pt x="789" y="360"/>
                    <a:pt x="882" y="50"/>
                    <a:pt x="895" y="1"/>
                  </a:cubicBezTo>
                  <a:lnTo>
                    <a:pt x="895" y="1"/>
                  </a:lnTo>
                  <a:cubicBezTo>
                    <a:pt x="814" y="14"/>
                    <a:pt x="733" y="23"/>
                    <a:pt x="652" y="27"/>
                  </a:cubicBezTo>
                  <a:cubicBezTo>
                    <a:pt x="594" y="31"/>
                    <a:pt x="536" y="33"/>
                    <a:pt x="478" y="33"/>
                  </a:cubicBezTo>
                  <a:cubicBezTo>
                    <a:pt x="319" y="33"/>
                    <a:pt x="158" y="20"/>
                    <a:pt x="0"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3"/>
            <p:cNvSpPr/>
            <p:nvPr/>
          </p:nvSpPr>
          <p:spPr>
            <a:xfrm>
              <a:off x="3231525" y="1054375"/>
              <a:ext cx="17350" cy="4875"/>
            </a:xfrm>
            <a:custGeom>
              <a:avLst/>
              <a:gdLst/>
              <a:ahLst/>
              <a:cxnLst/>
              <a:rect l="l" t="t" r="r" b="b"/>
              <a:pathLst>
                <a:path w="694" h="195" extrusionOk="0">
                  <a:moveTo>
                    <a:pt x="693" y="1"/>
                  </a:moveTo>
                  <a:lnTo>
                    <a:pt x="693" y="1"/>
                  </a:lnTo>
                  <a:cubicBezTo>
                    <a:pt x="522" y="38"/>
                    <a:pt x="351" y="57"/>
                    <a:pt x="178" y="57"/>
                  </a:cubicBezTo>
                  <a:cubicBezTo>
                    <a:pt x="119" y="57"/>
                    <a:pt x="60" y="55"/>
                    <a:pt x="0" y="50"/>
                  </a:cubicBezTo>
                  <a:lnTo>
                    <a:pt x="0" y="50"/>
                  </a:lnTo>
                  <a:cubicBezTo>
                    <a:pt x="95" y="140"/>
                    <a:pt x="221" y="194"/>
                    <a:pt x="351" y="194"/>
                  </a:cubicBezTo>
                  <a:cubicBezTo>
                    <a:pt x="491" y="194"/>
                    <a:pt x="621" y="122"/>
                    <a:pt x="693"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3"/>
            <p:cNvSpPr/>
            <p:nvPr/>
          </p:nvSpPr>
          <p:spPr>
            <a:xfrm>
              <a:off x="3269750" y="1203175"/>
              <a:ext cx="29175" cy="48250"/>
            </a:xfrm>
            <a:custGeom>
              <a:avLst/>
              <a:gdLst/>
              <a:ahLst/>
              <a:cxnLst/>
              <a:rect l="l" t="t" r="r" b="b"/>
              <a:pathLst>
                <a:path w="1167" h="1930" extrusionOk="0">
                  <a:moveTo>
                    <a:pt x="455" y="1"/>
                  </a:moveTo>
                  <a:cubicBezTo>
                    <a:pt x="365" y="194"/>
                    <a:pt x="199" y="347"/>
                    <a:pt x="1" y="419"/>
                  </a:cubicBezTo>
                  <a:lnTo>
                    <a:pt x="5" y="441"/>
                  </a:lnTo>
                  <a:lnTo>
                    <a:pt x="307" y="1881"/>
                  </a:lnTo>
                  <a:cubicBezTo>
                    <a:pt x="402" y="1917"/>
                    <a:pt x="507" y="1930"/>
                    <a:pt x="609" y="1930"/>
                  </a:cubicBezTo>
                  <a:cubicBezTo>
                    <a:pt x="865" y="1930"/>
                    <a:pt x="1099" y="1850"/>
                    <a:pt x="1099" y="1850"/>
                  </a:cubicBezTo>
                  <a:lnTo>
                    <a:pt x="1121" y="1850"/>
                  </a:lnTo>
                  <a:cubicBezTo>
                    <a:pt x="1166" y="1418"/>
                    <a:pt x="1166" y="531"/>
                    <a:pt x="1166" y="217"/>
                  </a:cubicBezTo>
                  <a:lnTo>
                    <a:pt x="1166" y="217"/>
                  </a:lnTo>
                  <a:cubicBezTo>
                    <a:pt x="1138" y="220"/>
                    <a:pt x="1110" y="221"/>
                    <a:pt x="1082" y="221"/>
                  </a:cubicBezTo>
                  <a:cubicBezTo>
                    <a:pt x="734" y="221"/>
                    <a:pt x="455" y="1"/>
                    <a:pt x="455"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3"/>
            <p:cNvSpPr/>
            <p:nvPr/>
          </p:nvSpPr>
          <p:spPr>
            <a:xfrm>
              <a:off x="3208800" y="1201600"/>
              <a:ext cx="29050" cy="48075"/>
            </a:xfrm>
            <a:custGeom>
              <a:avLst/>
              <a:gdLst/>
              <a:ahLst/>
              <a:cxnLst/>
              <a:rect l="l" t="t" r="r" b="b"/>
              <a:pathLst>
                <a:path w="1162" h="1923" extrusionOk="0">
                  <a:moveTo>
                    <a:pt x="1" y="1"/>
                  </a:moveTo>
                  <a:lnTo>
                    <a:pt x="131" y="1845"/>
                  </a:lnTo>
                  <a:cubicBezTo>
                    <a:pt x="191" y="1904"/>
                    <a:pt x="310" y="1923"/>
                    <a:pt x="438" y="1923"/>
                  </a:cubicBezTo>
                  <a:cubicBezTo>
                    <a:pt x="673" y="1923"/>
                    <a:pt x="941" y="1859"/>
                    <a:pt x="941" y="1859"/>
                  </a:cubicBezTo>
                  <a:lnTo>
                    <a:pt x="963" y="1863"/>
                  </a:lnTo>
                  <a:cubicBezTo>
                    <a:pt x="1058" y="1395"/>
                    <a:pt x="1152" y="486"/>
                    <a:pt x="1161" y="383"/>
                  </a:cubicBezTo>
                  <a:lnTo>
                    <a:pt x="1161" y="383"/>
                  </a:lnTo>
                  <a:cubicBezTo>
                    <a:pt x="1040" y="419"/>
                    <a:pt x="918" y="437"/>
                    <a:pt x="793" y="437"/>
                  </a:cubicBezTo>
                  <a:cubicBezTo>
                    <a:pt x="783" y="437"/>
                    <a:pt x="774" y="437"/>
                    <a:pt x="764" y="437"/>
                  </a:cubicBezTo>
                  <a:cubicBezTo>
                    <a:pt x="354" y="437"/>
                    <a:pt x="102" y="150"/>
                    <a:pt x="1"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3"/>
            <p:cNvSpPr/>
            <p:nvPr/>
          </p:nvSpPr>
          <p:spPr>
            <a:xfrm>
              <a:off x="3270425" y="1211175"/>
              <a:ext cx="28500" cy="40150"/>
            </a:xfrm>
            <a:custGeom>
              <a:avLst/>
              <a:gdLst/>
              <a:ahLst/>
              <a:cxnLst/>
              <a:rect l="l" t="t" r="r" b="b"/>
              <a:pathLst>
                <a:path w="1140" h="1606" extrusionOk="0">
                  <a:moveTo>
                    <a:pt x="370" y="0"/>
                  </a:moveTo>
                  <a:cubicBezTo>
                    <a:pt x="244" y="76"/>
                    <a:pt x="104" y="144"/>
                    <a:pt x="1" y="220"/>
                  </a:cubicBezTo>
                  <a:lnTo>
                    <a:pt x="280" y="1557"/>
                  </a:lnTo>
                  <a:cubicBezTo>
                    <a:pt x="376" y="1593"/>
                    <a:pt x="482" y="1605"/>
                    <a:pt x="584" y="1605"/>
                  </a:cubicBezTo>
                  <a:cubicBezTo>
                    <a:pt x="840" y="1605"/>
                    <a:pt x="1072" y="1525"/>
                    <a:pt x="1072" y="1525"/>
                  </a:cubicBezTo>
                  <a:lnTo>
                    <a:pt x="1094" y="1525"/>
                  </a:lnTo>
                  <a:cubicBezTo>
                    <a:pt x="1135" y="1156"/>
                    <a:pt x="1139" y="445"/>
                    <a:pt x="1139" y="59"/>
                  </a:cubicBezTo>
                  <a:lnTo>
                    <a:pt x="1139" y="59"/>
                  </a:lnTo>
                  <a:cubicBezTo>
                    <a:pt x="1084" y="61"/>
                    <a:pt x="1029" y="63"/>
                    <a:pt x="974" y="63"/>
                  </a:cubicBezTo>
                  <a:cubicBezTo>
                    <a:pt x="770" y="63"/>
                    <a:pt x="569" y="43"/>
                    <a:pt x="370"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3"/>
            <p:cNvSpPr/>
            <p:nvPr/>
          </p:nvSpPr>
          <p:spPr>
            <a:xfrm>
              <a:off x="3209475" y="1212400"/>
              <a:ext cx="28025" cy="37325"/>
            </a:xfrm>
            <a:custGeom>
              <a:avLst/>
              <a:gdLst/>
              <a:ahLst/>
              <a:cxnLst/>
              <a:rect l="l" t="t" r="r" b="b"/>
              <a:pathLst>
                <a:path w="1121" h="1493" extrusionOk="0">
                  <a:moveTo>
                    <a:pt x="1" y="1"/>
                  </a:moveTo>
                  <a:lnTo>
                    <a:pt x="104" y="1413"/>
                  </a:lnTo>
                  <a:cubicBezTo>
                    <a:pt x="163" y="1473"/>
                    <a:pt x="280" y="1493"/>
                    <a:pt x="408" y="1493"/>
                  </a:cubicBezTo>
                  <a:cubicBezTo>
                    <a:pt x="644" y="1493"/>
                    <a:pt x="914" y="1427"/>
                    <a:pt x="914" y="1427"/>
                  </a:cubicBezTo>
                  <a:lnTo>
                    <a:pt x="936" y="1431"/>
                  </a:lnTo>
                  <a:cubicBezTo>
                    <a:pt x="1013" y="1058"/>
                    <a:pt x="1085" y="396"/>
                    <a:pt x="1121" y="95"/>
                  </a:cubicBezTo>
                  <a:lnTo>
                    <a:pt x="1121" y="95"/>
                  </a:lnTo>
                  <a:cubicBezTo>
                    <a:pt x="996" y="140"/>
                    <a:pt x="862" y="160"/>
                    <a:pt x="726" y="160"/>
                  </a:cubicBezTo>
                  <a:cubicBezTo>
                    <a:pt x="471" y="160"/>
                    <a:pt x="212" y="92"/>
                    <a:pt x="1"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3"/>
            <p:cNvSpPr/>
            <p:nvPr/>
          </p:nvSpPr>
          <p:spPr>
            <a:xfrm>
              <a:off x="3269750" y="1203075"/>
              <a:ext cx="29175" cy="13625"/>
            </a:xfrm>
            <a:custGeom>
              <a:avLst/>
              <a:gdLst/>
              <a:ahLst/>
              <a:cxnLst/>
              <a:rect l="l" t="t" r="r" b="b"/>
              <a:pathLst>
                <a:path w="1167" h="545" extrusionOk="0">
                  <a:moveTo>
                    <a:pt x="460" y="0"/>
                  </a:moveTo>
                  <a:cubicBezTo>
                    <a:pt x="406" y="113"/>
                    <a:pt x="329" y="212"/>
                    <a:pt x="235" y="293"/>
                  </a:cubicBezTo>
                  <a:cubicBezTo>
                    <a:pt x="163" y="351"/>
                    <a:pt x="86" y="396"/>
                    <a:pt x="1" y="423"/>
                  </a:cubicBezTo>
                  <a:lnTo>
                    <a:pt x="10" y="445"/>
                  </a:lnTo>
                  <a:lnTo>
                    <a:pt x="28" y="544"/>
                  </a:lnTo>
                  <a:cubicBezTo>
                    <a:pt x="131" y="468"/>
                    <a:pt x="271" y="400"/>
                    <a:pt x="397" y="324"/>
                  </a:cubicBezTo>
                  <a:cubicBezTo>
                    <a:pt x="591" y="366"/>
                    <a:pt x="791" y="389"/>
                    <a:pt x="990" y="389"/>
                  </a:cubicBezTo>
                  <a:cubicBezTo>
                    <a:pt x="1049" y="389"/>
                    <a:pt x="1108" y="387"/>
                    <a:pt x="1166" y="383"/>
                  </a:cubicBezTo>
                  <a:cubicBezTo>
                    <a:pt x="1166" y="320"/>
                    <a:pt x="1166" y="266"/>
                    <a:pt x="1166" y="221"/>
                  </a:cubicBezTo>
                  <a:cubicBezTo>
                    <a:pt x="1140" y="223"/>
                    <a:pt x="1114" y="224"/>
                    <a:pt x="1088" y="224"/>
                  </a:cubicBezTo>
                  <a:cubicBezTo>
                    <a:pt x="939" y="224"/>
                    <a:pt x="792" y="191"/>
                    <a:pt x="658" y="122"/>
                  </a:cubicBezTo>
                  <a:cubicBezTo>
                    <a:pt x="586" y="90"/>
                    <a:pt x="518" y="50"/>
                    <a:pt x="46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3"/>
            <p:cNvSpPr/>
            <p:nvPr/>
          </p:nvSpPr>
          <p:spPr>
            <a:xfrm>
              <a:off x="3208800" y="1201600"/>
              <a:ext cx="29050" cy="14750"/>
            </a:xfrm>
            <a:custGeom>
              <a:avLst/>
              <a:gdLst/>
              <a:ahLst/>
              <a:cxnLst/>
              <a:rect l="l" t="t" r="r" b="b"/>
              <a:pathLst>
                <a:path w="1162" h="590" extrusionOk="0">
                  <a:moveTo>
                    <a:pt x="1" y="1"/>
                  </a:moveTo>
                  <a:lnTo>
                    <a:pt x="28" y="428"/>
                  </a:lnTo>
                  <a:cubicBezTo>
                    <a:pt x="237" y="522"/>
                    <a:pt x="497" y="589"/>
                    <a:pt x="754" y="589"/>
                  </a:cubicBezTo>
                  <a:cubicBezTo>
                    <a:pt x="889" y="589"/>
                    <a:pt x="1023" y="571"/>
                    <a:pt x="1148" y="527"/>
                  </a:cubicBezTo>
                  <a:cubicBezTo>
                    <a:pt x="1152" y="455"/>
                    <a:pt x="1157" y="406"/>
                    <a:pt x="1161" y="383"/>
                  </a:cubicBezTo>
                  <a:lnTo>
                    <a:pt x="1161" y="383"/>
                  </a:lnTo>
                  <a:cubicBezTo>
                    <a:pt x="1040" y="419"/>
                    <a:pt x="918" y="437"/>
                    <a:pt x="793" y="442"/>
                  </a:cubicBezTo>
                  <a:cubicBezTo>
                    <a:pt x="783" y="442"/>
                    <a:pt x="774" y="442"/>
                    <a:pt x="765" y="442"/>
                  </a:cubicBezTo>
                  <a:cubicBezTo>
                    <a:pt x="354" y="442"/>
                    <a:pt x="102" y="150"/>
                    <a:pt x="1"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3"/>
            <p:cNvSpPr/>
            <p:nvPr/>
          </p:nvSpPr>
          <p:spPr>
            <a:xfrm>
              <a:off x="3189125" y="1088925"/>
              <a:ext cx="56150" cy="60350"/>
            </a:xfrm>
            <a:custGeom>
              <a:avLst/>
              <a:gdLst/>
              <a:ahLst/>
              <a:cxnLst/>
              <a:rect l="l" t="t" r="r" b="b"/>
              <a:pathLst>
                <a:path w="2246" h="2414" extrusionOk="0">
                  <a:moveTo>
                    <a:pt x="0" y="0"/>
                  </a:moveTo>
                  <a:cubicBezTo>
                    <a:pt x="36" y="355"/>
                    <a:pt x="122" y="702"/>
                    <a:pt x="261" y="1035"/>
                  </a:cubicBezTo>
                  <a:cubicBezTo>
                    <a:pt x="369" y="1300"/>
                    <a:pt x="522" y="1543"/>
                    <a:pt x="711" y="1763"/>
                  </a:cubicBezTo>
                  <a:cubicBezTo>
                    <a:pt x="1124" y="2241"/>
                    <a:pt x="1545" y="2413"/>
                    <a:pt x="1911" y="2413"/>
                  </a:cubicBezTo>
                  <a:cubicBezTo>
                    <a:pt x="2001" y="2413"/>
                    <a:pt x="2087" y="2403"/>
                    <a:pt x="2169" y="2384"/>
                  </a:cubicBezTo>
                  <a:cubicBezTo>
                    <a:pt x="2070" y="2330"/>
                    <a:pt x="2218" y="2195"/>
                    <a:pt x="2245" y="2168"/>
                  </a:cubicBezTo>
                  <a:lnTo>
                    <a:pt x="2245" y="2168"/>
                  </a:lnTo>
                  <a:cubicBezTo>
                    <a:pt x="2213" y="2192"/>
                    <a:pt x="2016" y="2343"/>
                    <a:pt x="1930" y="2343"/>
                  </a:cubicBezTo>
                  <a:cubicBezTo>
                    <a:pt x="1919" y="2343"/>
                    <a:pt x="1910" y="2340"/>
                    <a:pt x="1903" y="2335"/>
                  </a:cubicBezTo>
                  <a:cubicBezTo>
                    <a:pt x="1849" y="2285"/>
                    <a:pt x="2142" y="1997"/>
                    <a:pt x="2142" y="1997"/>
                  </a:cubicBezTo>
                  <a:lnTo>
                    <a:pt x="2142" y="1997"/>
                  </a:lnTo>
                  <a:cubicBezTo>
                    <a:pt x="2142" y="1997"/>
                    <a:pt x="1882" y="2109"/>
                    <a:pt x="1768" y="2109"/>
                  </a:cubicBezTo>
                  <a:cubicBezTo>
                    <a:pt x="1738" y="2109"/>
                    <a:pt x="1718" y="2101"/>
                    <a:pt x="1714" y="2083"/>
                  </a:cubicBezTo>
                  <a:cubicBezTo>
                    <a:pt x="1701" y="2020"/>
                    <a:pt x="1867" y="1903"/>
                    <a:pt x="1971" y="1835"/>
                  </a:cubicBezTo>
                  <a:lnTo>
                    <a:pt x="1962" y="1826"/>
                  </a:lnTo>
                  <a:cubicBezTo>
                    <a:pt x="1962" y="1826"/>
                    <a:pt x="1782" y="1817"/>
                    <a:pt x="1710" y="1705"/>
                  </a:cubicBezTo>
                  <a:cubicBezTo>
                    <a:pt x="1710" y="1705"/>
                    <a:pt x="1746" y="1687"/>
                    <a:pt x="1786" y="1660"/>
                  </a:cubicBezTo>
                  <a:cubicBezTo>
                    <a:pt x="1849" y="1620"/>
                    <a:pt x="1926" y="1557"/>
                    <a:pt x="1885" y="1516"/>
                  </a:cubicBezTo>
                  <a:cubicBezTo>
                    <a:pt x="1867" y="1499"/>
                    <a:pt x="1840" y="1492"/>
                    <a:pt x="1810" y="1492"/>
                  </a:cubicBezTo>
                  <a:cubicBezTo>
                    <a:pt x="1715" y="1492"/>
                    <a:pt x="1588" y="1557"/>
                    <a:pt x="1588" y="1557"/>
                  </a:cubicBezTo>
                  <a:cubicBezTo>
                    <a:pt x="1588" y="1557"/>
                    <a:pt x="1161" y="1003"/>
                    <a:pt x="1013" y="103"/>
                  </a:cubicBezTo>
                  <a:lnTo>
                    <a:pt x="995" y="108"/>
                  </a:lnTo>
                  <a:cubicBezTo>
                    <a:pt x="860" y="207"/>
                    <a:pt x="724" y="242"/>
                    <a:pt x="597" y="242"/>
                  </a:cubicBezTo>
                  <a:cubicBezTo>
                    <a:pt x="266" y="242"/>
                    <a:pt x="1" y="0"/>
                    <a:pt x="0"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3"/>
            <p:cNvSpPr/>
            <p:nvPr/>
          </p:nvSpPr>
          <p:spPr>
            <a:xfrm>
              <a:off x="3231625" y="1085650"/>
              <a:ext cx="70675" cy="62975"/>
            </a:xfrm>
            <a:custGeom>
              <a:avLst/>
              <a:gdLst/>
              <a:ahLst/>
              <a:cxnLst/>
              <a:rect l="l" t="t" r="r" b="b"/>
              <a:pathLst>
                <a:path w="2827" h="2519" extrusionOk="0">
                  <a:moveTo>
                    <a:pt x="1521" y="1"/>
                  </a:moveTo>
                  <a:cubicBezTo>
                    <a:pt x="1274" y="833"/>
                    <a:pt x="644" y="1598"/>
                    <a:pt x="577" y="1665"/>
                  </a:cubicBezTo>
                  <a:cubicBezTo>
                    <a:pt x="527" y="1715"/>
                    <a:pt x="320" y="1715"/>
                    <a:pt x="181" y="1800"/>
                  </a:cubicBezTo>
                  <a:lnTo>
                    <a:pt x="82" y="1791"/>
                  </a:lnTo>
                  <a:cubicBezTo>
                    <a:pt x="41" y="1818"/>
                    <a:pt x="10" y="1836"/>
                    <a:pt x="10" y="1836"/>
                  </a:cubicBezTo>
                  <a:cubicBezTo>
                    <a:pt x="77" y="1948"/>
                    <a:pt x="262" y="1957"/>
                    <a:pt x="262" y="1957"/>
                  </a:cubicBezTo>
                  <a:lnTo>
                    <a:pt x="266" y="1966"/>
                  </a:lnTo>
                  <a:cubicBezTo>
                    <a:pt x="167" y="2034"/>
                    <a:pt x="1" y="2151"/>
                    <a:pt x="14" y="2214"/>
                  </a:cubicBezTo>
                  <a:cubicBezTo>
                    <a:pt x="18" y="2232"/>
                    <a:pt x="38" y="2240"/>
                    <a:pt x="68" y="2240"/>
                  </a:cubicBezTo>
                  <a:cubicBezTo>
                    <a:pt x="182" y="2240"/>
                    <a:pt x="442" y="2128"/>
                    <a:pt x="442" y="2128"/>
                  </a:cubicBezTo>
                  <a:lnTo>
                    <a:pt x="442" y="2128"/>
                  </a:lnTo>
                  <a:cubicBezTo>
                    <a:pt x="442" y="2128"/>
                    <a:pt x="149" y="2421"/>
                    <a:pt x="203" y="2466"/>
                  </a:cubicBezTo>
                  <a:cubicBezTo>
                    <a:pt x="209" y="2471"/>
                    <a:pt x="217" y="2473"/>
                    <a:pt x="227" y="2473"/>
                  </a:cubicBezTo>
                  <a:cubicBezTo>
                    <a:pt x="309" y="2473"/>
                    <a:pt x="513" y="2324"/>
                    <a:pt x="545" y="2304"/>
                  </a:cubicBezTo>
                  <a:lnTo>
                    <a:pt x="545" y="2304"/>
                  </a:lnTo>
                  <a:cubicBezTo>
                    <a:pt x="514" y="2326"/>
                    <a:pt x="370" y="2457"/>
                    <a:pt x="464" y="2515"/>
                  </a:cubicBezTo>
                  <a:cubicBezTo>
                    <a:pt x="469" y="2518"/>
                    <a:pt x="475" y="2519"/>
                    <a:pt x="484" y="2519"/>
                  </a:cubicBezTo>
                  <a:cubicBezTo>
                    <a:pt x="697" y="2519"/>
                    <a:pt x="2161" y="1857"/>
                    <a:pt x="2606" y="864"/>
                  </a:cubicBezTo>
                  <a:cubicBezTo>
                    <a:pt x="2651" y="761"/>
                    <a:pt x="2691" y="657"/>
                    <a:pt x="2727" y="554"/>
                  </a:cubicBezTo>
                  <a:cubicBezTo>
                    <a:pt x="2768" y="414"/>
                    <a:pt x="2804" y="270"/>
                    <a:pt x="2826" y="127"/>
                  </a:cubicBezTo>
                  <a:lnTo>
                    <a:pt x="2826" y="127"/>
                  </a:lnTo>
                  <a:cubicBezTo>
                    <a:pt x="2662" y="219"/>
                    <a:pt x="2494" y="252"/>
                    <a:pt x="2335" y="252"/>
                  </a:cubicBezTo>
                  <a:cubicBezTo>
                    <a:pt x="1904" y="252"/>
                    <a:pt x="1544" y="5"/>
                    <a:pt x="1544" y="5"/>
                  </a:cubicBezTo>
                  <a:lnTo>
                    <a:pt x="1521" y="1"/>
                  </a:ln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3"/>
            <p:cNvSpPr/>
            <p:nvPr/>
          </p:nvSpPr>
          <p:spPr>
            <a:xfrm>
              <a:off x="3230950" y="1133475"/>
              <a:ext cx="12300" cy="9175"/>
            </a:xfrm>
            <a:custGeom>
              <a:avLst/>
              <a:gdLst/>
              <a:ahLst/>
              <a:cxnLst/>
              <a:rect l="l" t="t" r="r" b="b"/>
              <a:pathLst>
                <a:path w="492" h="367" extrusionOk="0">
                  <a:moveTo>
                    <a:pt x="315" y="1"/>
                  </a:moveTo>
                  <a:cubicBezTo>
                    <a:pt x="309" y="1"/>
                    <a:pt x="303" y="3"/>
                    <a:pt x="298" y="8"/>
                  </a:cubicBezTo>
                  <a:cubicBezTo>
                    <a:pt x="298" y="8"/>
                    <a:pt x="262" y="40"/>
                    <a:pt x="199" y="89"/>
                  </a:cubicBezTo>
                  <a:cubicBezTo>
                    <a:pt x="163" y="112"/>
                    <a:pt x="122" y="139"/>
                    <a:pt x="86" y="175"/>
                  </a:cubicBezTo>
                  <a:cubicBezTo>
                    <a:pt x="64" y="193"/>
                    <a:pt x="41" y="211"/>
                    <a:pt x="28" y="233"/>
                  </a:cubicBezTo>
                  <a:cubicBezTo>
                    <a:pt x="14" y="247"/>
                    <a:pt x="5" y="265"/>
                    <a:pt x="1" y="287"/>
                  </a:cubicBezTo>
                  <a:cubicBezTo>
                    <a:pt x="1" y="292"/>
                    <a:pt x="1" y="301"/>
                    <a:pt x="1" y="305"/>
                  </a:cubicBezTo>
                  <a:cubicBezTo>
                    <a:pt x="1" y="314"/>
                    <a:pt x="5" y="323"/>
                    <a:pt x="10" y="332"/>
                  </a:cubicBezTo>
                  <a:cubicBezTo>
                    <a:pt x="19" y="341"/>
                    <a:pt x="32" y="355"/>
                    <a:pt x="46" y="359"/>
                  </a:cubicBezTo>
                  <a:cubicBezTo>
                    <a:pt x="64" y="365"/>
                    <a:pt x="83" y="367"/>
                    <a:pt x="102" y="367"/>
                  </a:cubicBezTo>
                  <a:cubicBezTo>
                    <a:pt x="116" y="367"/>
                    <a:pt x="130" y="366"/>
                    <a:pt x="145" y="364"/>
                  </a:cubicBezTo>
                  <a:cubicBezTo>
                    <a:pt x="172" y="359"/>
                    <a:pt x="199" y="355"/>
                    <a:pt x="226" y="346"/>
                  </a:cubicBezTo>
                  <a:cubicBezTo>
                    <a:pt x="271" y="332"/>
                    <a:pt x="316" y="319"/>
                    <a:pt x="356" y="301"/>
                  </a:cubicBezTo>
                  <a:cubicBezTo>
                    <a:pt x="397" y="283"/>
                    <a:pt x="437" y="260"/>
                    <a:pt x="478" y="238"/>
                  </a:cubicBezTo>
                  <a:cubicBezTo>
                    <a:pt x="487" y="229"/>
                    <a:pt x="491" y="220"/>
                    <a:pt x="491" y="211"/>
                  </a:cubicBezTo>
                  <a:cubicBezTo>
                    <a:pt x="488" y="200"/>
                    <a:pt x="478" y="192"/>
                    <a:pt x="467" y="192"/>
                  </a:cubicBezTo>
                  <a:cubicBezTo>
                    <a:pt x="465" y="192"/>
                    <a:pt x="462" y="192"/>
                    <a:pt x="460" y="193"/>
                  </a:cubicBezTo>
                  <a:cubicBezTo>
                    <a:pt x="460" y="193"/>
                    <a:pt x="410" y="202"/>
                    <a:pt x="334" y="224"/>
                  </a:cubicBezTo>
                  <a:cubicBezTo>
                    <a:pt x="293" y="233"/>
                    <a:pt x="253" y="251"/>
                    <a:pt x="203" y="260"/>
                  </a:cubicBezTo>
                  <a:cubicBezTo>
                    <a:pt x="181" y="265"/>
                    <a:pt x="158" y="274"/>
                    <a:pt x="131" y="278"/>
                  </a:cubicBezTo>
                  <a:cubicBezTo>
                    <a:pt x="115" y="282"/>
                    <a:pt x="99" y="283"/>
                    <a:pt x="82" y="283"/>
                  </a:cubicBezTo>
                  <a:lnTo>
                    <a:pt x="82" y="283"/>
                  </a:lnTo>
                  <a:cubicBezTo>
                    <a:pt x="84" y="281"/>
                    <a:pt x="85" y="280"/>
                    <a:pt x="86" y="278"/>
                  </a:cubicBezTo>
                  <a:cubicBezTo>
                    <a:pt x="100" y="260"/>
                    <a:pt x="118" y="242"/>
                    <a:pt x="131" y="224"/>
                  </a:cubicBezTo>
                  <a:lnTo>
                    <a:pt x="235" y="134"/>
                  </a:lnTo>
                  <a:cubicBezTo>
                    <a:pt x="271" y="103"/>
                    <a:pt x="302" y="71"/>
                    <a:pt x="334" y="40"/>
                  </a:cubicBezTo>
                  <a:cubicBezTo>
                    <a:pt x="347" y="23"/>
                    <a:pt x="333" y="1"/>
                    <a:pt x="31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3"/>
            <p:cNvSpPr/>
            <p:nvPr/>
          </p:nvSpPr>
          <p:spPr>
            <a:xfrm>
              <a:off x="3234775" y="1138325"/>
              <a:ext cx="11175" cy="9425"/>
            </a:xfrm>
            <a:custGeom>
              <a:avLst/>
              <a:gdLst/>
              <a:ahLst/>
              <a:cxnLst/>
              <a:rect l="l" t="t" r="r" b="b"/>
              <a:pathLst>
                <a:path w="447" h="377" extrusionOk="0">
                  <a:moveTo>
                    <a:pt x="317" y="0"/>
                  </a:moveTo>
                  <a:cubicBezTo>
                    <a:pt x="314" y="0"/>
                    <a:pt x="310" y="1"/>
                    <a:pt x="307" y="3"/>
                  </a:cubicBezTo>
                  <a:cubicBezTo>
                    <a:pt x="239" y="35"/>
                    <a:pt x="176" y="71"/>
                    <a:pt x="118" y="116"/>
                  </a:cubicBezTo>
                  <a:cubicBezTo>
                    <a:pt x="86" y="143"/>
                    <a:pt x="59" y="170"/>
                    <a:pt x="37" y="201"/>
                  </a:cubicBezTo>
                  <a:cubicBezTo>
                    <a:pt x="23" y="219"/>
                    <a:pt x="10" y="237"/>
                    <a:pt x="5" y="260"/>
                  </a:cubicBezTo>
                  <a:cubicBezTo>
                    <a:pt x="1" y="278"/>
                    <a:pt x="1" y="291"/>
                    <a:pt x="5" y="309"/>
                  </a:cubicBezTo>
                  <a:cubicBezTo>
                    <a:pt x="5" y="322"/>
                    <a:pt x="18" y="339"/>
                    <a:pt x="31" y="349"/>
                  </a:cubicBezTo>
                  <a:lnTo>
                    <a:pt x="31" y="349"/>
                  </a:lnTo>
                  <a:cubicBezTo>
                    <a:pt x="49" y="369"/>
                    <a:pt x="75" y="377"/>
                    <a:pt x="104" y="377"/>
                  </a:cubicBezTo>
                  <a:cubicBezTo>
                    <a:pt x="122" y="377"/>
                    <a:pt x="140" y="372"/>
                    <a:pt x="158" y="368"/>
                  </a:cubicBezTo>
                  <a:cubicBezTo>
                    <a:pt x="194" y="354"/>
                    <a:pt x="226" y="341"/>
                    <a:pt x="257" y="327"/>
                  </a:cubicBezTo>
                  <a:cubicBezTo>
                    <a:pt x="320" y="296"/>
                    <a:pt x="379" y="255"/>
                    <a:pt x="433" y="215"/>
                  </a:cubicBezTo>
                  <a:cubicBezTo>
                    <a:pt x="442" y="210"/>
                    <a:pt x="446" y="201"/>
                    <a:pt x="442" y="192"/>
                  </a:cubicBezTo>
                  <a:cubicBezTo>
                    <a:pt x="439" y="184"/>
                    <a:pt x="430" y="179"/>
                    <a:pt x="422" y="179"/>
                  </a:cubicBezTo>
                  <a:cubicBezTo>
                    <a:pt x="418" y="179"/>
                    <a:pt x="413" y="180"/>
                    <a:pt x="410" y="183"/>
                  </a:cubicBezTo>
                  <a:cubicBezTo>
                    <a:pt x="352" y="215"/>
                    <a:pt x="293" y="242"/>
                    <a:pt x="235" y="269"/>
                  </a:cubicBezTo>
                  <a:cubicBezTo>
                    <a:pt x="203" y="282"/>
                    <a:pt x="176" y="291"/>
                    <a:pt x="145" y="300"/>
                  </a:cubicBezTo>
                  <a:cubicBezTo>
                    <a:pt x="131" y="300"/>
                    <a:pt x="118" y="305"/>
                    <a:pt x="104" y="305"/>
                  </a:cubicBezTo>
                  <a:cubicBezTo>
                    <a:pt x="86" y="305"/>
                    <a:pt x="86" y="300"/>
                    <a:pt x="86" y="300"/>
                  </a:cubicBezTo>
                  <a:lnTo>
                    <a:pt x="82" y="296"/>
                  </a:lnTo>
                  <a:lnTo>
                    <a:pt x="82" y="287"/>
                  </a:lnTo>
                  <a:cubicBezTo>
                    <a:pt x="86" y="273"/>
                    <a:pt x="95" y="264"/>
                    <a:pt x="104" y="255"/>
                  </a:cubicBezTo>
                  <a:cubicBezTo>
                    <a:pt x="127" y="228"/>
                    <a:pt x="149" y="206"/>
                    <a:pt x="172" y="183"/>
                  </a:cubicBezTo>
                  <a:lnTo>
                    <a:pt x="329" y="44"/>
                  </a:lnTo>
                  <a:cubicBezTo>
                    <a:pt x="348" y="29"/>
                    <a:pt x="335" y="0"/>
                    <a:pt x="31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3"/>
            <p:cNvSpPr/>
            <p:nvPr/>
          </p:nvSpPr>
          <p:spPr>
            <a:xfrm>
              <a:off x="3241525" y="1142975"/>
              <a:ext cx="10950" cy="6800"/>
            </a:xfrm>
            <a:custGeom>
              <a:avLst/>
              <a:gdLst/>
              <a:ahLst/>
              <a:cxnLst/>
              <a:rect l="l" t="t" r="r" b="b"/>
              <a:pathLst>
                <a:path w="438" h="272" extrusionOk="0">
                  <a:moveTo>
                    <a:pt x="146" y="1"/>
                  </a:moveTo>
                  <a:cubicBezTo>
                    <a:pt x="144" y="1"/>
                    <a:pt x="142" y="1"/>
                    <a:pt x="140" y="2"/>
                  </a:cubicBezTo>
                  <a:cubicBezTo>
                    <a:pt x="109" y="20"/>
                    <a:pt x="82" y="42"/>
                    <a:pt x="55" y="65"/>
                  </a:cubicBezTo>
                  <a:cubicBezTo>
                    <a:pt x="41" y="78"/>
                    <a:pt x="32" y="92"/>
                    <a:pt x="23" y="110"/>
                  </a:cubicBezTo>
                  <a:cubicBezTo>
                    <a:pt x="5" y="128"/>
                    <a:pt x="1" y="150"/>
                    <a:pt x="1" y="177"/>
                  </a:cubicBezTo>
                  <a:cubicBezTo>
                    <a:pt x="1" y="195"/>
                    <a:pt x="5" y="209"/>
                    <a:pt x="14" y="227"/>
                  </a:cubicBezTo>
                  <a:cubicBezTo>
                    <a:pt x="19" y="231"/>
                    <a:pt x="23" y="240"/>
                    <a:pt x="32" y="245"/>
                  </a:cubicBezTo>
                  <a:lnTo>
                    <a:pt x="41" y="258"/>
                  </a:lnTo>
                  <a:cubicBezTo>
                    <a:pt x="59" y="267"/>
                    <a:pt x="77" y="272"/>
                    <a:pt x="100" y="272"/>
                  </a:cubicBezTo>
                  <a:cubicBezTo>
                    <a:pt x="109" y="267"/>
                    <a:pt x="122" y="267"/>
                    <a:pt x="136" y="267"/>
                  </a:cubicBezTo>
                  <a:cubicBezTo>
                    <a:pt x="212" y="249"/>
                    <a:pt x="284" y="222"/>
                    <a:pt x="352" y="186"/>
                  </a:cubicBezTo>
                  <a:cubicBezTo>
                    <a:pt x="379" y="168"/>
                    <a:pt x="410" y="150"/>
                    <a:pt x="437" y="128"/>
                  </a:cubicBezTo>
                  <a:cubicBezTo>
                    <a:pt x="437" y="123"/>
                    <a:pt x="437" y="119"/>
                    <a:pt x="433" y="114"/>
                  </a:cubicBezTo>
                  <a:cubicBezTo>
                    <a:pt x="433" y="108"/>
                    <a:pt x="428" y="104"/>
                    <a:pt x="422" y="104"/>
                  </a:cubicBezTo>
                  <a:cubicBezTo>
                    <a:pt x="420" y="104"/>
                    <a:pt x="417" y="104"/>
                    <a:pt x="415" y="105"/>
                  </a:cubicBezTo>
                  <a:cubicBezTo>
                    <a:pt x="415" y="105"/>
                    <a:pt x="374" y="110"/>
                    <a:pt x="316" y="128"/>
                  </a:cubicBezTo>
                  <a:cubicBezTo>
                    <a:pt x="289" y="137"/>
                    <a:pt x="257" y="146"/>
                    <a:pt x="221" y="155"/>
                  </a:cubicBezTo>
                  <a:cubicBezTo>
                    <a:pt x="185" y="164"/>
                    <a:pt x="149" y="173"/>
                    <a:pt x="113" y="182"/>
                  </a:cubicBezTo>
                  <a:cubicBezTo>
                    <a:pt x="104" y="184"/>
                    <a:pt x="94" y="184"/>
                    <a:pt x="88" y="184"/>
                  </a:cubicBezTo>
                  <a:cubicBezTo>
                    <a:pt x="82" y="184"/>
                    <a:pt x="80" y="184"/>
                    <a:pt x="86" y="186"/>
                  </a:cubicBezTo>
                  <a:lnTo>
                    <a:pt x="73" y="182"/>
                  </a:lnTo>
                  <a:cubicBezTo>
                    <a:pt x="73" y="177"/>
                    <a:pt x="73" y="177"/>
                    <a:pt x="73" y="173"/>
                  </a:cubicBezTo>
                  <a:cubicBezTo>
                    <a:pt x="73" y="146"/>
                    <a:pt x="82" y="123"/>
                    <a:pt x="100" y="101"/>
                  </a:cubicBezTo>
                  <a:cubicBezTo>
                    <a:pt x="118" y="74"/>
                    <a:pt x="136" y="47"/>
                    <a:pt x="154" y="20"/>
                  </a:cubicBezTo>
                  <a:cubicBezTo>
                    <a:pt x="162" y="12"/>
                    <a:pt x="156" y="1"/>
                    <a:pt x="14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3"/>
            <p:cNvSpPr/>
            <p:nvPr/>
          </p:nvSpPr>
          <p:spPr>
            <a:xfrm>
              <a:off x="3232425" y="1126825"/>
              <a:ext cx="13750" cy="5525"/>
            </a:xfrm>
            <a:custGeom>
              <a:avLst/>
              <a:gdLst/>
              <a:ahLst/>
              <a:cxnLst/>
              <a:rect l="l" t="t" r="r" b="b"/>
              <a:pathLst>
                <a:path w="550" h="221" extrusionOk="0">
                  <a:moveTo>
                    <a:pt x="437" y="0"/>
                  </a:moveTo>
                  <a:cubicBezTo>
                    <a:pt x="369" y="0"/>
                    <a:pt x="306" y="14"/>
                    <a:pt x="243" y="32"/>
                  </a:cubicBezTo>
                  <a:cubicBezTo>
                    <a:pt x="212" y="41"/>
                    <a:pt x="180" y="54"/>
                    <a:pt x="149" y="68"/>
                  </a:cubicBezTo>
                  <a:cubicBezTo>
                    <a:pt x="117" y="86"/>
                    <a:pt x="90" y="99"/>
                    <a:pt x="68" y="122"/>
                  </a:cubicBezTo>
                  <a:cubicBezTo>
                    <a:pt x="45" y="140"/>
                    <a:pt x="27" y="158"/>
                    <a:pt x="9" y="180"/>
                  </a:cubicBezTo>
                  <a:cubicBezTo>
                    <a:pt x="5" y="189"/>
                    <a:pt x="0" y="198"/>
                    <a:pt x="5" y="207"/>
                  </a:cubicBezTo>
                  <a:cubicBezTo>
                    <a:pt x="8" y="216"/>
                    <a:pt x="15" y="221"/>
                    <a:pt x="23" y="221"/>
                  </a:cubicBezTo>
                  <a:cubicBezTo>
                    <a:pt x="27" y="221"/>
                    <a:pt x="32" y="219"/>
                    <a:pt x="36" y="216"/>
                  </a:cubicBezTo>
                  <a:cubicBezTo>
                    <a:pt x="36" y="216"/>
                    <a:pt x="68" y="202"/>
                    <a:pt x="108" y="176"/>
                  </a:cubicBezTo>
                  <a:cubicBezTo>
                    <a:pt x="131" y="162"/>
                    <a:pt x="153" y="153"/>
                    <a:pt x="180" y="144"/>
                  </a:cubicBezTo>
                  <a:cubicBezTo>
                    <a:pt x="207" y="135"/>
                    <a:pt x="239" y="122"/>
                    <a:pt x="270" y="113"/>
                  </a:cubicBezTo>
                  <a:cubicBezTo>
                    <a:pt x="329" y="90"/>
                    <a:pt x="396" y="81"/>
                    <a:pt x="441" y="68"/>
                  </a:cubicBezTo>
                  <a:lnTo>
                    <a:pt x="522" y="54"/>
                  </a:lnTo>
                  <a:cubicBezTo>
                    <a:pt x="549" y="50"/>
                    <a:pt x="549" y="9"/>
                    <a:pt x="522" y="5"/>
                  </a:cubicBezTo>
                  <a:cubicBezTo>
                    <a:pt x="495" y="0"/>
                    <a:pt x="464" y="0"/>
                    <a:pt x="43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3"/>
            <p:cNvSpPr/>
            <p:nvPr/>
          </p:nvSpPr>
          <p:spPr>
            <a:xfrm>
              <a:off x="3188225" y="1074725"/>
              <a:ext cx="27575" cy="21000"/>
            </a:xfrm>
            <a:custGeom>
              <a:avLst/>
              <a:gdLst/>
              <a:ahLst/>
              <a:cxnLst/>
              <a:rect l="l" t="t" r="r" b="b"/>
              <a:pathLst>
                <a:path w="1103" h="840" extrusionOk="0">
                  <a:moveTo>
                    <a:pt x="993" y="0"/>
                  </a:moveTo>
                  <a:cubicBezTo>
                    <a:pt x="979" y="0"/>
                    <a:pt x="965" y="8"/>
                    <a:pt x="963" y="24"/>
                  </a:cubicBezTo>
                  <a:cubicBezTo>
                    <a:pt x="959" y="82"/>
                    <a:pt x="959" y="132"/>
                    <a:pt x="954" y="186"/>
                  </a:cubicBezTo>
                  <a:cubicBezTo>
                    <a:pt x="950" y="240"/>
                    <a:pt x="950" y="294"/>
                    <a:pt x="954" y="352"/>
                  </a:cubicBezTo>
                  <a:cubicBezTo>
                    <a:pt x="959" y="406"/>
                    <a:pt x="959" y="456"/>
                    <a:pt x="963" y="514"/>
                  </a:cubicBezTo>
                  <a:lnTo>
                    <a:pt x="980" y="635"/>
                  </a:lnTo>
                  <a:lnTo>
                    <a:pt x="980" y="635"/>
                  </a:lnTo>
                  <a:cubicBezTo>
                    <a:pt x="953" y="648"/>
                    <a:pt x="924" y="657"/>
                    <a:pt x="896" y="667"/>
                  </a:cubicBezTo>
                  <a:cubicBezTo>
                    <a:pt x="855" y="680"/>
                    <a:pt x="815" y="694"/>
                    <a:pt x="774" y="703"/>
                  </a:cubicBezTo>
                  <a:cubicBezTo>
                    <a:pt x="703" y="722"/>
                    <a:pt x="632" y="731"/>
                    <a:pt x="561" y="731"/>
                  </a:cubicBezTo>
                  <a:cubicBezTo>
                    <a:pt x="546" y="731"/>
                    <a:pt x="532" y="731"/>
                    <a:pt x="518" y="730"/>
                  </a:cubicBezTo>
                  <a:cubicBezTo>
                    <a:pt x="347" y="721"/>
                    <a:pt x="185" y="658"/>
                    <a:pt x="54" y="546"/>
                  </a:cubicBezTo>
                  <a:cubicBezTo>
                    <a:pt x="48" y="539"/>
                    <a:pt x="40" y="535"/>
                    <a:pt x="33" y="535"/>
                  </a:cubicBezTo>
                  <a:cubicBezTo>
                    <a:pt x="25" y="535"/>
                    <a:pt x="19" y="539"/>
                    <a:pt x="14" y="546"/>
                  </a:cubicBezTo>
                  <a:cubicBezTo>
                    <a:pt x="1" y="555"/>
                    <a:pt x="1" y="577"/>
                    <a:pt x="14" y="586"/>
                  </a:cubicBezTo>
                  <a:cubicBezTo>
                    <a:pt x="77" y="658"/>
                    <a:pt x="153" y="716"/>
                    <a:pt x="239" y="761"/>
                  </a:cubicBezTo>
                  <a:cubicBezTo>
                    <a:pt x="324" y="802"/>
                    <a:pt x="419" y="829"/>
                    <a:pt x="518" y="838"/>
                  </a:cubicBezTo>
                  <a:cubicBezTo>
                    <a:pt x="538" y="839"/>
                    <a:pt x="558" y="840"/>
                    <a:pt x="578" y="840"/>
                  </a:cubicBezTo>
                  <a:cubicBezTo>
                    <a:pt x="699" y="840"/>
                    <a:pt x="821" y="817"/>
                    <a:pt x="941" y="775"/>
                  </a:cubicBezTo>
                  <a:cubicBezTo>
                    <a:pt x="986" y="761"/>
                    <a:pt x="1031" y="739"/>
                    <a:pt x="1071" y="716"/>
                  </a:cubicBezTo>
                  <a:cubicBezTo>
                    <a:pt x="1089" y="707"/>
                    <a:pt x="1103" y="685"/>
                    <a:pt x="1098" y="662"/>
                  </a:cubicBezTo>
                  <a:cubicBezTo>
                    <a:pt x="1080" y="559"/>
                    <a:pt x="1067" y="451"/>
                    <a:pt x="1053" y="348"/>
                  </a:cubicBezTo>
                  <a:lnTo>
                    <a:pt x="1040" y="190"/>
                  </a:lnTo>
                  <a:cubicBezTo>
                    <a:pt x="1035" y="136"/>
                    <a:pt x="1031" y="87"/>
                    <a:pt x="1026" y="28"/>
                  </a:cubicBezTo>
                  <a:lnTo>
                    <a:pt x="1026" y="24"/>
                  </a:lnTo>
                  <a:cubicBezTo>
                    <a:pt x="1022" y="8"/>
                    <a:pt x="1007" y="0"/>
                    <a:pt x="993"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3"/>
            <p:cNvSpPr/>
            <p:nvPr/>
          </p:nvSpPr>
          <p:spPr>
            <a:xfrm>
              <a:off x="3227900" y="1125250"/>
              <a:ext cx="10850" cy="9950"/>
            </a:xfrm>
            <a:custGeom>
              <a:avLst/>
              <a:gdLst/>
              <a:ahLst/>
              <a:cxnLst/>
              <a:rect l="l" t="t" r="r" b="b"/>
              <a:pathLst>
                <a:path w="434" h="398" extrusionOk="0">
                  <a:moveTo>
                    <a:pt x="244" y="0"/>
                  </a:moveTo>
                  <a:cubicBezTo>
                    <a:pt x="217" y="0"/>
                    <a:pt x="190" y="9"/>
                    <a:pt x="163" y="14"/>
                  </a:cubicBezTo>
                  <a:cubicBezTo>
                    <a:pt x="114" y="32"/>
                    <a:pt x="69" y="54"/>
                    <a:pt x="24" y="81"/>
                  </a:cubicBezTo>
                  <a:cubicBezTo>
                    <a:pt x="1" y="93"/>
                    <a:pt x="11" y="124"/>
                    <a:pt x="31" y="124"/>
                  </a:cubicBezTo>
                  <a:cubicBezTo>
                    <a:pt x="35" y="124"/>
                    <a:pt x="38" y="123"/>
                    <a:pt x="42" y="122"/>
                  </a:cubicBezTo>
                  <a:cubicBezTo>
                    <a:pt x="87" y="108"/>
                    <a:pt x="132" y="95"/>
                    <a:pt x="181" y="86"/>
                  </a:cubicBezTo>
                  <a:cubicBezTo>
                    <a:pt x="204" y="81"/>
                    <a:pt x="226" y="77"/>
                    <a:pt x="249" y="77"/>
                  </a:cubicBezTo>
                  <a:cubicBezTo>
                    <a:pt x="258" y="77"/>
                    <a:pt x="267" y="81"/>
                    <a:pt x="276" y="81"/>
                  </a:cubicBezTo>
                  <a:cubicBezTo>
                    <a:pt x="285" y="81"/>
                    <a:pt x="289" y="86"/>
                    <a:pt x="294" y="86"/>
                  </a:cubicBezTo>
                  <a:cubicBezTo>
                    <a:pt x="297" y="88"/>
                    <a:pt x="299" y="89"/>
                    <a:pt x="301" y="90"/>
                  </a:cubicBezTo>
                  <a:lnTo>
                    <a:pt x="301" y="90"/>
                  </a:lnTo>
                  <a:cubicBezTo>
                    <a:pt x="300" y="92"/>
                    <a:pt x="300" y="93"/>
                    <a:pt x="298" y="95"/>
                  </a:cubicBezTo>
                  <a:cubicBezTo>
                    <a:pt x="285" y="113"/>
                    <a:pt x="271" y="126"/>
                    <a:pt x="253" y="135"/>
                  </a:cubicBezTo>
                  <a:lnTo>
                    <a:pt x="226" y="158"/>
                  </a:lnTo>
                  <a:cubicBezTo>
                    <a:pt x="217" y="167"/>
                    <a:pt x="208" y="171"/>
                    <a:pt x="199" y="180"/>
                  </a:cubicBezTo>
                  <a:lnTo>
                    <a:pt x="136" y="216"/>
                  </a:lnTo>
                  <a:lnTo>
                    <a:pt x="132" y="221"/>
                  </a:lnTo>
                  <a:lnTo>
                    <a:pt x="127" y="225"/>
                  </a:lnTo>
                  <a:cubicBezTo>
                    <a:pt x="109" y="239"/>
                    <a:pt x="109" y="261"/>
                    <a:pt x="123" y="274"/>
                  </a:cubicBezTo>
                  <a:lnTo>
                    <a:pt x="150" y="310"/>
                  </a:lnTo>
                  <a:cubicBezTo>
                    <a:pt x="159" y="319"/>
                    <a:pt x="172" y="328"/>
                    <a:pt x="186" y="337"/>
                  </a:cubicBezTo>
                  <a:cubicBezTo>
                    <a:pt x="204" y="351"/>
                    <a:pt x="231" y="364"/>
                    <a:pt x="258" y="373"/>
                  </a:cubicBezTo>
                  <a:cubicBezTo>
                    <a:pt x="295" y="388"/>
                    <a:pt x="339" y="397"/>
                    <a:pt x="381" y="397"/>
                  </a:cubicBezTo>
                  <a:cubicBezTo>
                    <a:pt x="389" y="397"/>
                    <a:pt x="398" y="397"/>
                    <a:pt x="406" y="396"/>
                  </a:cubicBezTo>
                  <a:cubicBezTo>
                    <a:pt x="420" y="396"/>
                    <a:pt x="429" y="391"/>
                    <a:pt x="429" y="378"/>
                  </a:cubicBezTo>
                  <a:cubicBezTo>
                    <a:pt x="433" y="364"/>
                    <a:pt x="424" y="355"/>
                    <a:pt x="411" y="351"/>
                  </a:cubicBezTo>
                  <a:cubicBezTo>
                    <a:pt x="370" y="342"/>
                    <a:pt x="325" y="328"/>
                    <a:pt x="285" y="310"/>
                  </a:cubicBezTo>
                  <a:cubicBezTo>
                    <a:pt x="267" y="297"/>
                    <a:pt x="249" y="288"/>
                    <a:pt x="231" y="274"/>
                  </a:cubicBezTo>
                  <a:cubicBezTo>
                    <a:pt x="226" y="270"/>
                    <a:pt x="223" y="266"/>
                    <a:pt x="219" y="263"/>
                  </a:cubicBezTo>
                  <a:lnTo>
                    <a:pt x="219" y="263"/>
                  </a:lnTo>
                  <a:lnTo>
                    <a:pt x="244" y="248"/>
                  </a:lnTo>
                  <a:cubicBezTo>
                    <a:pt x="258" y="243"/>
                    <a:pt x="267" y="234"/>
                    <a:pt x="280" y="225"/>
                  </a:cubicBezTo>
                  <a:lnTo>
                    <a:pt x="312" y="203"/>
                  </a:lnTo>
                  <a:cubicBezTo>
                    <a:pt x="334" y="185"/>
                    <a:pt x="352" y="162"/>
                    <a:pt x="370" y="135"/>
                  </a:cubicBezTo>
                  <a:cubicBezTo>
                    <a:pt x="384" y="117"/>
                    <a:pt x="388" y="95"/>
                    <a:pt x="384" y="72"/>
                  </a:cubicBezTo>
                  <a:cubicBezTo>
                    <a:pt x="379" y="59"/>
                    <a:pt x="375" y="45"/>
                    <a:pt x="366" y="36"/>
                  </a:cubicBezTo>
                  <a:cubicBezTo>
                    <a:pt x="357" y="27"/>
                    <a:pt x="352" y="23"/>
                    <a:pt x="343" y="18"/>
                  </a:cubicBezTo>
                  <a:cubicBezTo>
                    <a:pt x="330" y="9"/>
                    <a:pt x="312" y="5"/>
                    <a:pt x="29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3"/>
            <p:cNvSpPr/>
            <p:nvPr/>
          </p:nvSpPr>
          <p:spPr>
            <a:xfrm>
              <a:off x="3199025" y="986400"/>
              <a:ext cx="13175" cy="11225"/>
            </a:xfrm>
            <a:custGeom>
              <a:avLst/>
              <a:gdLst/>
              <a:ahLst/>
              <a:cxnLst/>
              <a:rect l="l" t="t" r="r" b="b"/>
              <a:pathLst>
                <a:path w="527" h="449" extrusionOk="0">
                  <a:moveTo>
                    <a:pt x="302" y="1"/>
                  </a:moveTo>
                  <a:cubicBezTo>
                    <a:pt x="247" y="1"/>
                    <a:pt x="191" y="21"/>
                    <a:pt x="144" y="66"/>
                  </a:cubicBezTo>
                  <a:cubicBezTo>
                    <a:pt x="0" y="201"/>
                    <a:pt x="95" y="444"/>
                    <a:pt x="297" y="448"/>
                  </a:cubicBezTo>
                  <a:cubicBezTo>
                    <a:pt x="300" y="448"/>
                    <a:pt x="303" y="448"/>
                    <a:pt x="305" y="448"/>
                  </a:cubicBezTo>
                  <a:cubicBezTo>
                    <a:pt x="428" y="448"/>
                    <a:pt x="527" y="347"/>
                    <a:pt x="527" y="223"/>
                  </a:cubicBezTo>
                  <a:cubicBezTo>
                    <a:pt x="527" y="89"/>
                    <a:pt x="417" y="1"/>
                    <a:pt x="30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3"/>
            <p:cNvSpPr/>
            <p:nvPr/>
          </p:nvSpPr>
          <p:spPr>
            <a:xfrm>
              <a:off x="3202050" y="983050"/>
              <a:ext cx="3975" cy="6125"/>
            </a:xfrm>
            <a:custGeom>
              <a:avLst/>
              <a:gdLst/>
              <a:ahLst/>
              <a:cxnLst/>
              <a:rect l="l" t="t" r="r" b="b"/>
              <a:pathLst>
                <a:path w="159" h="245" extrusionOk="0">
                  <a:moveTo>
                    <a:pt x="25" y="1"/>
                  </a:moveTo>
                  <a:cubicBezTo>
                    <a:pt x="14" y="1"/>
                    <a:pt x="5" y="9"/>
                    <a:pt x="5" y="20"/>
                  </a:cubicBezTo>
                  <a:cubicBezTo>
                    <a:pt x="1" y="33"/>
                    <a:pt x="1" y="47"/>
                    <a:pt x="5" y="65"/>
                  </a:cubicBezTo>
                  <a:cubicBezTo>
                    <a:pt x="10" y="128"/>
                    <a:pt x="41" y="186"/>
                    <a:pt x="95" y="222"/>
                  </a:cubicBezTo>
                  <a:cubicBezTo>
                    <a:pt x="109" y="231"/>
                    <a:pt x="122" y="236"/>
                    <a:pt x="136" y="240"/>
                  </a:cubicBezTo>
                  <a:lnTo>
                    <a:pt x="136" y="245"/>
                  </a:lnTo>
                  <a:cubicBezTo>
                    <a:pt x="149" y="245"/>
                    <a:pt x="158" y="240"/>
                    <a:pt x="158" y="227"/>
                  </a:cubicBezTo>
                  <a:lnTo>
                    <a:pt x="158" y="209"/>
                  </a:lnTo>
                  <a:cubicBezTo>
                    <a:pt x="158" y="204"/>
                    <a:pt x="131" y="155"/>
                    <a:pt x="104" y="110"/>
                  </a:cubicBezTo>
                  <a:cubicBezTo>
                    <a:pt x="95" y="101"/>
                    <a:pt x="91" y="87"/>
                    <a:pt x="82" y="78"/>
                  </a:cubicBezTo>
                  <a:cubicBezTo>
                    <a:pt x="82" y="65"/>
                    <a:pt x="68" y="56"/>
                    <a:pt x="68" y="47"/>
                  </a:cubicBezTo>
                  <a:cubicBezTo>
                    <a:pt x="64" y="33"/>
                    <a:pt x="55" y="24"/>
                    <a:pt x="50" y="15"/>
                  </a:cubicBezTo>
                  <a:lnTo>
                    <a:pt x="46" y="11"/>
                  </a:lnTo>
                  <a:cubicBezTo>
                    <a:pt x="41" y="2"/>
                    <a:pt x="37" y="2"/>
                    <a:pt x="32" y="2"/>
                  </a:cubicBezTo>
                  <a:cubicBezTo>
                    <a:pt x="30" y="1"/>
                    <a:pt x="28" y="1"/>
                    <a:pt x="2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3"/>
            <p:cNvSpPr/>
            <p:nvPr/>
          </p:nvSpPr>
          <p:spPr>
            <a:xfrm>
              <a:off x="3198125" y="985675"/>
              <a:ext cx="6550" cy="4850"/>
            </a:xfrm>
            <a:custGeom>
              <a:avLst/>
              <a:gdLst/>
              <a:ahLst/>
              <a:cxnLst/>
              <a:rect l="l" t="t" r="r" b="b"/>
              <a:pathLst>
                <a:path w="262" h="194" extrusionOk="0">
                  <a:moveTo>
                    <a:pt x="27" y="0"/>
                  </a:moveTo>
                  <a:cubicBezTo>
                    <a:pt x="9" y="0"/>
                    <a:pt x="0" y="14"/>
                    <a:pt x="5" y="27"/>
                  </a:cubicBezTo>
                  <a:cubicBezTo>
                    <a:pt x="5" y="45"/>
                    <a:pt x="14" y="59"/>
                    <a:pt x="18" y="72"/>
                  </a:cubicBezTo>
                  <a:cubicBezTo>
                    <a:pt x="36" y="104"/>
                    <a:pt x="59" y="131"/>
                    <a:pt x="86" y="153"/>
                  </a:cubicBezTo>
                  <a:cubicBezTo>
                    <a:pt x="117" y="176"/>
                    <a:pt x="153" y="189"/>
                    <a:pt x="189" y="194"/>
                  </a:cubicBezTo>
                  <a:lnTo>
                    <a:pt x="239" y="194"/>
                  </a:lnTo>
                  <a:cubicBezTo>
                    <a:pt x="243" y="189"/>
                    <a:pt x="252" y="189"/>
                    <a:pt x="252" y="180"/>
                  </a:cubicBezTo>
                  <a:cubicBezTo>
                    <a:pt x="261" y="171"/>
                    <a:pt x="257" y="158"/>
                    <a:pt x="248" y="149"/>
                  </a:cubicBezTo>
                  <a:lnTo>
                    <a:pt x="243" y="144"/>
                  </a:lnTo>
                  <a:cubicBezTo>
                    <a:pt x="230" y="140"/>
                    <a:pt x="221" y="131"/>
                    <a:pt x="207" y="126"/>
                  </a:cubicBezTo>
                  <a:cubicBezTo>
                    <a:pt x="198" y="126"/>
                    <a:pt x="185" y="113"/>
                    <a:pt x="176" y="108"/>
                  </a:cubicBezTo>
                  <a:cubicBezTo>
                    <a:pt x="162" y="104"/>
                    <a:pt x="149" y="95"/>
                    <a:pt x="140" y="86"/>
                  </a:cubicBezTo>
                  <a:cubicBezTo>
                    <a:pt x="117" y="68"/>
                    <a:pt x="95" y="50"/>
                    <a:pt x="77" y="32"/>
                  </a:cubicBezTo>
                  <a:lnTo>
                    <a:pt x="45" y="9"/>
                  </a:lnTo>
                  <a:cubicBezTo>
                    <a:pt x="41" y="0"/>
                    <a:pt x="32" y="0"/>
                    <a:pt x="2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3"/>
            <p:cNvSpPr/>
            <p:nvPr/>
          </p:nvSpPr>
          <p:spPr>
            <a:xfrm>
              <a:off x="3196650" y="989950"/>
              <a:ext cx="7225" cy="3275"/>
            </a:xfrm>
            <a:custGeom>
              <a:avLst/>
              <a:gdLst/>
              <a:ahLst/>
              <a:cxnLst/>
              <a:rect l="l" t="t" r="r" b="b"/>
              <a:pathLst>
                <a:path w="289" h="131" extrusionOk="0">
                  <a:moveTo>
                    <a:pt x="32" y="0"/>
                  </a:moveTo>
                  <a:cubicBezTo>
                    <a:pt x="28" y="0"/>
                    <a:pt x="23" y="0"/>
                    <a:pt x="19" y="5"/>
                  </a:cubicBezTo>
                  <a:cubicBezTo>
                    <a:pt x="5" y="9"/>
                    <a:pt x="1" y="27"/>
                    <a:pt x="10" y="36"/>
                  </a:cubicBezTo>
                  <a:lnTo>
                    <a:pt x="10" y="41"/>
                  </a:lnTo>
                  <a:cubicBezTo>
                    <a:pt x="19" y="54"/>
                    <a:pt x="28" y="63"/>
                    <a:pt x="41" y="72"/>
                  </a:cubicBezTo>
                  <a:cubicBezTo>
                    <a:pt x="64" y="90"/>
                    <a:pt x="95" y="108"/>
                    <a:pt x="127" y="117"/>
                  </a:cubicBezTo>
                  <a:cubicBezTo>
                    <a:pt x="140" y="122"/>
                    <a:pt x="158" y="126"/>
                    <a:pt x="176" y="131"/>
                  </a:cubicBezTo>
                  <a:lnTo>
                    <a:pt x="221" y="131"/>
                  </a:lnTo>
                  <a:cubicBezTo>
                    <a:pt x="235" y="131"/>
                    <a:pt x="253" y="126"/>
                    <a:pt x="266" y="122"/>
                  </a:cubicBezTo>
                  <a:cubicBezTo>
                    <a:pt x="271" y="122"/>
                    <a:pt x="275" y="117"/>
                    <a:pt x="280" y="113"/>
                  </a:cubicBezTo>
                  <a:cubicBezTo>
                    <a:pt x="289" y="104"/>
                    <a:pt x="284" y="86"/>
                    <a:pt x="271" y="81"/>
                  </a:cubicBezTo>
                  <a:lnTo>
                    <a:pt x="266" y="77"/>
                  </a:lnTo>
                  <a:cubicBezTo>
                    <a:pt x="253" y="72"/>
                    <a:pt x="244" y="63"/>
                    <a:pt x="230" y="59"/>
                  </a:cubicBezTo>
                  <a:cubicBezTo>
                    <a:pt x="221" y="59"/>
                    <a:pt x="208" y="50"/>
                    <a:pt x="194" y="50"/>
                  </a:cubicBezTo>
                  <a:cubicBezTo>
                    <a:pt x="181" y="45"/>
                    <a:pt x="167" y="41"/>
                    <a:pt x="154" y="32"/>
                  </a:cubicBezTo>
                  <a:cubicBezTo>
                    <a:pt x="122" y="27"/>
                    <a:pt x="95" y="14"/>
                    <a:pt x="73" y="9"/>
                  </a:cubicBezTo>
                  <a:cubicBezTo>
                    <a:pt x="50" y="5"/>
                    <a:pt x="32" y="0"/>
                    <a:pt x="3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3"/>
            <p:cNvSpPr/>
            <p:nvPr/>
          </p:nvSpPr>
          <p:spPr>
            <a:xfrm>
              <a:off x="3249400" y="986650"/>
              <a:ext cx="13300" cy="11300"/>
            </a:xfrm>
            <a:custGeom>
              <a:avLst/>
              <a:gdLst/>
              <a:ahLst/>
              <a:cxnLst/>
              <a:rect l="l" t="t" r="r" b="b"/>
              <a:pathLst>
                <a:path w="532" h="452" extrusionOk="0">
                  <a:moveTo>
                    <a:pt x="233" y="1"/>
                  </a:moveTo>
                  <a:cubicBezTo>
                    <a:pt x="119" y="1"/>
                    <a:pt x="8" y="89"/>
                    <a:pt x="5" y="222"/>
                  </a:cubicBezTo>
                  <a:cubicBezTo>
                    <a:pt x="1" y="348"/>
                    <a:pt x="104" y="452"/>
                    <a:pt x="230" y="452"/>
                  </a:cubicBezTo>
                  <a:cubicBezTo>
                    <a:pt x="428" y="452"/>
                    <a:pt x="532" y="213"/>
                    <a:pt x="392" y="69"/>
                  </a:cubicBezTo>
                  <a:cubicBezTo>
                    <a:pt x="346" y="22"/>
                    <a:pt x="289" y="1"/>
                    <a:pt x="233"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3"/>
            <p:cNvSpPr/>
            <p:nvPr/>
          </p:nvSpPr>
          <p:spPr>
            <a:xfrm>
              <a:off x="3255825" y="983425"/>
              <a:ext cx="4075" cy="6100"/>
            </a:xfrm>
            <a:custGeom>
              <a:avLst/>
              <a:gdLst/>
              <a:ahLst/>
              <a:cxnLst/>
              <a:rect l="l" t="t" r="r" b="b"/>
              <a:pathLst>
                <a:path w="163" h="244" extrusionOk="0">
                  <a:moveTo>
                    <a:pt x="131" y="0"/>
                  </a:moveTo>
                  <a:cubicBezTo>
                    <a:pt x="126" y="5"/>
                    <a:pt x="122" y="5"/>
                    <a:pt x="117" y="9"/>
                  </a:cubicBezTo>
                  <a:lnTo>
                    <a:pt x="117" y="14"/>
                  </a:lnTo>
                  <a:cubicBezTo>
                    <a:pt x="108" y="27"/>
                    <a:pt x="104" y="36"/>
                    <a:pt x="99" y="45"/>
                  </a:cubicBezTo>
                  <a:cubicBezTo>
                    <a:pt x="99" y="59"/>
                    <a:pt x="86" y="68"/>
                    <a:pt x="81" y="77"/>
                  </a:cubicBezTo>
                  <a:cubicBezTo>
                    <a:pt x="72" y="90"/>
                    <a:pt x="68" y="99"/>
                    <a:pt x="59" y="108"/>
                  </a:cubicBezTo>
                  <a:cubicBezTo>
                    <a:pt x="32" y="158"/>
                    <a:pt x="0" y="203"/>
                    <a:pt x="0" y="207"/>
                  </a:cubicBezTo>
                  <a:lnTo>
                    <a:pt x="0" y="225"/>
                  </a:lnTo>
                  <a:cubicBezTo>
                    <a:pt x="0" y="239"/>
                    <a:pt x="9" y="243"/>
                    <a:pt x="23" y="243"/>
                  </a:cubicBezTo>
                  <a:cubicBezTo>
                    <a:pt x="36" y="239"/>
                    <a:pt x="50" y="234"/>
                    <a:pt x="63" y="225"/>
                  </a:cubicBezTo>
                  <a:cubicBezTo>
                    <a:pt x="90" y="207"/>
                    <a:pt x="113" y="185"/>
                    <a:pt x="131" y="158"/>
                  </a:cubicBezTo>
                  <a:cubicBezTo>
                    <a:pt x="144" y="131"/>
                    <a:pt x="158" y="99"/>
                    <a:pt x="162" y="68"/>
                  </a:cubicBezTo>
                  <a:cubicBezTo>
                    <a:pt x="162" y="54"/>
                    <a:pt x="162" y="36"/>
                    <a:pt x="162" y="23"/>
                  </a:cubicBezTo>
                  <a:cubicBezTo>
                    <a:pt x="158" y="9"/>
                    <a:pt x="144" y="0"/>
                    <a:pt x="13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3"/>
            <p:cNvSpPr/>
            <p:nvPr/>
          </p:nvSpPr>
          <p:spPr>
            <a:xfrm>
              <a:off x="3257050" y="986350"/>
              <a:ext cx="6675" cy="4750"/>
            </a:xfrm>
            <a:custGeom>
              <a:avLst/>
              <a:gdLst/>
              <a:ahLst/>
              <a:cxnLst/>
              <a:rect l="l" t="t" r="r" b="b"/>
              <a:pathLst>
                <a:path w="267" h="190" extrusionOk="0">
                  <a:moveTo>
                    <a:pt x="244" y="0"/>
                  </a:moveTo>
                  <a:cubicBezTo>
                    <a:pt x="239" y="0"/>
                    <a:pt x="230" y="0"/>
                    <a:pt x="226" y="5"/>
                  </a:cubicBezTo>
                  <a:cubicBezTo>
                    <a:pt x="226" y="5"/>
                    <a:pt x="212" y="18"/>
                    <a:pt x="194" y="32"/>
                  </a:cubicBezTo>
                  <a:cubicBezTo>
                    <a:pt x="176" y="45"/>
                    <a:pt x="154" y="63"/>
                    <a:pt x="127" y="81"/>
                  </a:cubicBezTo>
                  <a:cubicBezTo>
                    <a:pt x="118" y="90"/>
                    <a:pt x="104" y="95"/>
                    <a:pt x="91" y="104"/>
                  </a:cubicBezTo>
                  <a:cubicBezTo>
                    <a:pt x="77" y="108"/>
                    <a:pt x="68" y="117"/>
                    <a:pt x="59" y="122"/>
                  </a:cubicBezTo>
                  <a:cubicBezTo>
                    <a:pt x="46" y="126"/>
                    <a:pt x="32" y="131"/>
                    <a:pt x="23" y="135"/>
                  </a:cubicBezTo>
                  <a:lnTo>
                    <a:pt x="19" y="140"/>
                  </a:lnTo>
                  <a:cubicBezTo>
                    <a:pt x="5" y="149"/>
                    <a:pt x="1" y="162"/>
                    <a:pt x="10" y="171"/>
                  </a:cubicBezTo>
                  <a:cubicBezTo>
                    <a:pt x="14" y="176"/>
                    <a:pt x="19" y="180"/>
                    <a:pt x="23" y="185"/>
                  </a:cubicBezTo>
                  <a:cubicBezTo>
                    <a:pt x="41" y="185"/>
                    <a:pt x="59" y="189"/>
                    <a:pt x="73" y="189"/>
                  </a:cubicBezTo>
                  <a:cubicBezTo>
                    <a:pt x="109" y="185"/>
                    <a:pt x="145" y="171"/>
                    <a:pt x="176" y="153"/>
                  </a:cubicBezTo>
                  <a:cubicBezTo>
                    <a:pt x="203" y="131"/>
                    <a:pt x="230" y="104"/>
                    <a:pt x="248" y="77"/>
                  </a:cubicBezTo>
                  <a:cubicBezTo>
                    <a:pt x="257" y="63"/>
                    <a:pt x="262" y="45"/>
                    <a:pt x="266" y="32"/>
                  </a:cubicBezTo>
                  <a:cubicBezTo>
                    <a:pt x="266" y="18"/>
                    <a:pt x="257" y="5"/>
                    <a:pt x="24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3"/>
            <p:cNvSpPr/>
            <p:nvPr/>
          </p:nvSpPr>
          <p:spPr>
            <a:xfrm>
              <a:off x="3257850" y="990625"/>
              <a:ext cx="7225" cy="3050"/>
            </a:xfrm>
            <a:custGeom>
              <a:avLst/>
              <a:gdLst/>
              <a:ahLst/>
              <a:cxnLst/>
              <a:rect l="l" t="t" r="r" b="b"/>
              <a:pathLst>
                <a:path w="289" h="122" extrusionOk="0">
                  <a:moveTo>
                    <a:pt x="257" y="0"/>
                  </a:moveTo>
                  <a:lnTo>
                    <a:pt x="216" y="9"/>
                  </a:lnTo>
                  <a:cubicBezTo>
                    <a:pt x="194" y="14"/>
                    <a:pt x="167" y="23"/>
                    <a:pt x="135" y="32"/>
                  </a:cubicBezTo>
                  <a:cubicBezTo>
                    <a:pt x="122" y="36"/>
                    <a:pt x="108" y="41"/>
                    <a:pt x="95" y="45"/>
                  </a:cubicBezTo>
                  <a:cubicBezTo>
                    <a:pt x="81" y="45"/>
                    <a:pt x="72" y="50"/>
                    <a:pt x="59" y="54"/>
                  </a:cubicBezTo>
                  <a:cubicBezTo>
                    <a:pt x="45" y="59"/>
                    <a:pt x="36" y="63"/>
                    <a:pt x="23" y="68"/>
                  </a:cubicBezTo>
                  <a:lnTo>
                    <a:pt x="18" y="72"/>
                  </a:lnTo>
                  <a:cubicBezTo>
                    <a:pt x="0" y="81"/>
                    <a:pt x="0" y="108"/>
                    <a:pt x="23" y="117"/>
                  </a:cubicBezTo>
                  <a:cubicBezTo>
                    <a:pt x="36" y="122"/>
                    <a:pt x="50" y="122"/>
                    <a:pt x="63" y="122"/>
                  </a:cubicBezTo>
                  <a:lnTo>
                    <a:pt x="113" y="122"/>
                  </a:lnTo>
                  <a:cubicBezTo>
                    <a:pt x="126" y="122"/>
                    <a:pt x="144" y="117"/>
                    <a:pt x="162" y="113"/>
                  </a:cubicBezTo>
                  <a:cubicBezTo>
                    <a:pt x="194" y="104"/>
                    <a:pt x="221" y="90"/>
                    <a:pt x="248" y="68"/>
                  </a:cubicBezTo>
                  <a:cubicBezTo>
                    <a:pt x="261" y="63"/>
                    <a:pt x="270" y="54"/>
                    <a:pt x="279" y="41"/>
                  </a:cubicBezTo>
                  <a:lnTo>
                    <a:pt x="279" y="36"/>
                  </a:lnTo>
                  <a:cubicBezTo>
                    <a:pt x="288" y="27"/>
                    <a:pt x="284" y="9"/>
                    <a:pt x="275" y="5"/>
                  </a:cubicBezTo>
                  <a:cubicBezTo>
                    <a:pt x="270" y="0"/>
                    <a:pt x="261" y="0"/>
                    <a:pt x="25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3"/>
            <p:cNvSpPr/>
            <p:nvPr/>
          </p:nvSpPr>
          <p:spPr>
            <a:xfrm>
              <a:off x="3212975" y="999125"/>
              <a:ext cx="30375" cy="13325"/>
            </a:xfrm>
            <a:custGeom>
              <a:avLst/>
              <a:gdLst/>
              <a:ahLst/>
              <a:cxnLst/>
              <a:rect l="l" t="t" r="r" b="b"/>
              <a:pathLst>
                <a:path w="1215" h="533" extrusionOk="0">
                  <a:moveTo>
                    <a:pt x="1181" y="1"/>
                  </a:moveTo>
                  <a:cubicBezTo>
                    <a:pt x="1169" y="1"/>
                    <a:pt x="1156" y="10"/>
                    <a:pt x="1152" y="25"/>
                  </a:cubicBezTo>
                  <a:cubicBezTo>
                    <a:pt x="1147" y="43"/>
                    <a:pt x="1138" y="61"/>
                    <a:pt x="1134" y="79"/>
                  </a:cubicBezTo>
                  <a:cubicBezTo>
                    <a:pt x="1111" y="133"/>
                    <a:pt x="1084" y="182"/>
                    <a:pt x="1053" y="227"/>
                  </a:cubicBezTo>
                  <a:cubicBezTo>
                    <a:pt x="1008" y="286"/>
                    <a:pt x="949" y="335"/>
                    <a:pt x="877" y="371"/>
                  </a:cubicBezTo>
                  <a:cubicBezTo>
                    <a:pt x="841" y="385"/>
                    <a:pt x="801" y="398"/>
                    <a:pt x="760" y="407"/>
                  </a:cubicBezTo>
                  <a:lnTo>
                    <a:pt x="697" y="416"/>
                  </a:lnTo>
                  <a:lnTo>
                    <a:pt x="626" y="416"/>
                  </a:lnTo>
                  <a:cubicBezTo>
                    <a:pt x="581" y="412"/>
                    <a:pt x="536" y="407"/>
                    <a:pt x="491" y="398"/>
                  </a:cubicBezTo>
                  <a:cubicBezTo>
                    <a:pt x="450" y="394"/>
                    <a:pt x="405" y="380"/>
                    <a:pt x="369" y="362"/>
                  </a:cubicBezTo>
                  <a:cubicBezTo>
                    <a:pt x="347" y="353"/>
                    <a:pt x="329" y="344"/>
                    <a:pt x="311" y="335"/>
                  </a:cubicBezTo>
                  <a:cubicBezTo>
                    <a:pt x="293" y="326"/>
                    <a:pt x="279" y="313"/>
                    <a:pt x="261" y="304"/>
                  </a:cubicBezTo>
                  <a:cubicBezTo>
                    <a:pt x="230" y="281"/>
                    <a:pt x="203" y="259"/>
                    <a:pt x="180" y="232"/>
                  </a:cubicBezTo>
                  <a:cubicBezTo>
                    <a:pt x="144" y="191"/>
                    <a:pt x="113" y="142"/>
                    <a:pt x="86" y="97"/>
                  </a:cubicBezTo>
                  <a:cubicBezTo>
                    <a:pt x="77" y="74"/>
                    <a:pt x="68" y="56"/>
                    <a:pt x="63" y="38"/>
                  </a:cubicBezTo>
                  <a:lnTo>
                    <a:pt x="63" y="34"/>
                  </a:lnTo>
                  <a:cubicBezTo>
                    <a:pt x="59" y="23"/>
                    <a:pt x="47" y="14"/>
                    <a:pt x="35" y="14"/>
                  </a:cubicBezTo>
                  <a:cubicBezTo>
                    <a:pt x="32" y="14"/>
                    <a:pt x="30" y="15"/>
                    <a:pt x="27" y="16"/>
                  </a:cubicBezTo>
                  <a:cubicBezTo>
                    <a:pt x="9" y="20"/>
                    <a:pt x="0" y="34"/>
                    <a:pt x="5" y="52"/>
                  </a:cubicBezTo>
                  <a:cubicBezTo>
                    <a:pt x="5" y="52"/>
                    <a:pt x="5" y="56"/>
                    <a:pt x="5" y="70"/>
                  </a:cubicBezTo>
                  <a:cubicBezTo>
                    <a:pt x="9" y="88"/>
                    <a:pt x="14" y="106"/>
                    <a:pt x="18" y="124"/>
                  </a:cubicBezTo>
                  <a:cubicBezTo>
                    <a:pt x="41" y="182"/>
                    <a:pt x="72" y="241"/>
                    <a:pt x="108" y="290"/>
                  </a:cubicBezTo>
                  <a:cubicBezTo>
                    <a:pt x="135" y="326"/>
                    <a:pt x="167" y="358"/>
                    <a:pt x="198" y="385"/>
                  </a:cubicBezTo>
                  <a:cubicBezTo>
                    <a:pt x="234" y="416"/>
                    <a:pt x="279" y="443"/>
                    <a:pt x="320" y="461"/>
                  </a:cubicBezTo>
                  <a:cubicBezTo>
                    <a:pt x="342" y="474"/>
                    <a:pt x="369" y="483"/>
                    <a:pt x="392" y="488"/>
                  </a:cubicBezTo>
                  <a:cubicBezTo>
                    <a:pt x="419" y="501"/>
                    <a:pt x="441" y="506"/>
                    <a:pt x="468" y="510"/>
                  </a:cubicBezTo>
                  <a:cubicBezTo>
                    <a:pt x="518" y="524"/>
                    <a:pt x="572" y="533"/>
                    <a:pt x="626" y="533"/>
                  </a:cubicBezTo>
                  <a:lnTo>
                    <a:pt x="697" y="533"/>
                  </a:lnTo>
                  <a:cubicBezTo>
                    <a:pt x="724" y="528"/>
                    <a:pt x="756" y="524"/>
                    <a:pt x="783" y="519"/>
                  </a:cubicBezTo>
                  <a:cubicBezTo>
                    <a:pt x="832" y="510"/>
                    <a:pt x="882" y="492"/>
                    <a:pt x="931" y="470"/>
                  </a:cubicBezTo>
                  <a:cubicBezTo>
                    <a:pt x="972" y="443"/>
                    <a:pt x="1012" y="416"/>
                    <a:pt x="1048" y="380"/>
                  </a:cubicBezTo>
                  <a:cubicBezTo>
                    <a:pt x="1125" y="304"/>
                    <a:pt x="1174" y="209"/>
                    <a:pt x="1201" y="106"/>
                  </a:cubicBezTo>
                  <a:cubicBezTo>
                    <a:pt x="1206" y="79"/>
                    <a:pt x="1210" y="56"/>
                    <a:pt x="1215" y="34"/>
                  </a:cubicBezTo>
                  <a:cubicBezTo>
                    <a:pt x="1215" y="16"/>
                    <a:pt x="1201" y="2"/>
                    <a:pt x="1188" y="2"/>
                  </a:cubicBezTo>
                  <a:cubicBezTo>
                    <a:pt x="1186" y="1"/>
                    <a:pt x="1183" y="1"/>
                    <a:pt x="1181"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3"/>
            <p:cNvSpPr/>
            <p:nvPr/>
          </p:nvSpPr>
          <p:spPr>
            <a:xfrm>
              <a:off x="3231075" y="993400"/>
              <a:ext cx="4525" cy="3525"/>
            </a:xfrm>
            <a:custGeom>
              <a:avLst/>
              <a:gdLst/>
              <a:ahLst/>
              <a:cxnLst/>
              <a:rect l="l" t="t" r="r" b="b"/>
              <a:pathLst>
                <a:path w="181" h="141" extrusionOk="0">
                  <a:moveTo>
                    <a:pt x="152" y="1"/>
                  </a:moveTo>
                  <a:cubicBezTo>
                    <a:pt x="139" y="1"/>
                    <a:pt x="121" y="8"/>
                    <a:pt x="95" y="29"/>
                  </a:cubicBezTo>
                  <a:cubicBezTo>
                    <a:pt x="45" y="69"/>
                    <a:pt x="0" y="119"/>
                    <a:pt x="18" y="137"/>
                  </a:cubicBezTo>
                  <a:cubicBezTo>
                    <a:pt x="21" y="139"/>
                    <a:pt x="25" y="141"/>
                    <a:pt x="30" y="141"/>
                  </a:cubicBezTo>
                  <a:cubicBezTo>
                    <a:pt x="51" y="141"/>
                    <a:pt x="91" y="120"/>
                    <a:pt x="131" y="87"/>
                  </a:cubicBezTo>
                  <a:cubicBezTo>
                    <a:pt x="180" y="47"/>
                    <a:pt x="176" y="20"/>
                    <a:pt x="171" y="11"/>
                  </a:cubicBezTo>
                  <a:cubicBezTo>
                    <a:pt x="168" y="5"/>
                    <a:pt x="161" y="1"/>
                    <a:pt x="15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3"/>
            <p:cNvSpPr/>
            <p:nvPr/>
          </p:nvSpPr>
          <p:spPr>
            <a:xfrm>
              <a:off x="3217575" y="984750"/>
              <a:ext cx="10600" cy="13200"/>
            </a:xfrm>
            <a:custGeom>
              <a:avLst/>
              <a:gdLst/>
              <a:ahLst/>
              <a:cxnLst/>
              <a:rect l="l" t="t" r="r" b="b"/>
              <a:pathLst>
                <a:path w="424" h="528" extrusionOk="0">
                  <a:moveTo>
                    <a:pt x="123" y="0"/>
                  </a:moveTo>
                  <a:cubicBezTo>
                    <a:pt x="117" y="0"/>
                    <a:pt x="110" y="2"/>
                    <a:pt x="104" y="6"/>
                  </a:cubicBezTo>
                  <a:cubicBezTo>
                    <a:pt x="95" y="15"/>
                    <a:pt x="91" y="19"/>
                    <a:pt x="82" y="28"/>
                  </a:cubicBezTo>
                  <a:cubicBezTo>
                    <a:pt x="64" y="51"/>
                    <a:pt x="46" y="78"/>
                    <a:pt x="32" y="105"/>
                  </a:cubicBezTo>
                  <a:cubicBezTo>
                    <a:pt x="23" y="123"/>
                    <a:pt x="19" y="141"/>
                    <a:pt x="10" y="159"/>
                  </a:cubicBezTo>
                  <a:cubicBezTo>
                    <a:pt x="5" y="181"/>
                    <a:pt x="1" y="204"/>
                    <a:pt x="1" y="231"/>
                  </a:cubicBezTo>
                  <a:cubicBezTo>
                    <a:pt x="1" y="258"/>
                    <a:pt x="5" y="285"/>
                    <a:pt x="14" y="307"/>
                  </a:cubicBezTo>
                  <a:cubicBezTo>
                    <a:pt x="19" y="334"/>
                    <a:pt x="32" y="361"/>
                    <a:pt x="50" y="384"/>
                  </a:cubicBezTo>
                  <a:lnTo>
                    <a:pt x="64" y="397"/>
                  </a:lnTo>
                  <a:lnTo>
                    <a:pt x="64" y="402"/>
                  </a:lnTo>
                  <a:lnTo>
                    <a:pt x="68" y="406"/>
                  </a:lnTo>
                  <a:lnTo>
                    <a:pt x="73" y="411"/>
                  </a:lnTo>
                  <a:lnTo>
                    <a:pt x="95" y="433"/>
                  </a:lnTo>
                  <a:cubicBezTo>
                    <a:pt x="113" y="451"/>
                    <a:pt x="131" y="465"/>
                    <a:pt x="154" y="478"/>
                  </a:cubicBezTo>
                  <a:cubicBezTo>
                    <a:pt x="190" y="501"/>
                    <a:pt x="230" y="514"/>
                    <a:pt x="271" y="523"/>
                  </a:cubicBezTo>
                  <a:cubicBezTo>
                    <a:pt x="302" y="528"/>
                    <a:pt x="329" y="528"/>
                    <a:pt x="361" y="528"/>
                  </a:cubicBezTo>
                  <a:cubicBezTo>
                    <a:pt x="374" y="528"/>
                    <a:pt x="383" y="523"/>
                    <a:pt x="397" y="523"/>
                  </a:cubicBezTo>
                  <a:cubicBezTo>
                    <a:pt x="415" y="519"/>
                    <a:pt x="424" y="501"/>
                    <a:pt x="424" y="487"/>
                  </a:cubicBezTo>
                  <a:cubicBezTo>
                    <a:pt x="420" y="472"/>
                    <a:pt x="409" y="459"/>
                    <a:pt x="394" y="459"/>
                  </a:cubicBezTo>
                  <a:cubicBezTo>
                    <a:pt x="392" y="459"/>
                    <a:pt x="390" y="460"/>
                    <a:pt x="388" y="460"/>
                  </a:cubicBezTo>
                  <a:cubicBezTo>
                    <a:pt x="356" y="456"/>
                    <a:pt x="325" y="447"/>
                    <a:pt x="298" y="433"/>
                  </a:cubicBezTo>
                  <a:cubicBezTo>
                    <a:pt x="266" y="424"/>
                    <a:pt x="239" y="406"/>
                    <a:pt x="217" y="388"/>
                  </a:cubicBezTo>
                  <a:cubicBezTo>
                    <a:pt x="199" y="379"/>
                    <a:pt x="185" y="366"/>
                    <a:pt x="172" y="352"/>
                  </a:cubicBezTo>
                  <a:lnTo>
                    <a:pt x="149" y="330"/>
                  </a:lnTo>
                  <a:lnTo>
                    <a:pt x="145" y="325"/>
                  </a:lnTo>
                  <a:lnTo>
                    <a:pt x="140" y="312"/>
                  </a:lnTo>
                  <a:cubicBezTo>
                    <a:pt x="131" y="298"/>
                    <a:pt x="113" y="289"/>
                    <a:pt x="113" y="271"/>
                  </a:cubicBezTo>
                  <a:cubicBezTo>
                    <a:pt x="109" y="258"/>
                    <a:pt x="104" y="244"/>
                    <a:pt x="104" y="226"/>
                  </a:cubicBezTo>
                  <a:cubicBezTo>
                    <a:pt x="104" y="195"/>
                    <a:pt x="104" y="168"/>
                    <a:pt x="113" y="136"/>
                  </a:cubicBezTo>
                  <a:cubicBezTo>
                    <a:pt x="122" y="114"/>
                    <a:pt x="127" y="91"/>
                    <a:pt x="136" y="69"/>
                  </a:cubicBezTo>
                  <a:cubicBezTo>
                    <a:pt x="145" y="55"/>
                    <a:pt x="149" y="42"/>
                    <a:pt x="149" y="42"/>
                  </a:cubicBezTo>
                  <a:lnTo>
                    <a:pt x="154" y="46"/>
                  </a:lnTo>
                  <a:cubicBezTo>
                    <a:pt x="164" y="22"/>
                    <a:pt x="145" y="0"/>
                    <a:pt x="12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3"/>
            <p:cNvSpPr/>
            <p:nvPr/>
          </p:nvSpPr>
          <p:spPr>
            <a:xfrm>
              <a:off x="3183625" y="1000725"/>
              <a:ext cx="29175" cy="24900"/>
            </a:xfrm>
            <a:custGeom>
              <a:avLst/>
              <a:gdLst/>
              <a:ahLst/>
              <a:cxnLst/>
              <a:rect l="l" t="t" r="r" b="b"/>
              <a:pathLst>
                <a:path w="1167" h="996" extrusionOk="0">
                  <a:moveTo>
                    <a:pt x="662" y="1"/>
                  </a:moveTo>
                  <a:cubicBezTo>
                    <a:pt x="542" y="1"/>
                    <a:pt x="420" y="44"/>
                    <a:pt x="319" y="141"/>
                  </a:cubicBezTo>
                  <a:cubicBezTo>
                    <a:pt x="0" y="446"/>
                    <a:pt x="211" y="986"/>
                    <a:pt x="657" y="995"/>
                  </a:cubicBezTo>
                  <a:cubicBezTo>
                    <a:pt x="660" y="995"/>
                    <a:pt x="662" y="995"/>
                    <a:pt x="665" y="995"/>
                  </a:cubicBezTo>
                  <a:cubicBezTo>
                    <a:pt x="936" y="995"/>
                    <a:pt x="1156" y="777"/>
                    <a:pt x="1161" y="505"/>
                  </a:cubicBezTo>
                  <a:cubicBezTo>
                    <a:pt x="1167" y="203"/>
                    <a:pt x="920" y="1"/>
                    <a:pt x="662"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3"/>
            <p:cNvSpPr/>
            <p:nvPr/>
          </p:nvSpPr>
          <p:spPr>
            <a:xfrm>
              <a:off x="3245475" y="1001625"/>
              <a:ext cx="29200" cy="24900"/>
            </a:xfrm>
            <a:custGeom>
              <a:avLst/>
              <a:gdLst/>
              <a:ahLst/>
              <a:cxnLst/>
              <a:rect l="l" t="t" r="r" b="b"/>
              <a:pathLst>
                <a:path w="1168" h="996" extrusionOk="0">
                  <a:moveTo>
                    <a:pt x="661" y="1"/>
                  </a:moveTo>
                  <a:cubicBezTo>
                    <a:pt x="542" y="1"/>
                    <a:pt x="420" y="44"/>
                    <a:pt x="320" y="141"/>
                  </a:cubicBezTo>
                  <a:cubicBezTo>
                    <a:pt x="0" y="446"/>
                    <a:pt x="212" y="986"/>
                    <a:pt x="653" y="995"/>
                  </a:cubicBezTo>
                  <a:cubicBezTo>
                    <a:pt x="655" y="995"/>
                    <a:pt x="658" y="995"/>
                    <a:pt x="661" y="995"/>
                  </a:cubicBezTo>
                  <a:cubicBezTo>
                    <a:pt x="932" y="995"/>
                    <a:pt x="1156" y="781"/>
                    <a:pt x="1161" y="509"/>
                  </a:cubicBezTo>
                  <a:cubicBezTo>
                    <a:pt x="1167" y="205"/>
                    <a:pt x="920" y="1"/>
                    <a:pt x="661"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3"/>
            <p:cNvSpPr/>
            <p:nvPr/>
          </p:nvSpPr>
          <p:spPr>
            <a:xfrm>
              <a:off x="3296875" y="1000125"/>
              <a:ext cx="11825" cy="8200"/>
            </a:xfrm>
            <a:custGeom>
              <a:avLst/>
              <a:gdLst/>
              <a:ahLst/>
              <a:cxnLst/>
              <a:rect l="l" t="t" r="r" b="b"/>
              <a:pathLst>
                <a:path w="473" h="328" extrusionOk="0">
                  <a:moveTo>
                    <a:pt x="305" y="1"/>
                  </a:moveTo>
                  <a:cubicBezTo>
                    <a:pt x="291" y="1"/>
                    <a:pt x="278" y="4"/>
                    <a:pt x="266" y="7"/>
                  </a:cubicBezTo>
                  <a:cubicBezTo>
                    <a:pt x="230" y="16"/>
                    <a:pt x="194" y="34"/>
                    <a:pt x="162" y="52"/>
                  </a:cubicBezTo>
                  <a:cubicBezTo>
                    <a:pt x="108" y="93"/>
                    <a:pt x="63" y="147"/>
                    <a:pt x="32" y="205"/>
                  </a:cubicBezTo>
                  <a:cubicBezTo>
                    <a:pt x="18" y="232"/>
                    <a:pt x="9" y="259"/>
                    <a:pt x="0" y="291"/>
                  </a:cubicBezTo>
                  <a:cubicBezTo>
                    <a:pt x="0" y="300"/>
                    <a:pt x="0" y="313"/>
                    <a:pt x="9" y="318"/>
                  </a:cubicBezTo>
                  <a:cubicBezTo>
                    <a:pt x="16" y="324"/>
                    <a:pt x="25" y="328"/>
                    <a:pt x="33" y="328"/>
                  </a:cubicBezTo>
                  <a:cubicBezTo>
                    <a:pt x="42" y="328"/>
                    <a:pt x="50" y="324"/>
                    <a:pt x="54" y="318"/>
                  </a:cubicBezTo>
                  <a:lnTo>
                    <a:pt x="108" y="259"/>
                  </a:lnTo>
                  <a:cubicBezTo>
                    <a:pt x="144" y="219"/>
                    <a:pt x="185" y="183"/>
                    <a:pt x="225" y="151"/>
                  </a:cubicBezTo>
                  <a:cubicBezTo>
                    <a:pt x="248" y="133"/>
                    <a:pt x="270" y="124"/>
                    <a:pt x="293" y="115"/>
                  </a:cubicBezTo>
                  <a:cubicBezTo>
                    <a:pt x="306" y="111"/>
                    <a:pt x="315" y="106"/>
                    <a:pt x="329" y="106"/>
                  </a:cubicBezTo>
                  <a:cubicBezTo>
                    <a:pt x="338" y="102"/>
                    <a:pt x="347" y="102"/>
                    <a:pt x="356" y="102"/>
                  </a:cubicBezTo>
                  <a:cubicBezTo>
                    <a:pt x="374" y="102"/>
                    <a:pt x="392" y="102"/>
                    <a:pt x="410" y="106"/>
                  </a:cubicBezTo>
                  <a:lnTo>
                    <a:pt x="437" y="106"/>
                  </a:lnTo>
                  <a:cubicBezTo>
                    <a:pt x="446" y="106"/>
                    <a:pt x="459" y="102"/>
                    <a:pt x="464" y="93"/>
                  </a:cubicBezTo>
                  <a:cubicBezTo>
                    <a:pt x="473" y="79"/>
                    <a:pt x="473" y="61"/>
                    <a:pt x="459" y="48"/>
                  </a:cubicBezTo>
                  <a:lnTo>
                    <a:pt x="437" y="34"/>
                  </a:lnTo>
                  <a:cubicBezTo>
                    <a:pt x="414" y="21"/>
                    <a:pt x="396" y="12"/>
                    <a:pt x="369" y="7"/>
                  </a:cubicBezTo>
                  <a:cubicBezTo>
                    <a:pt x="356" y="3"/>
                    <a:pt x="338" y="3"/>
                    <a:pt x="324" y="3"/>
                  </a:cubicBezTo>
                  <a:cubicBezTo>
                    <a:pt x="317" y="1"/>
                    <a:pt x="311" y="1"/>
                    <a:pt x="30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3"/>
            <p:cNvSpPr/>
            <p:nvPr/>
          </p:nvSpPr>
          <p:spPr>
            <a:xfrm>
              <a:off x="3251100" y="967775"/>
              <a:ext cx="14875" cy="8125"/>
            </a:xfrm>
            <a:custGeom>
              <a:avLst/>
              <a:gdLst/>
              <a:ahLst/>
              <a:cxnLst/>
              <a:rect l="l" t="t" r="r" b="b"/>
              <a:pathLst>
                <a:path w="595" h="325" extrusionOk="0">
                  <a:moveTo>
                    <a:pt x="230" y="0"/>
                  </a:moveTo>
                  <a:cubicBezTo>
                    <a:pt x="184" y="0"/>
                    <a:pt x="144" y="12"/>
                    <a:pt x="117" y="37"/>
                  </a:cubicBezTo>
                  <a:cubicBezTo>
                    <a:pt x="0" y="140"/>
                    <a:pt x="221" y="221"/>
                    <a:pt x="293" y="248"/>
                  </a:cubicBezTo>
                  <a:cubicBezTo>
                    <a:pt x="373" y="276"/>
                    <a:pt x="469" y="325"/>
                    <a:pt x="531" y="325"/>
                  </a:cubicBezTo>
                  <a:cubicBezTo>
                    <a:pt x="569" y="325"/>
                    <a:pt x="594" y="306"/>
                    <a:pt x="594" y="253"/>
                  </a:cubicBezTo>
                  <a:cubicBezTo>
                    <a:pt x="594" y="119"/>
                    <a:pt x="381" y="0"/>
                    <a:pt x="23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3"/>
            <p:cNvSpPr/>
            <p:nvPr/>
          </p:nvSpPr>
          <p:spPr>
            <a:xfrm>
              <a:off x="3272050" y="930225"/>
              <a:ext cx="37425" cy="64225"/>
            </a:xfrm>
            <a:custGeom>
              <a:avLst/>
              <a:gdLst/>
              <a:ahLst/>
              <a:cxnLst/>
              <a:rect l="l" t="t" r="r" b="b"/>
              <a:pathLst>
                <a:path w="1497" h="2569" extrusionOk="0">
                  <a:moveTo>
                    <a:pt x="30" y="0"/>
                  </a:moveTo>
                  <a:lnTo>
                    <a:pt x="35" y="5"/>
                  </a:lnTo>
                  <a:cubicBezTo>
                    <a:pt x="34" y="5"/>
                    <a:pt x="33" y="5"/>
                    <a:pt x="32" y="5"/>
                  </a:cubicBezTo>
                  <a:cubicBezTo>
                    <a:pt x="0" y="5"/>
                    <a:pt x="0" y="68"/>
                    <a:pt x="32" y="68"/>
                  </a:cubicBezTo>
                  <a:cubicBezTo>
                    <a:pt x="33" y="68"/>
                    <a:pt x="34" y="68"/>
                    <a:pt x="35" y="68"/>
                  </a:cubicBezTo>
                  <a:cubicBezTo>
                    <a:pt x="80" y="68"/>
                    <a:pt x="125" y="72"/>
                    <a:pt x="170" y="81"/>
                  </a:cubicBezTo>
                  <a:cubicBezTo>
                    <a:pt x="219" y="86"/>
                    <a:pt x="269" y="99"/>
                    <a:pt x="323" y="113"/>
                  </a:cubicBezTo>
                  <a:cubicBezTo>
                    <a:pt x="386" y="131"/>
                    <a:pt x="449" y="153"/>
                    <a:pt x="512" y="180"/>
                  </a:cubicBezTo>
                  <a:cubicBezTo>
                    <a:pt x="665" y="252"/>
                    <a:pt x="800" y="347"/>
                    <a:pt x="917" y="468"/>
                  </a:cubicBezTo>
                  <a:cubicBezTo>
                    <a:pt x="984" y="536"/>
                    <a:pt x="1043" y="612"/>
                    <a:pt x="1092" y="693"/>
                  </a:cubicBezTo>
                  <a:cubicBezTo>
                    <a:pt x="1115" y="734"/>
                    <a:pt x="1142" y="774"/>
                    <a:pt x="1169" y="819"/>
                  </a:cubicBezTo>
                  <a:lnTo>
                    <a:pt x="1232" y="950"/>
                  </a:lnTo>
                  <a:cubicBezTo>
                    <a:pt x="1245" y="986"/>
                    <a:pt x="1263" y="1044"/>
                    <a:pt x="1277" y="1089"/>
                  </a:cubicBezTo>
                  <a:cubicBezTo>
                    <a:pt x="1295" y="1139"/>
                    <a:pt x="1308" y="1184"/>
                    <a:pt x="1317" y="1233"/>
                  </a:cubicBezTo>
                  <a:cubicBezTo>
                    <a:pt x="1335" y="1328"/>
                    <a:pt x="1349" y="1422"/>
                    <a:pt x="1362" y="1517"/>
                  </a:cubicBezTo>
                  <a:cubicBezTo>
                    <a:pt x="1371" y="1606"/>
                    <a:pt x="1380" y="1696"/>
                    <a:pt x="1389" y="1786"/>
                  </a:cubicBezTo>
                  <a:cubicBezTo>
                    <a:pt x="1394" y="1872"/>
                    <a:pt x="1403" y="1953"/>
                    <a:pt x="1403" y="2029"/>
                  </a:cubicBezTo>
                  <a:cubicBezTo>
                    <a:pt x="1412" y="2331"/>
                    <a:pt x="1407" y="2538"/>
                    <a:pt x="1407" y="2538"/>
                  </a:cubicBezTo>
                  <a:cubicBezTo>
                    <a:pt x="1407" y="2558"/>
                    <a:pt x="1423" y="2568"/>
                    <a:pt x="1439" y="2568"/>
                  </a:cubicBezTo>
                  <a:cubicBezTo>
                    <a:pt x="1454" y="2568"/>
                    <a:pt x="1470" y="2558"/>
                    <a:pt x="1470" y="2538"/>
                  </a:cubicBezTo>
                  <a:cubicBezTo>
                    <a:pt x="1470" y="2538"/>
                    <a:pt x="1475" y="2484"/>
                    <a:pt x="1479" y="2394"/>
                  </a:cubicBezTo>
                  <a:cubicBezTo>
                    <a:pt x="1484" y="2304"/>
                    <a:pt x="1492" y="2178"/>
                    <a:pt x="1492" y="2025"/>
                  </a:cubicBezTo>
                  <a:cubicBezTo>
                    <a:pt x="1497" y="1944"/>
                    <a:pt x="1492" y="1863"/>
                    <a:pt x="1488" y="1777"/>
                  </a:cubicBezTo>
                  <a:cubicBezTo>
                    <a:pt x="1488" y="1687"/>
                    <a:pt x="1479" y="1593"/>
                    <a:pt x="1470" y="1499"/>
                  </a:cubicBezTo>
                  <a:cubicBezTo>
                    <a:pt x="1461" y="1400"/>
                    <a:pt x="1443" y="1296"/>
                    <a:pt x="1425" y="1197"/>
                  </a:cubicBezTo>
                  <a:cubicBezTo>
                    <a:pt x="1416" y="1148"/>
                    <a:pt x="1403" y="1098"/>
                    <a:pt x="1385" y="1049"/>
                  </a:cubicBezTo>
                  <a:cubicBezTo>
                    <a:pt x="1371" y="999"/>
                    <a:pt x="1362" y="959"/>
                    <a:pt x="1335" y="900"/>
                  </a:cubicBezTo>
                  <a:lnTo>
                    <a:pt x="1268" y="761"/>
                  </a:lnTo>
                  <a:cubicBezTo>
                    <a:pt x="1245" y="711"/>
                    <a:pt x="1214" y="671"/>
                    <a:pt x="1187" y="626"/>
                  </a:cubicBezTo>
                  <a:cubicBezTo>
                    <a:pt x="1133" y="540"/>
                    <a:pt x="1070" y="459"/>
                    <a:pt x="998" y="387"/>
                  </a:cubicBezTo>
                  <a:cubicBezTo>
                    <a:pt x="867" y="261"/>
                    <a:pt x="714" y="158"/>
                    <a:pt x="548" y="90"/>
                  </a:cubicBezTo>
                  <a:cubicBezTo>
                    <a:pt x="480" y="63"/>
                    <a:pt x="408" y="45"/>
                    <a:pt x="341" y="32"/>
                  </a:cubicBezTo>
                  <a:cubicBezTo>
                    <a:pt x="287" y="18"/>
                    <a:pt x="233" y="9"/>
                    <a:pt x="179" y="5"/>
                  </a:cubicBezTo>
                  <a:cubicBezTo>
                    <a:pt x="129" y="0"/>
                    <a:pt x="93" y="0"/>
                    <a:pt x="7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3"/>
            <p:cNvSpPr/>
            <p:nvPr/>
          </p:nvSpPr>
          <p:spPr>
            <a:xfrm>
              <a:off x="3176725" y="929800"/>
              <a:ext cx="78325" cy="54275"/>
            </a:xfrm>
            <a:custGeom>
              <a:avLst/>
              <a:gdLst/>
              <a:ahLst/>
              <a:cxnLst/>
              <a:rect l="l" t="t" r="r" b="b"/>
              <a:pathLst>
                <a:path w="3133" h="2171" extrusionOk="0">
                  <a:moveTo>
                    <a:pt x="1261" y="1426"/>
                  </a:moveTo>
                  <a:lnTo>
                    <a:pt x="1288" y="1435"/>
                  </a:lnTo>
                  <a:cubicBezTo>
                    <a:pt x="1290" y="1437"/>
                    <a:pt x="1292" y="1437"/>
                    <a:pt x="1292" y="1437"/>
                  </a:cubicBezTo>
                  <a:cubicBezTo>
                    <a:pt x="1293" y="1437"/>
                    <a:pt x="1293" y="1437"/>
                    <a:pt x="1293" y="1439"/>
                  </a:cubicBezTo>
                  <a:cubicBezTo>
                    <a:pt x="1297" y="1439"/>
                    <a:pt x="1297" y="1439"/>
                    <a:pt x="1297" y="1453"/>
                  </a:cubicBezTo>
                  <a:cubicBezTo>
                    <a:pt x="1297" y="1480"/>
                    <a:pt x="1284" y="1507"/>
                    <a:pt x="1270" y="1534"/>
                  </a:cubicBezTo>
                  <a:cubicBezTo>
                    <a:pt x="1234" y="1592"/>
                    <a:pt x="1189" y="1646"/>
                    <a:pt x="1140" y="1695"/>
                  </a:cubicBezTo>
                  <a:cubicBezTo>
                    <a:pt x="1130" y="1706"/>
                    <a:pt x="1120" y="1715"/>
                    <a:pt x="1109" y="1725"/>
                  </a:cubicBezTo>
                  <a:lnTo>
                    <a:pt x="1109" y="1725"/>
                  </a:lnTo>
                  <a:cubicBezTo>
                    <a:pt x="1109" y="1723"/>
                    <a:pt x="1109" y="1720"/>
                    <a:pt x="1108" y="1718"/>
                  </a:cubicBezTo>
                  <a:cubicBezTo>
                    <a:pt x="1095" y="1650"/>
                    <a:pt x="1104" y="1579"/>
                    <a:pt x="1135" y="1511"/>
                  </a:cubicBezTo>
                  <a:cubicBezTo>
                    <a:pt x="1153" y="1462"/>
                    <a:pt x="1203" y="1426"/>
                    <a:pt x="1261" y="1426"/>
                  </a:cubicBezTo>
                  <a:close/>
                  <a:moveTo>
                    <a:pt x="3098" y="0"/>
                  </a:moveTo>
                  <a:cubicBezTo>
                    <a:pt x="3087" y="0"/>
                    <a:pt x="3076" y="8"/>
                    <a:pt x="3070" y="17"/>
                  </a:cubicBezTo>
                  <a:cubicBezTo>
                    <a:pt x="3070" y="17"/>
                    <a:pt x="2926" y="323"/>
                    <a:pt x="2665" y="755"/>
                  </a:cubicBezTo>
                  <a:cubicBezTo>
                    <a:pt x="2516" y="1003"/>
                    <a:pt x="2354" y="1237"/>
                    <a:pt x="2174" y="1457"/>
                  </a:cubicBezTo>
                  <a:cubicBezTo>
                    <a:pt x="2071" y="1583"/>
                    <a:pt x="1959" y="1695"/>
                    <a:pt x="1837" y="1794"/>
                  </a:cubicBezTo>
                  <a:cubicBezTo>
                    <a:pt x="1774" y="1844"/>
                    <a:pt x="1707" y="1884"/>
                    <a:pt x="1635" y="1920"/>
                  </a:cubicBezTo>
                  <a:cubicBezTo>
                    <a:pt x="1563" y="1947"/>
                    <a:pt x="1491" y="1965"/>
                    <a:pt x="1414" y="1965"/>
                  </a:cubicBezTo>
                  <a:lnTo>
                    <a:pt x="1365" y="1961"/>
                  </a:lnTo>
                  <a:lnTo>
                    <a:pt x="1302" y="1943"/>
                  </a:lnTo>
                  <a:cubicBezTo>
                    <a:pt x="1270" y="1934"/>
                    <a:pt x="1239" y="1916"/>
                    <a:pt x="1212" y="1893"/>
                  </a:cubicBezTo>
                  <a:cubicBezTo>
                    <a:pt x="1185" y="1873"/>
                    <a:pt x="1163" y="1850"/>
                    <a:pt x="1147" y="1824"/>
                  </a:cubicBezTo>
                  <a:lnTo>
                    <a:pt x="1147" y="1824"/>
                  </a:lnTo>
                  <a:cubicBezTo>
                    <a:pt x="1169" y="1804"/>
                    <a:pt x="1191" y="1784"/>
                    <a:pt x="1212" y="1763"/>
                  </a:cubicBezTo>
                  <a:cubicBezTo>
                    <a:pt x="1270" y="1709"/>
                    <a:pt x="1320" y="1650"/>
                    <a:pt x="1365" y="1583"/>
                  </a:cubicBezTo>
                  <a:cubicBezTo>
                    <a:pt x="1392" y="1543"/>
                    <a:pt x="1405" y="1493"/>
                    <a:pt x="1410" y="1444"/>
                  </a:cubicBezTo>
                  <a:cubicBezTo>
                    <a:pt x="1410" y="1412"/>
                    <a:pt x="1392" y="1376"/>
                    <a:pt x="1369" y="1354"/>
                  </a:cubicBezTo>
                  <a:cubicBezTo>
                    <a:pt x="1356" y="1345"/>
                    <a:pt x="1338" y="1336"/>
                    <a:pt x="1324" y="1327"/>
                  </a:cubicBezTo>
                  <a:lnTo>
                    <a:pt x="1293" y="1318"/>
                  </a:lnTo>
                  <a:cubicBezTo>
                    <a:pt x="1280" y="1315"/>
                    <a:pt x="1267" y="1314"/>
                    <a:pt x="1254" y="1314"/>
                  </a:cubicBezTo>
                  <a:cubicBezTo>
                    <a:pt x="1161" y="1314"/>
                    <a:pt x="1076" y="1371"/>
                    <a:pt x="1036" y="1462"/>
                  </a:cubicBezTo>
                  <a:cubicBezTo>
                    <a:pt x="991" y="1543"/>
                    <a:pt x="978" y="1641"/>
                    <a:pt x="996" y="1736"/>
                  </a:cubicBezTo>
                  <a:cubicBezTo>
                    <a:pt x="1000" y="1760"/>
                    <a:pt x="1007" y="1784"/>
                    <a:pt x="1016" y="1807"/>
                  </a:cubicBezTo>
                  <a:lnTo>
                    <a:pt x="1016" y="1807"/>
                  </a:lnTo>
                  <a:cubicBezTo>
                    <a:pt x="957" y="1856"/>
                    <a:pt x="895" y="1899"/>
                    <a:pt x="829" y="1938"/>
                  </a:cubicBezTo>
                  <a:cubicBezTo>
                    <a:pt x="642" y="2048"/>
                    <a:pt x="465" y="2099"/>
                    <a:pt x="330" y="2099"/>
                  </a:cubicBezTo>
                  <a:cubicBezTo>
                    <a:pt x="310" y="2099"/>
                    <a:pt x="290" y="2098"/>
                    <a:pt x="272" y="2096"/>
                  </a:cubicBezTo>
                  <a:cubicBezTo>
                    <a:pt x="218" y="2091"/>
                    <a:pt x="168" y="2073"/>
                    <a:pt x="119" y="2051"/>
                  </a:cubicBezTo>
                  <a:cubicBezTo>
                    <a:pt x="101" y="2042"/>
                    <a:pt x="87" y="2033"/>
                    <a:pt x="69" y="2019"/>
                  </a:cubicBezTo>
                  <a:cubicBezTo>
                    <a:pt x="63" y="2014"/>
                    <a:pt x="57" y="2012"/>
                    <a:pt x="51" y="2012"/>
                  </a:cubicBezTo>
                  <a:cubicBezTo>
                    <a:pt x="24" y="2012"/>
                    <a:pt x="1" y="2055"/>
                    <a:pt x="38" y="2073"/>
                  </a:cubicBezTo>
                  <a:cubicBezTo>
                    <a:pt x="51" y="2087"/>
                    <a:pt x="74" y="2096"/>
                    <a:pt x="92" y="2105"/>
                  </a:cubicBezTo>
                  <a:cubicBezTo>
                    <a:pt x="146" y="2136"/>
                    <a:pt x="204" y="2154"/>
                    <a:pt x="267" y="2163"/>
                  </a:cubicBezTo>
                  <a:cubicBezTo>
                    <a:pt x="295" y="2168"/>
                    <a:pt x="326" y="2171"/>
                    <a:pt x="359" y="2171"/>
                  </a:cubicBezTo>
                  <a:cubicBezTo>
                    <a:pt x="504" y="2171"/>
                    <a:pt x="691" y="2121"/>
                    <a:pt x="874" y="2015"/>
                  </a:cubicBezTo>
                  <a:cubicBezTo>
                    <a:pt x="938" y="1979"/>
                    <a:pt x="1001" y="1939"/>
                    <a:pt x="1060" y="1894"/>
                  </a:cubicBezTo>
                  <a:lnTo>
                    <a:pt x="1060" y="1894"/>
                  </a:lnTo>
                  <a:cubicBezTo>
                    <a:pt x="1082" y="1928"/>
                    <a:pt x="1109" y="1958"/>
                    <a:pt x="1140" y="1983"/>
                  </a:cubicBezTo>
                  <a:cubicBezTo>
                    <a:pt x="1180" y="2010"/>
                    <a:pt x="1225" y="2037"/>
                    <a:pt x="1270" y="2051"/>
                  </a:cubicBezTo>
                  <a:lnTo>
                    <a:pt x="1333" y="2069"/>
                  </a:lnTo>
                  <a:cubicBezTo>
                    <a:pt x="1356" y="2073"/>
                    <a:pt x="1383" y="2078"/>
                    <a:pt x="1410" y="2078"/>
                  </a:cubicBezTo>
                  <a:cubicBezTo>
                    <a:pt x="1504" y="2078"/>
                    <a:pt x="1594" y="2060"/>
                    <a:pt x="1680" y="2024"/>
                  </a:cubicBezTo>
                  <a:cubicBezTo>
                    <a:pt x="1761" y="1983"/>
                    <a:pt x="1837" y="1938"/>
                    <a:pt x="1905" y="1884"/>
                  </a:cubicBezTo>
                  <a:cubicBezTo>
                    <a:pt x="2035" y="1776"/>
                    <a:pt x="2152" y="1659"/>
                    <a:pt x="2260" y="1529"/>
                  </a:cubicBezTo>
                  <a:cubicBezTo>
                    <a:pt x="2440" y="1300"/>
                    <a:pt x="2602" y="1057"/>
                    <a:pt x="2746" y="805"/>
                  </a:cubicBezTo>
                  <a:cubicBezTo>
                    <a:pt x="2872" y="580"/>
                    <a:pt x="2966" y="391"/>
                    <a:pt x="3029" y="256"/>
                  </a:cubicBezTo>
                  <a:cubicBezTo>
                    <a:pt x="3092" y="121"/>
                    <a:pt x="3124" y="44"/>
                    <a:pt x="3124" y="44"/>
                  </a:cubicBezTo>
                  <a:cubicBezTo>
                    <a:pt x="3133" y="26"/>
                    <a:pt x="3124" y="13"/>
                    <a:pt x="3110" y="4"/>
                  </a:cubicBezTo>
                  <a:cubicBezTo>
                    <a:pt x="3106" y="1"/>
                    <a:pt x="3102" y="0"/>
                    <a:pt x="309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3"/>
            <p:cNvSpPr/>
            <p:nvPr/>
          </p:nvSpPr>
          <p:spPr>
            <a:xfrm>
              <a:off x="3253900" y="928200"/>
              <a:ext cx="43450" cy="55650"/>
            </a:xfrm>
            <a:custGeom>
              <a:avLst/>
              <a:gdLst/>
              <a:ahLst/>
              <a:cxnLst/>
              <a:rect l="l" t="t" r="r" b="b"/>
              <a:pathLst>
                <a:path w="1738" h="2226" extrusionOk="0">
                  <a:moveTo>
                    <a:pt x="1133" y="1515"/>
                  </a:moveTo>
                  <a:cubicBezTo>
                    <a:pt x="1140" y="1515"/>
                    <a:pt x="1143" y="1520"/>
                    <a:pt x="1157" y="1530"/>
                  </a:cubicBezTo>
                  <a:cubicBezTo>
                    <a:pt x="1184" y="1575"/>
                    <a:pt x="1206" y="1625"/>
                    <a:pt x="1211" y="1678"/>
                  </a:cubicBezTo>
                  <a:cubicBezTo>
                    <a:pt x="1220" y="1734"/>
                    <a:pt x="1221" y="1798"/>
                    <a:pt x="1213" y="1857"/>
                  </a:cubicBezTo>
                  <a:lnTo>
                    <a:pt x="1213" y="1857"/>
                  </a:lnTo>
                  <a:cubicBezTo>
                    <a:pt x="1209" y="1850"/>
                    <a:pt x="1205" y="1843"/>
                    <a:pt x="1202" y="1836"/>
                  </a:cubicBezTo>
                  <a:cubicBezTo>
                    <a:pt x="1148" y="1746"/>
                    <a:pt x="1121" y="1647"/>
                    <a:pt x="1121" y="1544"/>
                  </a:cubicBezTo>
                  <a:cubicBezTo>
                    <a:pt x="1121" y="1535"/>
                    <a:pt x="1121" y="1526"/>
                    <a:pt x="1125" y="1517"/>
                  </a:cubicBezTo>
                  <a:cubicBezTo>
                    <a:pt x="1127" y="1517"/>
                    <a:pt x="1131" y="1516"/>
                    <a:pt x="1132" y="1515"/>
                  </a:cubicBezTo>
                  <a:lnTo>
                    <a:pt x="1132" y="1515"/>
                  </a:lnTo>
                  <a:cubicBezTo>
                    <a:pt x="1132" y="1515"/>
                    <a:pt x="1133" y="1515"/>
                    <a:pt x="1133" y="1515"/>
                  </a:cubicBezTo>
                  <a:close/>
                  <a:moveTo>
                    <a:pt x="37" y="1"/>
                  </a:moveTo>
                  <a:cubicBezTo>
                    <a:pt x="19" y="1"/>
                    <a:pt x="5" y="14"/>
                    <a:pt x="5" y="32"/>
                  </a:cubicBezTo>
                  <a:cubicBezTo>
                    <a:pt x="5" y="32"/>
                    <a:pt x="1" y="99"/>
                    <a:pt x="10" y="221"/>
                  </a:cubicBezTo>
                  <a:cubicBezTo>
                    <a:pt x="10" y="284"/>
                    <a:pt x="14" y="356"/>
                    <a:pt x="23" y="441"/>
                  </a:cubicBezTo>
                  <a:cubicBezTo>
                    <a:pt x="32" y="527"/>
                    <a:pt x="46" y="621"/>
                    <a:pt x="64" y="720"/>
                  </a:cubicBezTo>
                  <a:cubicBezTo>
                    <a:pt x="73" y="774"/>
                    <a:pt x="86" y="828"/>
                    <a:pt x="100" y="882"/>
                  </a:cubicBezTo>
                  <a:cubicBezTo>
                    <a:pt x="109" y="941"/>
                    <a:pt x="127" y="995"/>
                    <a:pt x="140" y="1053"/>
                  </a:cubicBezTo>
                  <a:cubicBezTo>
                    <a:pt x="176" y="1175"/>
                    <a:pt x="221" y="1292"/>
                    <a:pt x="271" y="1409"/>
                  </a:cubicBezTo>
                  <a:cubicBezTo>
                    <a:pt x="329" y="1530"/>
                    <a:pt x="401" y="1651"/>
                    <a:pt x="482" y="1759"/>
                  </a:cubicBezTo>
                  <a:cubicBezTo>
                    <a:pt x="527" y="1813"/>
                    <a:pt x="572" y="1867"/>
                    <a:pt x="621" y="1921"/>
                  </a:cubicBezTo>
                  <a:lnTo>
                    <a:pt x="702" y="1993"/>
                  </a:lnTo>
                  <a:lnTo>
                    <a:pt x="743" y="2029"/>
                  </a:lnTo>
                  <a:lnTo>
                    <a:pt x="788" y="2056"/>
                  </a:lnTo>
                  <a:cubicBezTo>
                    <a:pt x="846" y="2101"/>
                    <a:pt x="918" y="2137"/>
                    <a:pt x="995" y="2155"/>
                  </a:cubicBezTo>
                  <a:cubicBezTo>
                    <a:pt x="1015" y="2161"/>
                    <a:pt x="1036" y="2163"/>
                    <a:pt x="1056" y="2163"/>
                  </a:cubicBezTo>
                  <a:cubicBezTo>
                    <a:pt x="1123" y="2163"/>
                    <a:pt x="1189" y="2136"/>
                    <a:pt x="1233" y="2088"/>
                  </a:cubicBezTo>
                  <a:cubicBezTo>
                    <a:pt x="1240" y="2080"/>
                    <a:pt x="1246" y="2071"/>
                    <a:pt x="1251" y="2063"/>
                  </a:cubicBezTo>
                  <a:lnTo>
                    <a:pt x="1251" y="2063"/>
                  </a:lnTo>
                  <a:cubicBezTo>
                    <a:pt x="1267" y="2080"/>
                    <a:pt x="1284" y="2096"/>
                    <a:pt x="1301" y="2110"/>
                  </a:cubicBezTo>
                  <a:cubicBezTo>
                    <a:pt x="1364" y="2164"/>
                    <a:pt x="1431" y="2200"/>
                    <a:pt x="1508" y="2218"/>
                  </a:cubicBezTo>
                  <a:cubicBezTo>
                    <a:pt x="1535" y="2223"/>
                    <a:pt x="1561" y="2225"/>
                    <a:pt x="1586" y="2225"/>
                  </a:cubicBezTo>
                  <a:cubicBezTo>
                    <a:pt x="1611" y="2225"/>
                    <a:pt x="1636" y="2223"/>
                    <a:pt x="1661" y="2218"/>
                  </a:cubicBezTo>
                  <a:lnTo>
                    <a:pt x="1715" y="2205"/>
                  </a:lnTo>
                  <a:cubicBezTo>
                    <a:pt x="1737" y="2187"/>
                    <a:pt x="1728" y="2146"/>
                    <a:pt x="1697" y="2146"/>
                  </a:cubicBezTo>
                  <a:cubicBezTo>
                    <a:pt x="1670" y="2155"/>
                    <a:pt x="1642" y="2160"/>
                    <a:pt x="1613" y="2160"/>
                  </a:cubicBezTo>
                  <a:cubicBezTo>
                    <a:pt x="1584" y="2160"/>
                    <a:pt x="1555" y="2155"/>
                    <a:pt x="1526" y="2146"/>
                  </a:cubicBezTo>
                  <a:cubicBezTo>
                    <a:pt x="1463" y="2128"/>
                    <a:pt x="1404" y="2097"/>
                    <a:pt x="1359" y="2047"/>
                  </a:cubicBezTo>
                  <a:cubicBezTo>
                    <a:pt x="1337" y="2026"/>
                    <a:pt x="1315" y="2004"/>
                    <a:pt x="1295" y="1979"/>
                  </a:cubicBezTo>
                  <a:lnTo>
                    <a:pt x="1295" y="1979"/>
                  </a:lnTo>
                  <a:cubicBezTo>
                    <a:pt x="1308" y="1945"/>
                    <a:pt x="1317" y="1908"/>
                    <a:pt x="1319" y="1872"/>
                  </a:cubicBezTo>
                  <a:cubicBezTo>
                    <a:pt x="1328" y="1800"/>
                    <a:pt x="1328" y="1728"/>
                    <a:pt x="1314" y="1656"/>
                  </a:cubicBezTo>
                  <a:cubicBezTo>
                    <a:pt x="1301" y="1584"/>
                    <a:pt x="1274" y="1517"/>
                    <a:pt x="1229" y="1458"/>
                  </a:cubicBezTo>
                  <a:cubicBezTo>
                    <a:pt x="1211" y="1440"/>
                    <a:pt x="1193" y="1427"/>
                    <a:pt x="1170" y="1418"/>
                  </a:cubicBezTo>
                  <a:cubicBezTo>
                    <a:pt x="1157" y="1413"/>
                    <a:pt x="1143" y="1411"/>
                    <a:pt x="1130" y="1411"/>
                  </a:cubicBezTo>
                  <a:cubicBezTo>
                    <a:pt x="1117" y="1411"/>
                    <a:pt x="1105" y="1413"/>
                    <a:pt x="1094" y="1418"/>
                  </a:cubicBezTo>
                  <a:cubicBezTo>
                    <a:pt x="1062" y="1427"/>
                    <a:pt x="1040" y="1449"/>
                    <a:pt x="1031" y="1476"/>
                  </a:cubicBezTo>
                  <a:cubicBezTo>
                    <a:pt x="1022" y="1499"/>
                    <a:pt x="1017" y="1517"/>
                    <a:pt x="1017" y="1539"/>
                  </a:cubicBezTo>
                  <a:cubicBezTo>
                    <a:pt x="1017" y="1660"/>
                    <a:pt x="1053" y="1777"/>
                    <a:pt x="1116" y="1881"/>
                  </a:cubicBezTo>
                  <a:cubicBezTo>
                    <a:pt x="1135" y="1914"/>
                    <a:pt x="1156" y="1945"/>
                    <a:pt x="1179" y="1976"/>
                  </a:cubicBezTo>
                  <a:lnTo>
                    <a:pt x="1179" y="1976"/>
                  </a:lnTo>
                  <a:cubicBezTo>
                    <a:pt x="1172" y="1989"/>
                    <a:pt x="1165" y="2001"/>
                    <a:pt x="1157" y="2011"/>
                  </a:cubicBezTo>
                  <a:cubicBezTo>
                    <a:pt x="1134" y="2039"/>
                    <a:pt x="1103" y="2050"/>
                    <a:pt x="1067" y="2050"/>
                  </a:cubicBezTo>
                  <a:cubicBezTo>
                    <a:pt x="1002" y="2050"/>
                    <a:pt x="924" y="2013"/>
                    <a:pt x="860" y="1966"/>
                  </a:cubicBezTo>
                  <a:lnTo>
                    <a:pt x="815" y="1935"/>
                  </a:lnTo>
                  <a:lnTo>
                    <a:pt x="779" y="1903"/>
                  </a:lnTo>
                  <a:lnTo>
                    <a:pt x="707" y="1840"/>
                  </a:lnTo>
                  <a:cubicBezTo>
                    <a:pt x="662" y="1795"/>
                    <a:pt x="617" y="1741"/>
                    <a:pt x="577" y="1692"/>
                  </a:cubicBezTo>
                  <a:cubicBezTo>
                    <a:pt x="464" y="1539"/>
                    <a:pt x="370" y="1373"/>
                    <a:pt x="307" y="1193"/>
                  </a:cubicBezTo>
                  <a:cubicBezTo>
                    <a:pt x="280" y="1139"/>
                    <a:pt x="262" y="1080"/>
                    <a:pt x="244" y="1026"/>
                  </a:cubicBezTo>
                  <a:cubicBezTo>
                    <a:pt x="226" y="968"/>
                    <a:pt x="212" y="914"/>
                    <a:pt x="199" y="860"/>
                  </a:cubicBezTo>
                  <a:cubicBezTo>
                    <a:pt x="181" y="810"/>
                    <a:pt x="172" y="756"/>
                    <a:pt x="163" y="707"/>
                  </a:cubicBezTo>
                  <a:cubicBezTo>
                    <a:pt x="140" y="608"/>
                    <a:pt x="122" y="513"/>
                    <a:pt x="109" y="432"/>
                  </a:cubicBezTo>
                  <a:cubicBezTo>
                    <a:pt x="100" y="351"/>
                    <a:pt x="91" y="279"/>
                    <a:pt x="82" y="216"/>
                  </a:cubicBezTo>
                  <a:cubicBezTo>
                    <a:pt x="73" y="99"/>
                    <a:pt x="73" y="32"/>
                    <a:pt x="73" y="32"/>
                  </a:cubicBezTo>
                  <a:cubicBezTo>
                    <a:pt x="68" y="14"/>
                    <a:pt x="55" y="1"/>
                    <a:pt x="3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3"/>
            <p:cNvSpPr/>
            <p:nvPr/>
          </p:nvSpPr>
          <p:spPr>
            <a:xfrm>
              <a:off x="3260100" y="902600"/>
              <a:ext cx="17225" cy="28775"/>
            </a:xfrm>
            <a:custGeom>
              <a:avLst/>
              <a:gdLst/>
              <a:ahLst/>
              <a:cxnLst/>
              <a:rect l="l" t="t" r="r" b="b"/>
              <a:pathLst>
                <a:path w="689" h="1151" extrusionOk="0">
                  <a:moveTo>
                    <a:pt x="329" y="228"/>
                  </a:moveTo>
                  <a:cubicBezTo>
                    <a:pt x="338" y="228"/>
                    <a:pt x="355" y="228"/>
                    <a:pt x="387" y="264"/>
                  </a:cubicBezTo>
                  <a:cubicBezTo>
                    <a:pt x="414" y="314"/>
                    <a:pt x="436" y="363"/>
                    <a:pt x="450" y="417"/>
                  </a:cubicBezTo>
                  <a:cubicBezTo>
                    <a:pt x="477" y="530"/>
                    <a:pt x="490" y="642"/>
                    <a:pt x="490" y="755"/>
                  </a:cubicBezTo>
                  <a:cubicBezTo>
                    <a:pt x="490" y="822"/>
                    <a:pt x="486" y="894"/>
                    <a:pt x="472" y="962"/>
                  </a:cubicBezTo>
                  <a:cubicBezTo>
                    <a:pt x="441" y="908"/>
                    <a:pt x="405" y="831"/>
                    <a:pt x="360" y="741"/>
                  </a:cubicBezTo>
                  <a:cubicBezTo>
                    <a:pt x="311" y="642"/>
                    <a:pt x="270" y="534"/>
                    <a:pt x="248" y="426"/>
                  </a:cubicBezTo>
                  <a:cubicBezTo>
                    <a:pt x="234" y="381"/>
                    <a:pt x="234" y="332"/>
                    <a:pt x="248" y="287"/>
                  </a:cubicBezTo>
                  <a:cubicBezTo>
                    <a:pt x="257" y="260"/>
                    <a:pt x="275" y="242"/>
                    <a:pt x="329" y="228"/>
                  </a:cubicBezTo>
                  <a:close/>
                  <a:moveTo>
                    <a:pt x="331" y="1"/>
                  </a:moveTo>
                  <a:cubicBezTo>
                    <a:pt x="309" y="1"/>
                    <a:pt x="287" y="3"/>
                    <a:pt x="266" y="8"/>
                  </a:cubicBezTo>
                  <a:cubicBezTo>
                    <a:pt x="248" y="12"/>
                    <a:pt x="248" y="17"/>
                    <a:pt x="234" y="17"/>
                  </a:cubicBezTo>
                  <a:lnTo>
                    <a:pt x="221" y="21"/>
                  </a:lnTo>
                  <a:lnTo>
                    <a:pt x="212" y="26"/>
                  </a:lnTo>
                  <a:lnTo>
                    <a:pt x="198" y="26"/>
                  </a:lnTo>
                  <a:cubicBezTo>
                    <a:pt x="171" y="39"/>
                    <a:pt x="149" y="53"/>
                    <a:pt x="126" y="71"/>
                  </a:cubicBezTo>
                  <a:cubicBezTo>
                    <a:pt x="81" y="102"/>
                    <a:pt x="45" y="152"/>
                    <a:pt x="27" y="206"/>
                  </a:cubicBezTo>
                  <a:cubicBezTo>
                    <a:pt x="0" y="291"/>
                    <a:pt x="0" y="386"/>
                    <a:pt x="27" y="476"/>
                  </a:cubicBezTo>
                  <a:cubicBezTo>
                    <a:pt x="63" y="602"/>
                    <a:pt x="122" y="723"/>
                    <a:pt x="194" y="836"/>
                  </a:cubicBezTo>
                  <a:cubicBezTo>
                    <a:pt x="243" y="908"/>
                    <a:pt x="297" y="980"/>
                    <a:pt x="355" y="1051"/>
                  </a:cubicBezTo>
                  <a:cubicBezTo>
                    <a:pt x="396" y="1101"/>
                    <a:pt x="423" y="1123"/>
                    <a:pt x="423" y="1123"/>
                  </a:cubicBezTo>
                  <a:lnTo>
                    <a:pt x="481" y="1150"/>
                  </a:lnTo>
                  <a:cubicBezTo>
                    <a:pt x="499" y="1146"/>
                    <a:pt x="517" y="1137"/>
                    <a:pt x="531" y="1128"/>
                  </a:cubicBezTo>
                  <a:cubicBezTo>
                    <a:pt x="562" y="1105"/>
                    <a:pt x="585" y="1078"/>
                    <a:pt x="598" y="1047"/>
                  </a:cubicBezTo>
                  <a:cubicBezTo>
                    <a:pt x="639" y="957"/>
                    <a:pt x="661" y="863"/>
                    <a:pt x="670" y="768"/>
                  </a:cubicBezTo>
                  <a:cubicBezTo>
                    <a:pt x="688" y="638"/>
                    <a:pt x="684" y="503"/>
                    <a:pt x="661" y="377"/>
                  </a:cubicBezTo>
                  <a:cubicBezTo>
                    <a:pt x="643" y="291"/>
                    <a:pt x="616" y="215"/>
                    <a:pt x="571" y="143"/>
                  </a:cubicBezTo>
                  <a:cubicBezTo>
                    <a:pt x="540" y="93"/>
                    <a:pt x="499" y="57"/>
                    <a:pt x="450" y="30"/>
                  </a:cubicBezTo>
                  <a:cubicBezTo>
                    <a:pt x="412" y="10"/>
                    <a:pt x="371" y="1"/>
                    <a:pt x="3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3"/>
            <p:cNvSpPr/>
            <p:nvPr/>
          </p:nvSpPr>
          <p:spPr>
            <a:xfrm>
              <a:off x="3272000" y="911025"/>
              <a:ext cx="25675" cy="21475"/>
            </a:xfrm>
            <a:custGeom>
              <a:avLst/>
              <a:gdLst/>
              <a:ahLst/>
              <a:cxnLst/>
              <a:rect l="l" t="t" r="r" b="b"/>
              <a:pathLst>
                <a:path w="1027" h="859" extrusionOk="0">
                  <a:moveTo>
                    <a:pt x="714" y="230"/>
                  </a:moveTo>
                  <a:cubicBezTo>
                    <a:pt x="739" y="230"/>
                    <a:pt x="745" y="239"/>
                    <a:pt x="752" y="242"/>
                  </a:cubicBezTo>
                  <a:cubicBezTo>
                    <a:pt x="779" y="269"/>
                    <a:pt x="788" y="305"/>
                    <a:pt x="779" y="341"/>
                  </a:cubicBezTo>
                  <a:cubicBezTo>
                    <a:pt x="761" y="382"/>
                    <a:pt x="730" y="418"/>
                    <a:pt x="689" y="449"/>
                  </a:cubicBezTo>
                  <a:cubicBezTo>
                    <a:pt x="599" y="512"/>
                    <a:pt x="500" y="566"/>
                    <a:pt x="397" y="611"/>
                  </a:cubicBezTo>
                  <a:cubicBezTo>
                    <a:pt x="302" y="652"/>
                    <a:pt x="221" y="683"/>
                    <a:pt x="167" y="701"/>
                  </a:cubicBezTo>
                  <a:cubicBezTo>
                    <a:pt x="199" y="643"/>
                    <a:pt x="239" y="584"/>
                    <a:pt x="289" y="535"/>
                  </a:cubicBezTo>
                  <a:cubicBezTo>
                    <a:pt x="361" y="449"/>
                    <a:pt x="446" y="373"/>
                    <a:pt x="541" y="305"/>
                  </a:cubicBezTo>
                  <a:cubicBezTo>
                    <a:pt x="581" y="274"/>
                    <a:pt x="631" y="251"/>
                    <a:pt x="685" y="233"/>
                  </a:cubicBezTo>
                  <a:cubicBezTo>
                    <a:pt x="697" y="231"/>
                    <a:pt x="706" y="230"/>
                    <a:pt x="714" y="230"/>
                  </a:cubicBezTo>
                  <a:close/>
                  <a:moveTo>
                    <a:pt x="725" y="0"/>
                  </a:moveTo>
                  <a:cubicBezTo>
                    <a:pt x="694" y="0"/>
                    <a:pt x="662" y="5"/>
                    <a:pt x="631" y="13"/>
                  </a:cubicBezTo>
                  <a:cubicBezTo>
                    <a:pt x="550" y="40"/>
                    <a:pt x="473" y="80"/>
                    <a:pt x="410" y="134"/>
                  </a:cubicBezTo>
                  <a:cubicBezTo>
                    <a:pt x="307" y="215"/>
                    <a:pt x="217" y="314"/>
                    <a:pt x="140" y="422"/>
                  </a:cubicBezTo>
                  <a:cubicBezTo>
                    <a:pt x="86" y="499"/>
                    <a:pt x="41" y="589"/>
                    <a:pt x="14" y="679"/>
                  </a:cubicBezTo>
                  <a:cubicBezTo>
                    <a:pt x="5" y="714"/>
                    <a:pt x="1" y="750"/>
                    <a:pt x="10" y="786"/>
                  </a:cubicBezTo>
                  <a:cubicBezTo>
                    <a:pt x="14" y="804"/>
                    <a:pt x="23" y="818"/>
                    <a:pt x="32" y="836"/>
                  </a:cubicBezTo>
                  <a:lnTo>
                    <a:pt x="95" y="858"/>
                  </a:lnTo>
                  <a:cubicBezTo>
                    <a:pt x="95" y="858"/>
                    <a:pt x="131" y="854"/>
                    <a:pt x="194" y="845"/>
                  </a:cubicBezTo>
                  <a:cubicBezTo>
                    <a:pt x="284" y="831"/>
                    <a:pt x="374" y="813"/>
                    <a:pt x="460" y="791"/>
                  </a:cubicBezTo>
                  <a:cubicBezTo>
                    <a:pt x="590" y="755"/>
                    <a:pt x="712" y="701"/>
                    <a:pt x="824" y="625"/>
                  </a:cubicBezTo>
                  <a:cubicBezTo>
                    <a:pt x="901" y="575"/>
                    <a:pt x="959" y="503"/>
                    <a:pt x="995" y="422"/>
                  </a:cubicBezTo>
                  <a:cubicBezTo>
                    <a:pt x="1027" y="341"/>
                    <a:pt x="1022" y="251"/>
                    <a:pt x="982" y="175"/>
                  </a:cubicBezTo>
                  <a:lnTo>
                    <a:pt x="977" y="166"/>
                  </a:lnTo>
                  <a:lnTo>
                    <a:pt x="977" y="161"/>
                  </a:lnTo>
                  <a:lnTo>
                    <a:pt x="973" y="152"/>
                  </a:lnTo>
                  <a:lnTo>
                    <a:pt x="964" y="139"/>
                  </a:lnTo>
                  <a:cubicBezTo>
                    <a:pt x="959" y="130"/>
                    <a:pt x="959" y="130"/>
                    <a:pt x="950" y="116"/>
                  </a:cubicBezTo>
                  <a:cubicBezTo>
                    <a:pt x="910" y="62"/>
                    <a:pt x="856" y="26"/>
                    <a:pt x="793" y="8"/>
                  </a:cubicBezTo>
                  <a:cubicBezTo>
                    <a:pt x="770" y="3"/>
                    <a:pt x="747" y="0"/>
                    <a:pt x="72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3"/>
            <p:cNvSpPr/>
            <p:nvPr/>
          </p:nvSpPr>
          <p:spPr>
            <a:xfrm>
              <a:off x="3268525" y="1039425"/>
              <a:ext cx="36250" cy="54225"/>
            </a:xfrm>
            <a:custGeom>
              <a:avLst/>
              <a:gdLst/>
              <a:ahLst/>
              <a:cxnLst/>
              <a:rect l="l" t="t" r="r" b="b"/>
              <a:pathLst>
                <a:path w="1450" h="2169" extrusionOk="0">
                  <a:moveTo>
                    <a:pt x="580" y="0"/>
                  </a:moveTo>
                  <a:cubicBezTo>
                    <a:pt x="545" y="0"/>
                    <a:pt x="509" y="3"/>
                    <a:pt x="473" y="10"/>
                  </a:cubicBezTo>
                  <a:cubicBezTo>
                    <a:pt x="414" y="14"/>
                    <a:pt x="356" y="32"/>
                    <a:pt x="302" y="50"/>
                  </a:cubicBezTo>
                  <a:cubicBezTo>
                    <a:pt x="243" y="73"/>
                    <a:pt x="189" y="100"/>
                    <a:pt x="140" y="131"/>
                  </a:cubicBezTo>
                  <a:cubicBezTo>
                    <a:pt x="109" y="150"/>
                    <a:pt x="128" y="189"/>
                    <a:pt x="156" y="189"/>
                  </a:cubicBezTo>
                  <a:cubicBezTo>
                    <a:pt x="161" y="189"/>
                    <a:pt x="166" y="188"/>
                    <a:pt x="171" y="185"/>
                  </a:cubicBezTo>
                  <a:lnTo>
                    <a:pt x="176" y="185"/>
                  </a:lnTo>
                  <a:cubicBezTo>
                    <a:pt x="221" y="158"/>
                    <a:pt x="275" y="136"/>
                    <a:pt x="324" y="122"/>
                  </a:cubicBezTo>
                  <a:cubicBezTo>
                    <a:pt x="378" y="104"/>
                    <a:pt x="432" y="91"/>
                    <a:pt x="486" y="86"/>
                  </a:cubicBezTo>
                  <a:cubicBezTo>
                    <a:pt x="504" y="85"/>
                    <a:pt x="521" y="84"/>
                    <a:pt x="538" y="84"/>
                  </a:cubicBezTo>
                  <a:cubicBezTo>
                    <a:pt x="626" y="84"/>
                    <a:pt x="714" y="103"/>
                    <a:pt x="797" y="140"/>
                  </a:cubicBezTo>
                  <a:cubicBezTo>
                    <a:pt x="819" y="149"/>
                    <a:pt x="842" y="163"/>
                    <a:pt x="864" y="181"/>
                  </a:cubicBezTo>
                  <a:cubicBezTo>
                    <a:pt x="887" y="194"/>
                    <a:pt x="909" y="212"/>
                    <a:pt x="927" y="230"/>
                  </a:cubicBezTo>
                  <a:cubicBezTo>
                    <a:pt x="968" y="262"/>
                    <a:pt x="1004" y="302"/>
                    <a:pt x="1035" y="347"/>
                  </a:cubicBezTo>
                  <a:cubicBezTo>
                    <a:pt x="1067" y="392"/>
                    <a:pt x="1094" y="437"/>
                    <a:pt x="1121" y="486"/>
                  </a:cubicBezTo>
                  <a:cubicBezTo>
                    <a:pt x="1143" y="536"/>
                    <a:pt x="1166" y="585"/>
                    <a:pt x="1184" y="639"/>
                  </a:cubicBezTo>
                  <a:cubicBezTo>
                    <a:pt x="1265" y="851"/>
                    <a:pt x="1310" y="1071"/>
                    <a:pt x="1323" y="1292"/>
                  </a:cubicBezTo>
                  <a:cubicBezTo>
                    <a:pt x="1332" y="1404"/>
                    <a:pt x="1332" y="1517"/>
                    <a:pt x="1328" y="1629"/>
                  </a:cubicBezTo>
                  <a:cubicBezTo>
                    <a:pt x="1323" y="1734"/>
                    <a:pt x="1315" y="1838"/>
                    <a:pt x="1300" y="1942"/>
                  </a:cubicBezTo>
                  <a:lnTo>
                    <a:pt x="1300" y="1942"/>
                  </a:lnTo>
                  <a:cubicBezTo>
                    <a:pt x="1215" y="1995"/>
                    <a:pt x="1122" y="2031"/>
                    <a:pt x="1022" y="2052"/>
                  </a:cubicBezTo>
                  <a:cubicBezTo>
                    <a:pt x="964" y="2062"/>
                    <a:pt x="905" y="2066"/>
                    <a:pt x="846" y="2066"/>
                  </a:cubicBezTo>
                  <a:cubicBezTo>
                    <a:pt x="794" y="2066"/>
                    <a:pt x="743" y="2063"/>
                    <a:pt x="693" y="2057"/>
                  </a:cubicBezTo>
                  <a:cubicBezTo>
                    <a:pt x="585" y="2039"/>
                    <a:pt x="477" y="2007"/>
                    <a:pt x="374" y="1967"/>
                  </a:cubicBezTo>
                  <a:cubicBezTo>
                    <a:pt x="276" y="1930"/>
                    <a:pt x="185" y="1882"/>
                    <a:pt x="99" y="1830"/>
                  </a:cubicBezTo>
                  <a:lnTo>
                    <a:pt x="99" y="1830"/>
                  </a:lnTo>
                  <a:lnTo>
                    <a:pt x="126" y="1715"/>
                  </a:lnTo>
                  <a:lnTo>
                    <a:pt x="153" y="1562"/>
                  </a:lnTo>
                  <a:lnTo>
                    <a:pt x="171" y="1409"/>
                  </a:lnTo>
                  <a:lnTo>
                    <a:pt x="176" y="1256"/>
                  </a:lnTo>
                  <a:cubicBezTo>
                    <a:pt x="180" y="1238"/>
                    <a:pt x="167" y="1220"/>
                    <a:pt x="149" y="1215"/>
                  </a:cubicBezTo>
                  <a:cubicBezTo>
                    <a:pt x="131" y="1215"/>
                    <a:pt x="117" y="1229"/>
                    <a:pt x="117" y="1247"/>
                  </a:cubicBezTo>
                  <a:lnTo>
                    <a:pt x="104" y="1395"/>
                  </a:lnTo>
                  <a:lnTo>
                    <a:pt x="81" y="1544"/>
                  </a:lnTo>
                  <a:lnTo>
                    <a:pt x="45" y="1688"/>
                  </a:lnTo>
                  <a:lnTo>
                    <a:pt x="5" y="1832"/>
                  </a:lnTo>
                  <a:cubicBezTo>
                    <a:pt x="1" y="1850"/>
                    <a:pt x="5" y="1868"/>
                    <a:pt x="23" y="1881"/>
                  </a:cubicBezTo>
                  <a:cubicBezTo>
                    <a:pt x="117" y="1949"/>
                    <a:pt x="225" y="2003"/>
                    <a:pt x="333" y="2052"/>
                  </a:cubicBezTo>
                  <a:cubicBezTo>
                    <a:pt x="446" y="2097"/>
                    <a:pt x="558" y="2133"/>
                    <a:pt x="680" y="2155"/>
                  </a:cubicBezTo>
                  <a:cubicBezTo>
                    <a:pt x="738" y="2164"/>
                    <a:pt x="799" y="2169"/>
                    <a:pt x="860" y="2169"/>
                  </a:cubicBezTo>
                  <a:cubicBezTo>
                    <a:pt x="920" y="2169"/>
                    <a:pt x="981" y="2164"/>
                    <a:pt x="1040" y="2155"/>
                  </a:cubicBezTo>
                  <a:cubicBezTo>
                    <a:pt x="1166" y="2133"/>
                    <a:pt x="1278" y="2088"/>
                    <a:pt x="1382" y="2016"/>
                  </a:cubicBezTo>
                  <a:cubicBezTo>
                    <a:pt x="1395" y="2007"/>
                    <a:pt x="1404" y="1994"/>
                    <a:pt x="1409" y="1980"/>
                  </a:cubicBezTo>
                  <a:cubicBezTo>
                    <a:pt x="1427" y="1863"/>
                    <a:pt x="1440" y="1746"/>
                    <a:pt x="1445" y="1634"/>
                  </a:cubicBezTo>
                  <a:cubicBezTo>
                    <a:pt x="1449" y="1517"/>
                    <a:pt x="1445" y="1400"/>
                    <a:pt x="1436" y="1283"/>
                  </a:cubicBezTo>
                  <a:cubicBezTo>
                    <a:pt x="1422" y="1049"/>
                    <a:pt x="1368" y="815"/>
                    <a:pt x="1287" y="599"/>
                  </a:cubicBezTo>
                  <a:cubicBezTo>
                    <a:pt x="1265" y="540"/>
                    <a:pt x="1238" y="486"/>
                    <a:pt x="1211" y="437"/>
                  </a:cubicBezTo>
                  <a:cubicBezTo>
                    <a:pt x="1184" y="383"/>
                    <a:pt x="1152" y="334"/>
                    <a:pt x="1116" y="284"/>
                  </a:cubicBezTo>
                  <a:cubicBezTo>
                    <a:pt x="1080" y="235"/>
                    <a:pt x="1035" y="190"/>
                    <a:pt x="990" y="154"/>
                  </a:cubicBezTo>
                  <a:cubicBezTo>
                    <a:pt x="941" y="113"/>
                    <a:pt x="891" y="82"/>
                    <a:pt x="833" y="55"/>
                  </a:cubicBezTo>
                  <a:cubicBezTo>
                    <a:pt x="753" y="19"/>
                    <a:pt x="668" y="0"/>
                    <a:pt x="580"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3"/>
            <p:cNvSpPr/>
            <p:nvPr/>
          </p:nvSpPr>
          <p:spPr>
            <a:xfrm>
              <a:off x="3235800" y="923375"/>
              <a:ext cx="925" cy="350"/>
            </a:xfrm>
            <a:custGeom>
              <a:avLst/>
              <a:gdLst/>
              <a:ahLst/>
              <a:cxnLst/>
              <a:rect l="l" t="t" r="r" b="b"/>
              <a:pathLst>
                <a:path w="37" h="14" extrusionOk="0">
                  <a:moveTo>
                    <a:pt x="9" y="0"/>
                  </a:moveTo>
                  <a:cubicBezTo>
                    <a:pt x="0" y="0"/>
                    <a:pt x="0" y="14"/>
                    <a:pt x="9" y="14"/>
                  </a:cubicBezTo>
                  <a:lnTo>
                    <a:pt x="27" y="14"/>
                  </a:lnTo>
                  <a:cubicBezTo>
                    <a:pt x="36" y="14"/>
                    <a:pt x="36" y="0"/>
                    <a:pt x="2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3"/>
            <p:cNvSpPr/>
            <p:nvPr/>
          </p:nvSpPr>
          <p:spPr>
            <a:xfrm>
              <a:off x="3301150" y="933700"/>
              <a:ext cx="28200" cy="127775"/>
            </a:xfrm>
            <a:custGeom>
              <a:avLst/>
              <a:gdLst/>
              <a:ahLst/>
              <a:cxnLst/>
              <a:rect l="l" t="t" r="r" b="b"/>
              <a:pathLst>
                <a:path w="1128" h="5111" extrusionOk="0">
                  <a:moveTo>
                    <a:pt x="5" y="1"/>
                  </a:moveTo>
                  <a:cubicBezTo>
                    <a:pt x="5" y="1"/>
                    <a:pt x="0" y="1"/>
                    <a:pt x="0" y="5"/>
                  </a:cubicBezTo>
                  <a:cubicBezTo>
                    <a:pt x="697" y="725"/>
                    <a:pt x="877" y="1823"/>
                    <a:pt x="706" y="2772"/>
                  </a:cubicBezTo>
                  <a:cubicBezTo>
                    <a:pt x="553" y="3631"/>
                    <a:pt x="567" y="4360"/>
                    <a:pt x="1071" y="5098"/>
                  </a:cubicBezTo>
                  <a:cubicBezTo>
                    <a:pt x="1077" y="5106"/>
                    <a:pt x="1085" y="5110"/>
                    <a:pt x="1093" y="5110"/>
                  </a:cubicBezTo>
                  <a:cubicBezTo>
                    <a:pt x="1111" y="5110"/>
                    <a:pt x="1128" y="5094"/>
                    <a:pt x="1116" y="5075"/>
                  </a:cubicBezTo>
                  <a:cubicBezTo>
                    <a:pt x="832" y="4504"/>
                    <a:pt x="706" y="3991"/>
                    <a:pt x="742" y="3361"/>
                  </a:cubicBezTo>
                  <a:cubicBezTo>
                    <a:pt x="765" y="2903"/>
                    <a:pt x="877" y="2480"/>
                    <a:pt x="864" y="2012"/>
                  </a:cubicBezTo>
                  <a:cubicBezTo>
                    <a:pt x="832" y="1207"/>
                    <a:pt x="630" y="541"/>
                    <a:pt x="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3"/>
            <p:cNvSpPr/>
            <p:nvPr/>
          </p:nvSpPr>
          <p:spPr>
            <a:xfrm>
              <a:off x="3301700" y="924275"/>
              <a:ext cx="10975" cy="3200"/>
            </a:xfrm>
            <a:custGeom>
              <a:avLst/>
              <a:gdLst/>
              <a:ahLst/>
              <a:cxnLst/>
              <a:rect l="l" t="t" r="r" b="b"/>
              <a:pathLst>
                <a:path w="439" h="128" extrusionOk="0">
                  <a:moveTo>
                    <a:pt x="165" y="0"/>
                  </a:moveTo>
                  <a:cubicBezTo>
                    <a:pt x="117" y="0"/>
                    <a:pt x="67" y="6"/>
                    <a:pt x="19" y="14"/>
                  </a:cubicBezTo>
                  <a:cubicBezTo>
                    <a:pt x="1" y="23"/>
                    <a:pt x="5" y="41"/>
                    <a:pt x="19" y="45"/>
                  </a:cubicBezTo>
                  <a:cubicBezTo>
                    <a:pt x="27" y="45"/>
                    <a:pt x="36" y="45"/>
                    <a:pt x="44" y="45"/>
                  </a:cubicBezTo>
                  <a:cubicBezTo>
                    <a:pt x="170" y="45"/>
                    <a:pt x="292" y="75"/>
                    <a:pt x="405" y="126"/>
                  </a:cubicBezTo>
                  <a:cubicBezTo>
                    <a:pt x="408" y="127"/>
                    <a:pt x="410" y="128"/>
                    <a:pt x="413" y="128"/>
                  </a:cubicBezTo>
                  <a:cubicBezTo>
                    <a:pt x="428" y="128"/>
                    <a:pt x="439" y="106"/>
                    <a:pt x="423" y="90"/>
                  </a:cubicBezTo>
                  <a:cubicBezTo>
                    <a:pt x="349" y="22"/>
                    <a:pt x="259" y="0"/>
                    <a:pt x="165"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3"/>
            <p:cNvSpPr/>
            <p:nvPr/>
          </p:nvSpPr>
          <p:spPr>
            <a:xfrm>
              <a:off x="3315475" y="930050"/>
              <a:ext cx="23375" cy="79050"/>
            </a:xfrm>
            <a:custGeom>
              <a:avLst/>
              <a:gdLst/>
              <a:ahLst/>
              <a:cxnLst/>
              <a:rect l="l" t="t" r="r" b="b"/>
              <a:pathLst>
                <a:path w="935" h="3162" extrusionOk="0">
                  <a:moveTo>
                    <a:pt x="14" y="0"/>
                  </a:moveTo>
                  <a:cubicBezTo>
                    <a:pt x="7" y="0"/>
                    <a:pt x="0" y="11"/>
                    <a:pt x="7" y="21"/>
                  </a:cubicBezTo>
                  <a:cubicBezTo>
                    <a:pt x="745" y="939"/>
                    <a:pt x="538" y="2050"/>
                    <a:pt x="565" y="3148"/>
                  </a:cubicBezTo>
                  <a:cubicBezTo>
                    <a:pt x="565" y="3157"/>
                    <a:pt x="571" y="3161"/>
                    <a:pt x="577" y="3161"/>
                  </a:cubicBezTo>
                  <a:cubicBezTo>
                    <a:pt x="583" y="3161"/>
                    <a:pt x="590" y="3157"/>
                    <a:pt x="592" y="3148"/>
                  </a:cubicBezTo>
                  <a:cubicBezTo>
                    <a:pt x="619" y="1978"/>
                    <a:pt x="934" y="934"/>
                    <a:pt x="21" y="3"/>
                  </a:cubicBezTo>
                  <a:cubicBezTo>
                    <a:pt x="19" y="1"/>
                    <a:pt x="17" y="0"/>
                    <a:pt x="1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3"/>
            <p:cNvSpPr/>
            <p:nvPr/>
          </p:nvSpPr>
          <p:spPr>
            <a:xfrm>
              <a:off x="3326900" y="1014225"/>
              <a:ext cx="14175" cy="48225"/>
            </a:xfrm>
            <a:custGeom>
              <a:avLst/>
              <a:gdLst/>
              <a:ahLst/>
              <a:cxnLst/>
              <a:rect l="l" t="t" r="r" b="b"/>
              <a:pathLst>
                <a:path w="567" h="1929" extrusionOk="0">
                  <a:moveTo>
                    <a:pt x="219" y="1"/>
                  </a:moveTo>
                  <a:cubicBezTo>
                    <a:pt x="213" y="1"/>
                    <a:pt x="207" y="5"/>
                    <a:pt x="207" y="14"/>
                  </a:cubicBezTo>
                  <a:cubicBezTo>
                    <a:pt x="189" y="563"/>
                    <a:pt x="0" y="1521"/>
                    <a:pt x="513" y="1922"/>
                  </a:cubicBezTo>
                  <a:cubicBezTo>
                    <a:pt x="518" y="1927"/>
                    <a:pt x="524" y="1929"/>
                    <a:pt x="529" y="1929"/>
                  </a:cubicBezTo>
                  <a:cubicBezTo>
                    <a:pt x="549" y="1929"/>
                    <a:pt x="567" y="1902"/>
                    <a:pt x="549" y="1881"/>
                  </a:cubicBezTo>
                  <a:cubicBezTo>
                    <a:pt x="122" y="1400"/>
                    <a:pt x="284" y="613"/>
                    <a:pt x="234" y="14"/>
                  </a:cubicBezTo>
                  <a:cubicBezTo>
                    <a:pt x="232" y="5"/>
                    <a:pt x="225" y="1"/>
                    <a:pt x="21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3"/>
            <p:cNvSpPr/>
            <p:nvPr/>
          </p:nvSpPr>
          <p:spPr>
            <a:xfrm>
              <a:off x="3300925" y="910675"/>
              <a:ext cx="40300" cy="65525"/>
            </a:xfrm>
            <a:custGeom>
              <a:avLst/>
              <a:gdLst/>
              <a:ahLst/>
              <a:cxnLst/>
              <a:rect l="l" t="t" r="r" b="b"/>
              <a:pathLst>
                <a:path w="1612" h="2621" extrusionOk="0">
                  <a:moveTo>
                    <a:pt x="211" y="0"/>
                  </a:moveTo>
                  <a:cubicBezTo>
                    <a:pt x="146" y="0"/>
                    <a:pt x="79" y="6"/>
                    <a:pt x="9" y="18"/>
                  </a:cubicBezTo>
                  <a:cubicBezTo>
                    <a:pt x="0" y="22"/>
                    <a:pt x="0" y="36"/>
                    <a:pt x="9" y="36"/>
                  </a:cubicBezTo>
                  <a:cubicBezTo>
                    <a:pt x="679" y="166"/>
                    <a:pt x="1053" y="427"/>
                    <a:pt x="1291" y="1093"/>
                  </a:cubicBezTo>
                  <a:cubicBezTo>
                    <a:pt x="1462" y="1574"/>
                    <a:pt x="1467" y="2096"/>
                    <a:pt x="1507" y="2600"/>
                  </a:cubicBezTo>
                  <a:cubicBezTo>
                    <a:pt x="1509" y="2613"/>
                    <a:pt x="1521" y="2620"/>
                    <a:pt x="1531" y="2620"/>
                  </a:cubicBezTo>
                  <a:cubicBezTo>
                    <a:pt x="1542" y="2620"/>
                    <a:pt x="1552" y="2613"/>
                    <a:pt x="1552" y="2600"/>
                  </a:cubicBezTo>
                  <a:cubicBezTo>
                    <a:pt x="1612" y="1749"/>
                    <a:pt x="1337" y="0"/>
                    <a:pt x="21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3"/>
            <p:cNvSpPr/>
            <p:nvPr/>
          </p:nvSpPr>
          <p:spPr>
            <a:xfrm>
              <a:off x="3262225" y="932925"/>
              <a:ext cx="11425" cy="33975"/>
            </a:xfrm>
            <a:custGeom>
              <a:avLst/>
              <a:gdLst/>
              <a:ahLst/>
              <a:cxnLst/>
              <a:rect l="l" t="t" r="r" b="b"/>
              <a:pathLst>
                <a:path w="457" h="1359" extrusionOk="0">
                  <a:moveTo>
                    <a:pt x="158" y="0"/>
                  </a:moveTo>
                  <a:cubicBezTo>
                    <a:pt x="150" y="0"/>
                    <a:pt x="142" y="5"/>
                    <a:pt x="140" y="14"/>
                  </a:cubicBezTo>
                  <a:cubicBezTo>
                    <a:pt x="113" y="441"/>
                    <a:pt x="1" y="1071"/>
                    <a:pt x="423" y="1355"/>
                  </a:cubicBezTo>
                  <a:cubicBezTo>
                    <a:pt x="427" y="1357"/>
                    <a:pt x="430" y="1358"/>
                    <a:pt x="433" y="1358"/>
                  </a:cubicBezTo>
                  <a:cubicBezTo>
                    <a:pt x="447" y="1358"/>
                    <a:pt x="457" y="1338"/>
                    <a:pt x="446" y="1323"/>
                  </a:cubicBezTo>
                  <a:cubicBezTo>
                    <a:pt x="127" y="959"/>
                    <a:pt x="194" y="468"/>
                    <a:pt x="176" y="14"/>
                  </a:cubicBezTo>
                  <a:cubicBezTo>
                    <a:pt x="174" y="5"/>
                    <a:pt x="166" y="0"/>
                    <a:pt x="15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3"/>
            <p:cNvSpPr/>
            <p:nvPr/>
          </p:nvSpPr>
          <p:spPr>
            <a:xfrm>
              <a:off x="3272800" y="937100"/>
              <a:ext cx="5525" cy="18800"/>
            </a:xfrm>
            <a:custGeom>
              <a:avLst/>
              <a:gdLst/>
              <a:ahLst/>
              <a:cxnLst/>
              <a:rect l="l" t="t" r="r" b="b"/>
              <a:pathLst>
                <a:path w="221" h="752" extrusionOk="0">
                  <a:moveTo>
                    <a:pt x="51" y="0"/>
                  </a:moveTo>
                  <a:cubicBezTo>
                    <a:pt x="39" y="0"/>
                    <a:pt x="25" y="8"/>
                    <a:pt x="23" y="22"/>
                  </a:cubicBezTo>
                  <a:cubicBezTo>
                    <a:pt x="0" y="261"/>
                    <a:pt x="9" y="540"/>
                    <a:pt x="158" y="738"/>
                  </a:cubicBezTo>
                  <a:cubicBezTo>
                    <a:pt x="164" y="747"/>
                    <a:pt x="175" y="752"/>
                    <a:pt x="185" y="752"/>
                  </a:cubicBezTo>
                  <a:cubicBezTo>
                    <a:pt x="204" y="752"/>
                    <a:pt x="220" y="738"/>
                    <a:pt x="212" y="715"/>
                  </a:cubicBezTo>
                  <a:cubicBezTo>
                    <a:pt x="140" y="481"/>
                    <a:pt x="63" y="274"/>
                    <a:pt x="72" y="22"/>
                  </a:cubicBezTo>
                  <a:cubicBezTo>
                    <a:pt x="72" y="7"/>
                    <a:pt x="62" y="0"/>
                    <a:pt x="5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3"/>
            <p:cNvSpPr/>
            <p:nvPr/>
          </p:nvSpPr>
          <p:spPr>
            <a:xfrm>
              <a:off x="3283275" y="939750"/>
              <a:ext cx="19700" cy="38500"/>
            </a:xfrm>
            <a:custGeom>
              <a:avLst/>
              <a:gdLst/>
              <a:ahLst/>
              <a:cxnLst/>
              <a:rect l="l" t="t" r="r" b="b"/>
              <a:pathLst>
                <a:path w="788" h="1540" extrusionOk="0">
                  <a:moveTo>
                    <a:pt x="18" y="1"/>
                  </a:moveTo>
                  <a:cubicBezTo>
                    <a:pt x="10" y="1"/>
                    <a:pt x="0" y="12"/>
                    <a:pt x="4" y="20"/>
                  </a:cubicBezTo>
                  <a:cubicBezTo>
                    <a:pt x="130" y="213"/>
                    <a:pt x="274" y="380"/>
                    <a:pt x="378" y="582"/>
                  </a:cubicBezTo>
                  <a:cubicBezTo>
                    <a:pt x="531" y="884"/>
                    <a:pt x="513" y="1172"/>
                    <a:pt x="477" y="1491"/>
                  </a:cubicBezTo>
                  <a:cubicBezTo>
                    <a:pt x="474" y="1520"/>
                    <a:pt x="502" y="1539"/>
                    <a:pt x="527" y="1539"/>
                  </a:cubicBezTo>
                  <a:cubicBezTo>
                    <a:pt x="542" y="1539"/>
                    <a:pt x="556" y="1533"/>
                    <a:pt x="562" y="1518"/>
                  </a:cubicBezTo>
                  <a:cubicBezTo>
                    <a:pt x="787" y="1055"/>
                    <a:pt x="432" y="263"/>
                    <a:pt x="22" y="2"/>
                  </a:cubicBezTo>
                  <a:cubicBezTo>
                    <a:pt x="21" y="1"/>
                    <a:pt x="20" y="1"/>
                    <a:pt x="18"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3"/>
            <p:cNvSpPr/>
            <p:nvPr/>
          </p:nvSpPr>
          <p:spPr>
            <a:xfrm>
              <a:off x="3214325" y="925500"/>
              <a:ext cx="37875" cy="47600"/>
            </a:xfrm>
            <a:custGeom>
              <a:avLst/>
              <a:gdLst/>
              <a:ahLst/>
              <a:cxnLst/>
              <a:rect l="l" t="t" r="r" b="b"/>
              <a:pathLst>
                <a:path w="1515" h="1904" extrusionOk="0">
                  <a:moveTo>
                    <a:pt x="1489" y="0"/>
                  </a:moveTo>
                  <a:cubicBezTo>
                    <a:pt x="1486" y="0"/>
                    <a:pt x="1482" y="2"/>
                    <a:pt x="1480" y="5"/>
                  </a:cubicBezTo>
                  <a:cubicBezTo>
                    <a:pt x="1233" y="279"/>
                    <a:pt x="1143" y="639"/>
                    <a:pt x="949" y="950"/>
                  </a:cubicBezTo>
                  <a:cubicBezTo>
                    <a:pt x="742" y="1287"/>
                    <a:pt x="468" y="1759"/>
                    <a:pt x="41" y="1836"/>
                  </a:cubicBezTo>
                  <a:cubicBezTo>
                    <a:pt x="0" y="1840"/>
                    <a:pt x="14" y="1903"/>
                    <a:pt x="54" y="1903"/>
                  </a:cubicBezTo>
                  <a:cubicBezTo>
                    <a:pt x="365" y="1899"/>
                    <a:pt x="621" y="1625"/>
                    <a:pt x="796" y="1395"/>
                  </a:cubicBezTo>
                  <a:cubicBezTo>
                    <a:pt x="918" y="1233"/>
                    <a:pt x="1030" y="1062"/>
                    <a:pt x="1143" y="887"/>
                  </a:cubicBezTo>
                  <a:cubicBezTo>
                    <a:pt x="1309" y="626"/>
                    <a:pt x="1323" y="288"/>
                    <a:pt x="1507" y="28"/>
                  </a:cubicBezTo>
                  <a:cubicBezTo>
                    <a:pt x="1514" y="14"/>
                    <a:pt x="1500" y="0"/>
                    <a:pt x="148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3"/>
            <p:cNvSpPr/>
            <p:nvPr/>
          </p:nvSpPr>
          <p:spPr>
            <a:xfrm>
              <a:off x="3216825" y="923250"/>
              <a:ext cx="28325" cy="35200"/>
            </a:xfrm>
            <a:custGeom>
              <a:avLst/>
              <a:gdLst/>
              <a:ahLst/>
              <a:cxnLst/>
              <a:rect l="l" t="t" r="r" b="b"/>
              <a:pathLst>
                <a:path w="1133" h="1408" extrusionOk="0">
                  <a:moveTo>
                    <a:pt x="1119" y="1"/>
                  </a:moveTo>
                  <a:cubicBezTo>
                    <a:pt x="485" y="28"/>
                    <a:pt x="373" y="968"/>
                    <a:pt x="22" y="1350"/>
                  </a:cubicBezTo>
                  <a:cubicBezTo>
                    <a:pt x="0" y="1375"/>
                    <a:pt x="24" y="1408"/>
                    <a:pt x="50" y="1408"/>
                  </a:cubicBezTo>
                  <a:cubicBezTo>
                    <a:pt x="57" y="1408"/>
                    <a:pt x="64" y="1405"/>
                    <a:pt x="71" y="1400"/>
                  </a:cubicBezTo>
                  <a:cubicBezTo>
                    <a:pt x="269" y="1229"/>
                    <a:pt x="377" y="981"/>
                    <a:pt x="489" y="756"/>
                  </a:cubicBezTo>
                  <a:cubicBezTo>
                    <a:pt x="624" y="500"/>
                    <a:pt x="795" y="73"/>
                    <a:pt x="1119" y="23"/>
                  </a:cubicBezTo>
                  <a:cubicBezTo>
                    <a:pt x="1133" y="19"/>
                    <a:pt x="1128" y="1"/>
                    <a:pt x="111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3"/>
            <p:cNvSpPr/>
            <p:nvPr/>
          </p:nvSpPr>
          <p:spPr>
            <a:xfrm>
              <a:off x="3178100" y="917625"/>
              <a:ext cx="74400" cy="57325"/>
            </a:xfrm>
            <a:custGeom>
              <a:avLst/>
              <a:gdLst/>
              <a:ahLst/>
              <a:cxnLst/>
              <a:rect l="l" t="t" r="r" b="b"/>
              <a:pathLst>
                <a:path w="2976" h="2293" extrusionOk="0">
                  <a:moveTo>
                    <a:pt x="2383" y="0"/>
                  </a:moveTo>
                  <a:cubicBezTo>
                    <a:pt x="1888" y="0"/>
                    <a:pt x="1377" y="289"/>
                    <a:pt x="1013" y="594"/>
                  </a:cubicBezTo>
                  <a:cubicBezTo>
                    <a:pt x="599" y="941"/>
                    <a:pt x="1" y="1683"/>
                    <a:pt x="127" y="2281"/>
                  </a:cubicBezTo>
                  <a:cubicBezTo>
                    <a:pt x="127" y="2289"/>
                    <a:pt x="133" y="2292"/>
                    <a:pt x="140" y="2292"/>
                  </a:cubicBezTo>
                  <a:cubicBezTo>
                    <a:pt x="146" y="2292"/>
                    <a:pt x="152" y="2290"/>
                    <a:pt x="154" y="2286"/>
                  </a:cubicBezTo>
                  <a:lnTo>
                    <a:pt x="167" y="2272"/>
                  </a:lnTo>
                  <a:cubicBezTo>
                    <a:pt x="174" y="2262"/>
                    <a:pt x="165" y="2252"/>
                    <a:pt x="154" y="2252"/>
                  </a:cubicBezTo>
                  <a:cubicBezTo>
                    <a:pt x="151" y="2252"/>
                    <a:pt x="148" y="2252"/>
                    <a:pt x="145" y="2254"/>
                  </a:cubicBezTo>
                  <a:cubicBezTo>
                    <a:pt x="221" y="2196"/>
                    <a:pt x="235" y="1926"/>
                    <a:pt x="257" y="1836"/>
                  </a:cubicBezTo>
                  <a:cubicBezTo>
                    <a:pt x="347" y="1494"/>
                    <a:pt x="608" y="1166"/>
                    <a:pt x="833" y="905"/>
                  </a:cubicBezTo>
                  <a:cubicBezTo>
                    <a:pt x="1167" y="512"/>
                    <a:pt x="1815" y="92"/>
                    <a:pt x="2406" y="92"/>
                  </a:cubicBezTo>
                  <a:cubicBezTo>
                    <a:pt x="2579" y="92"/>
                    <a:pt x="2748" y="128"/>
                    <a:pt x="2902" y="212"/>
                  </a:cubicBezTo>
                  <a:cubicBezTo>
                    <a:pt x="2909" y="216"/>
                    <a:pt x="2917" y="218"/>
                    <a:pt x="2923" y="218"/>
                  </a:cubicBezTo>
                  <a:cubicBezTo>
                    <a:pt x="2957" y="218"/>
                    <a:pt x="2976" y="167"/>
                    <a:pt x="2938" y="145"/>
                  </a:cubicBezTo>
                  <a:cubicBezTo>
                    <a:pt x="2762" y="43"/>
                    <a:pt x="2574" y="0"/>
                    <a:pt x="2383"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3"/>
            <p:cNvSpPr/>
            <p:nvPr/>
          </p:nvSpPr>
          <p:spPr>
            <a:xfrm>
              <a:off x="3187900" y="926025"/>
              <a:ext cx="37975" cy="49550"/>
            </a:xfrm>
            <a:custGeom>
              <a:avLst/>
              <a:gdLst/>
              <a:ahLst/>
              <a:cxnLst/>
              <a:rect l="l" t="t" r="r" b="b"/>
              <a:pathLst>
                <a:path w="1519" h="1982" extrusionOk="0">
                  <a:moveTo>
                    <a:pt x="1492" y="0"/>
                  </a:moveTo>
                  <a:cubicBezTo>
                    <a:pt x="1490" y="0"/>
                    <a:pt x="1487" y="1"/>
                    <a:pt x="1485" y="2"/>
                  </a:cubicBezTo>
                  <a:cubicBezTo>
                    <a:pt x="1098" y="204"/>
                    <a:pt x="769" y="555"/>
                    <a:pt x="504" y="902"/>
                  </a:cubicBezTo>
                  <a:cubicBezTo>
                    <a:pt x="279" y="1199"/>
                    <a:pt x="0" y="1572"/>
                    <a:pt x="58" y="1968"/>
                  </a:cubicBezTo>
                  <a:cubicBezTo>
                    <a:pt x="58" y="1977"/>
                    <a:pt x="64" y="1981"/>
                    <a:pt x="70" y="1981"/>
                  </a:cubicBezTo>
                  <a:cubicBezTo>
                    <a:pt x="79" y="1981"/>
                    <a:pt x="90" y="1974"/>
                    <a:pt x="90" y="1963"/>
                  </a:cubicBezTo>
                  <a:cubicBezTo>
                    <a:pt x="193" y="1181"/>
                    <a:pt x="895" y="474"/>
                    <a:pt x="1507" y="34"/>
                  </a:cubicBezTo>
                  <a:cubicBezTo>
                    <a:pt x="1519" y="22"/>
                    <a:pt x="1507" y="0"/>
                    <a:pt x="1492"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22"/>
          <p:cNvSpPr/>
          <p:nvPr/>
        </p:nvSpPr>
        <p:spPr>
          <a:xfrm>
            <a:off x="3037775" y="941450"/>
            <a:ext cx="3316500" cy="336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txBox="1">
            <a:spLocks noGrp="1"/>
          </p:cNvSpPr>
          <p:nvPr>
            <p:ph type="title"/>
          </p:nvPr>
        </p:nvSpPr>
        <p:spPr>
          <a:xfrm>
            <a:off x="2083050" y="2018850"/>
            <a:ext cx="54351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tr" sz="5480"/>
              <a:t>THANK YOU FOR YOUR TIME</a:t>
            </a:r>
            <a:endParaRPr sz="548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Appendix</a:t>
            </a:r>
            <a:endParaRPr/>
          </a:p>
        </p:txBody>
      </p:sp>
      <p:pic>
        <p:nvPicPr>
          <p:cNvPr id="834" name="Google Shape;834;p23"/>
          <p:cNvPicPr preferRelativeResize="0"/>
          <p:nvPr/>
        </p:nvPicPr>
        <p:blipFill>
          <a:blip r:embed="rId3">
            <a:alphaModFix/>
          </a:blip>
          <a:stretch>
            <a:fillRect/>
          </a:stretch>
        </p:blipFill>
        <p:spPr>
          <a:xfrm>
            <a:off x="2475550" y="1695653"/>
            <a:ext cx="2096450" cy="1181000"/>
          </a:xfrm>
          <a:prstGeom prst="rect">
            <a:avLst/>
          </a:prstGeom>
          <a:noFill/>
          <a:ln>
            <a:noFill/>
          </a:ln>
        </p:spPr>
      </p:pic>
      <p:pic>
        <p:nvPicPr>
          <p:cNvPr id="835" name="Google Shape;835;p23"/>
          <p:cNvPicPr preferRelativeResize="0"/>
          <p:nvPr/>
        </p:nvPicPr>
        <p:blipFill>
          <a:blip r:embed="rId4">
            <a:alphaModFix/>
          </a:blip>
          <a:stretch>
            <a:fillRect/>
          </a:stretch>
        </p:blipFill>
        <p:spPr>
          <a:xfrm>
            <a:off x="58225" y="1032750"/>
            <a:ext cx="2215575" cy="3744850"/>
          </a:xfrm>
          <a:prstGeom prst="rect">
            <a:avLst/>
          </a:prstGeom>
          <a:noFill/>
          <a:ln>
            <a:noFill/>
          </a:ln>
        </p:spPr>
      </p:pic>
      <p:pic>
        <p:nvPicPr>
          <p:cNvPr id="836" name="Google Shape;836;p23"/>
          <p:cNvPicPr preferRelativeResize="0"/>
          <p:nvPr/>
        </p:nvPicPr>
        <p:blipFill>
          <a:blip r:embed="rId5">
            <a:alphaModFix/>
          </a:blip>
          <a:stretch>
            <a:fillRect/>
          </a:stretch>
        </p:blipFill>
        <p:spPr>
          <a:xfrm>
            <a:off x="4706825" y="1093850"/>
            <a:ext cx="4265676" cy="330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References:</a:t>
            </a:r>
            <a:endParaRPr/>
          </a:p>
        </p:txBody>
      </p:sp>
      <p:sp>
        <p:nvSpPr>
          <p:cNvPr id="842" name="Google Shape;842;p24"/>
          <p:cNvSpPr txBox="1">
            <a:spLocks noGrp="1"/>
          </p:cNvSpPr>
          <p:nvPr>
            <p:ph type="body" idx="1"/>
          </p:nvPr>
        </p:nvSpPr>
        <p:spPr>
          <a:xfrm>
            <a:off x="311700" y="982650"/>
            <a:ext cx="8520600" cy="3976500"/>
          </a:xfrm>
          <a:prstGeom prst="rect">
            <a:avLst/>
          </a:prstGeom>
        </p:spPr>
        <p:txBody>
          <a:bodyPr spcFirstLastPara="1" wrap="square" lIns="91425" tIns="91425" rIns="91425" bIns="91425" anchor="t" anchorCtr="0">
            <a:normAutofit fontScale="32500" lnSpcReduction="10000"/>
          </a:bodyPr>
          <a:lstStyle/>
          <a:p>
            <a:pPr marL="457200" lvl="0" indent="-286385" algn="l" rtl="0">
              <a:spcBef>
                <a:spcPts val="1200"/>
              </a:spcBef>
              <a:spcAft>
                <a:spcPts val="0"/>
              </a:spcAft>
              <a:buClr>
                <a:srgbClr val="434343"/>
              </a:buClr>
              <a:buSzPct val="103703"/>
              <a:buAutoNum type="arabicPeriod"/>
            </a:pPr>
            <a:r>
              <a:rPr lang="tr" sz="2700">
                <a:solidFill>
                  <a:srgbClr val="000000"/>
                </a:solidFill>
              </a:rPr>
              <a:t>Hoffman, L. M., Veldhuijzen van Zanten, S. E. M., Colditz, N., Baugh, J., Chaney, B., Hoffmann, M., Lane, A., Fuller, C., Miles, L., Hawkins, C., Bartels, U., Bouffet, E., Goldman, S., Leary, S., Foreman, N. K., Packer, R., Warren, K. E., Broniscer, A., Kieran, M. W., … Fouladi, M. (2018). Clinical, radiologic, pathologic, and molecular characteristics of long-term survivors of diffuse intrinsic pontine glioma (DIPG): A collaborative report from the International and European Society for Pediatric Oncology DIPG registries. </a:t>
            </a:r>
            <a:r>
              <a:rPr lang="tr" sz="2700" i="1">
                <a:solidFill>
                  <a:srgbClr val="000000"/>
                </a:solidFill>
              </a:rPr>
              <a:t>Journal of Clinical Oncology</a:t>
            </a:r>
            <a:r>
              <a:rPr lang="tr" sz="2700">
                <a:solidFill>
                  <a:srgbClr val="000000"/>
                </a:solidFill>
              </a:rPr>
              <a:t>, </a:t>
            </a:r>
            <a:r>
              <a:rPr lang="tr" sz="2700" i="1">
                <a:solidFill>
                  <a:srgbClr val="000000"/>
                </a:solidFill>
              </a:rPr>
              <a:t>36</a:t>
            </a:r>
            <a:r>
              <a:rPr lang="tr" sz="2700">
                <a:solidFill>
                  <a:srgbClr val="000000"/>
                </a:solidFill>
              </a:rPr>
              <a:t>(19), 1963–1972. https://doi.org/10.1200/jco.2017.75.9308</a:t>
            </a:r>
            <a:endParaRPr sz="2700">
              <a:solidFill>
                <a:srgbClr val="000000"/>
              </a:solidFill>
            </a:endParaRPr>
          </a:p>
          <a:p>
            <a:pPr marL="457200" lvl="0" indent="-286385" algn="l" rtl="0">
              <a:spcBef>
                <a:spcPts val="0"/>
              </a:spcBef>
              <a:spcAft>
                <a:spcPts val="0"/>
              </a:spcAft>
              <a:buClr>
                <a:srgbClr val="434343"/>
              </a:buClr>
              <a:buSzPct val="103703"/>
              <a:buAutoNum type="arabicPeriod"/>
            </a:pPr>
            <a:r>
              <a:rPr lang="tr" sz="2700">
                <a:solidFill>
                  <a:srgbClr val="000000"/>
                </a:solidFill>
              </a:rPr>
              <a:t>Martínez-Vélez, N., Garcia-Moure, M., Marigil, M., González-Huarriz, M., Puigdelloses, M., Gallego Pérez-Larraya, J., Zalacaín, M., Marrodán, L., Varela-Guruceaga, M., Laspidea, V., Aristu, J. J., Ramos, L. I., Tejada-Solís, S., Díez-Valle, R., Jones, C., Mackay, A., Martínez-Climent, J. A., García-Barchino, M. J., Raabe, E., … Alonso, M. M. (2019). The oncolytic virus delta-24-RGD elicits an antitumor effect in pediatric glioma and DIPG Mouse models. </a:t>
            </a:r>
            <a:r>
              <a:rPr lang="tr" sz="2700" i="1">
                <a:solidFill>
                  <a:srgbClr val="000000"/>
                </a:solidFill>
              </a:rPr>
              <a:t>Nature Communications</a:t>
            </a:r>
            <a:r>
              <a:rPr lang="tr" sz="2700">
                <a:solidFill>
                  <a:srgbClr val="000000"/>
                </a:solidFill>
              </a:rPr>
              <a:t>, </a:t>
            </a:r>
            <a:r>
              <a:rPr lang="tr" sz="2700" i="1">
                <a:solidFill>
                  <a:srgbClr val="000000"/>
                </a:solidFill>
              </a:rPr>
              <a:t>10</a:t>
            </a:r>
            <a:r>
              <a:rPr lang="tr" sz="2700">
                <a:solidFill>
                  <a:srgbClr val="000000"/>
                </a:solidFill>
              </a:rPr>
              <a:t>(1). https://doi.org/10.1038/s41467-019-10043-0 </a:t>
            </a:r>
            <a:endParaRPr sz="2700">
              <a:solidFill>
                <a:srgbClr val="000000"/>
              </a:solidFill>
            </a:endParaRPr>
          </a:p>
          <a:p>
            <a:pPr marL="457200" lvl="0" indent="-286385" algn="l" rtl="0">
              <a:spcBef>
                <a:spcPts val="0"/>
              </a:spcBef>
              <a:spcAft>
                <a:spcPts val="0"/>
              </a:spcAft>
              <a:buClr>
                <a:srgbClr val="434343"/>
              </a:buClr>
              <a:buSzPct val="103703"/>
              <a:buAutoNum type="arabicPeriod"/>
            </a:pPr>
            <a:r>
              <a:rPr lang="tr" sz="2700">
                <a:solidFill>
                  <a:srgbClr val="000000"/>
                </a:solidFill>
              </a:rPr>
              <a:t>Veldhuijzen van Zanten, S. E., van Meerwijk, C. L., Jansen, M. H., Twisk, J. W., Anderson, A. K., Coombes, L., Breen, M., Hargrave, O. J., Hemsley, J., Craig, F., Cruz, O., Kaspers, G. J., van Vuurden, D. G., Hargrave, D. R., &amp; SIOPE DIPG Network (2016). Palliative and end-of-life care for children with diffuse intrinsic pontine glioma: results from a London cohort study and international survey. </a:t>
            </a:r>
            <a:r>
              <a:rPr lang="tr" sz="2700" i="1">
                <a:solidFill>
                  <a:srgbClr val="000000"/>
                </a:solidFill>
              </a:rPr>
              <a:t>Neuro-oncology</a:t>
            </a:r>
            <a:r>
              <a:rPr lang="tr" sz="2700">
                <a:solidFill>
                  <a:srgbClr val="000000"/>
                </a:solidFill>
              </a:rPr>
              <a:t>, </a:t>
            </a:r>
            <a:r>
              <a:rPr lang="tr" sz="2700" i="1">
                <a:solidFill>
                  <a:srgbClr val="000000"/>
                </a:solidFill>
              </a:rPr>
              <a:t>18</a:t>
            </a:r>
            <a:r>
              <a:rPr lang="tr" sz="2700">
                <a:solidFill>
                  <a:srgbClr val="000000"/>
                </a:solidFill>
              </a:rPr>
              <a:t>(4), 582–588. https://doi.org/10.1093/neuonc/nov250</a:t>
            </a:r>
            <a:r>
              <a:rPr lang="tr" sz="2800">
                <a:solidFill>
                  <a:srgbClr val="000000"/>
                </a:solidFill>
              </a:rPr>
              <a:t> </a:t>
            </a:r>
            <a:endParaRPr sz="2800">
              <a:solidFill>
                <a:srgbClr val="000000"/>
              </a:solidFill>
            </a:endParaRPr>
          </a:p>
          <a:p>
            <a:pPr marL="457200" lvl="0" indent="-286385" algn="l" rtl="0">
              <a:spcBef>
                <a:spcPts val="0"/>
              </a:spcBef>
              <a:spcAft>
                <a:spcPts val="0"/>
              </a:spcAft>
              <a:buClr>
                <a:srgbClr val="000000"/>
              </a:buClr>
              <a:buSzPct val="106124"/>
              <a:buAutoNum type="arabicPeriod"/>
            </a:pPr>
            <a:r>
              <a:rPr lang="tr" sz="2638">
                <a:solidFill>
                  <a:srgbClr val="000000"/>
                </a:solidFill>
              </a:rPr>
              <a:t>Mandrell, B. N., Baker, J., Levine, D., Gattuso, J., West, N., Sykes, A., Gajjar, A., &amp; Broniscer, A. (2016). Children with minimal chance for cure: Parent proxy of the child’s health-related quality of life and the effect on parental physical and mental health during treatment. </a:t>
            </a:r>
            <a:r>
              <a:rPr lang="tr" sz="2638" i="1">
                <a:solidFill>
                  <a:srgbClr val="000000"/>
                </a:solidFill>
              </a:rPr>
              <a:t>Journal of Neuro-Oncology</a:t>
            </a:r>
            <a:r>
              <a:rPr lang="tr" sz="2638">
                <a:solidFill>
                  <a:srgbClr val="000000"/>
                </a:solidFill>
              </a:rPr>
              <a:t>, </a:t>
            </a:r>
            <a:r>
              <a:rPr lang="tr" sz="2638" i="1">
                <a:solidFill>
                  <a:srgbClr val="000000"/>
                </a:solidFill>
              </a:rPr>
              <a:t>129</a:t>
            </a:r>
            <a:r>
              <a:rPr lang="tr" sz="2638">
                <a:solidFill>
                  <a:srgbClr val="000000"/>
                </a:solidFill>
              </a:rPr>
              <a:t>(2), 373–381. https://doi.org/10.1007/s11060-016-2187-9 </a:t>
            </a:r>
            <a:endParaRPr sz="2638">
              <a:solidFill>
                <a:srgbClr val="000000"/>
              </a:solidFill>
            </a:endParaRPr>
          </a:p>
          <a:p>
            <a:pPr marL="457200" lvl="0" indent="0" algn="l" rtl="0">
              <a:spcBef>
                <a:spcPts val="1200"/>
              </a:spcBef>
              <a:spcAft>
                <a:spcPts val="0"/>
              </a:spcAft>
              <a:buNone/>
            </a:pPr>
            <a:endParaRPr sz="4338">
              <a:solidFill>
                <a:srgbClr val="000000"/>
              </a:solidFill>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14"/>
          <p:cNvSpPr txBox="1">
            <a:spLocks noGrp="1"/>
          </p:cNvSpPr>
          <p:nvPr>
            <p:ph type="title"/>
          </p:nvPr>
        </p:nvSpPr>
        <p:spPr>
          <a:xfrm>
            <a:off x="265500" y="207225"/>
            <a:ext cx="4045200" cy="170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tr"/>
              <a:t>Presenting team:</a:t>
            </a:r>
            <a:endParaRPr/>
          </a:p>
        </p:txBody>
      </p:sp>
      <p:pic>
        <p:nvPicPr>
          <p:cNvPr id="474" name="Google Shape;474;p14"/>
          <p:cNvPicPr preferRelativeResize="0"/>
          <p:nvPr/>
        </p:nvPicPr>
        <p:blipFill rotWithShape="1">
          <a:blip r:embed="rId3">
            <a:alphaModFix/>
          </a:blip>
          <a:srcRect/>
          <a:stretch/>
        </p:blipFill>
        <p:spPr>
          <a:xfrm>
            <a:off x="265500" y="2159465"/>
            <a:ext cx="1456350" cy="1470923"/>
          </a:xfrm>
          <a:prstGeom prst="rect">
            <a:avLst/>
          </a:prstGeom>
          <a:noFill/>
          <a:ln>
            <a:noFill/>
          </a:ln>
        </p:spPr>
      </p:pic>
      <p:sp>
        <p:nvSpPr>
          <p:cNvPr id="475" name="Google Shape;475;p14"/>
          <p:cNvSpPr txBox="1"/>
          <p:nvPr/>
        </p:nvSpPr>
        <p:spPr>
          <a:xfrm>
            <a:off x="0" y="3875650"/>
            <a:ext cx="2382300" cy="13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rgbClr val="000000"/>
              </a:buClr>
              <a:buSzPts val="1200"/>
              <a:buFont typeface="Arial"/>
              <a:buNone/>
            </a:pPr>
            <a:r>
              <a:rPr lang="tr" sz="1100" b="1">
                <a:solidFill>
                  <a:schemeClr val="accent1"/>
                </a:solidFill>
                <a:latin typeface="Source Code Pro"/>
                <a:ea typeface="Source Code Pro"/>
                <a:cs typeface="Source Code Pro"/>
                <a:sym typeface="Source Code Pro"/>
              </a:rPr>
              <a:t> Eangelica Aton</a:t>
            </a:r>
            <a:endParaRPr sz="1100" b="1">
              <a:solidFill>
                <a:schemeClr val="accent1"/>
              </a:solidFill>
              <a:latin typeface="Source Code Pro"/>
              <a:ea typeface="Source Code Pro"/>
              <a:cs typeface="Source Code Pro"/>
              <a:sym typeface="Source Code Pro"/>
            </a:endParaRPr>
          </a:p>
          <a:p>
            <a:pPr marL="457200" lvl="0" indent="-298450" algn="l" rtl="0">
              <a:lnSpc>
                <a:spcPct val="115000"/>
              </a:lnSpc>
              <a:spcBef>
                <a:spcPts val="0"/>
              </a:spcBef>
              <a:spcAft>
                <a:spcPts val="0"/>
              </a:spcAft>
              <a:buClr>
                <a:schemeClr val="accent1"/>
              </a:buClr>
              <a:buSzPts val="1100"/>
              <a:buFont typeface="Source Code Pro"/>
              <a:buChar char="-"/>
            </a:pPr>
            <a:r>
              <a:rPr lang="tr" sz="1100" b="1">
                <a:solidFill>
                  <a:schemeClr val="accent1"/>
                </a:solidFill>
                <a:latin typeface="Source Code Pro"/>
                <a:ea typeface="Source Code Pro"/>
                <a:cs typeface="Source Code Pro"/>
                <a:sym typeface="Source Code Pro"/>
              </a:rPr>
              <a:t>Stanford University</a:t>
            </a:r>
            <a:endParaRPr sz="1100" b="1">
              <a:solidFill>
                <a:schemeClr val="accent1"/>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tr" sz="1100" b="1">
                <a:solidFill>
                  <a:schemeClr val="accent1"/>
                </a:solidFill>
                <a:latin typeface="Source Code Pro"/>
                <a:ea typeface="Source Code Pro"/>
                <a:cs typeface="Source Code Pro"/>
                <a:sym typeface="Source Code Pro"/>
              </a:rPr>
              <a:t>&amp; Luigi Vanvitelli Medical,Naples,Italy, </a:t>
            </a:r>
            <a:endParaRPr sz="1100" b="1">
              <a:solidFill>
                <a:schemeClr val="accent1"/>
              </a:solidFill>
              <a:latin typeface="Source Code Pro"/>
              <a:ea typeface="Source Code Pro"/>
              <a:cs typeface="Source Code Pro"/>
              <a:sym typeface="Source Code Pro"/>
            </a:endParaRPr>
          </a:p>
          <a:p>
            <a:pPr marL="457200" lvl="0" indent="-298450" algn="l" rtl="0">
              <a:lnSpc>
                <a:spcPct val="115000"/>
              </a:lnSpc>
              <a:spcBef>
                <a:spcPts val="0"/>
              </a:spcBef>
              <a:spcAft>
                <a:spcPts val="0"/>
              </a:spcAft>
              <a:buClr>
                <a:schemeClr val="accent1"/>
              </a:buClr>
              <a:buSzPts val="1100"/>
              <a:buFont typeface="Source Code Pro"/>
              <a:buChar char="-"/>
            </a:pPr>
            <a:r>
              <a:rPr lang="tr" sz="1100" b="1">
                <a:solidFill>
                  <a:schemeClr val="accent1"/>
                </a:solidFill>
                <a:latin typeface="Source Code Pro"/>
                <a:ea typeface="Source Code Pro"/>
                <a:cs typeface="Source Code Pro"/>
                <a:sym typeface="Source Code Pro"/>
              </a:rPr>
              <a:t>Product Manager, MD</a:t>
            </a:r>
            <a:endParaRPr sz="1100" b="1">
              <a:solidFill>
                <a:schemeClr val="accent1"/>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tr" sz="1100" b="1">
                <a:solidFill>
                  <a:schemeClr val="accent1"/>
                </a:solidFill>
                <a:latin typeface="Source Code Pro"/>
                <a:ea typeface="Source Code Pro"/>
                <a:cs typeface="Source Code Pro"/>
                <a:sym typeface="Source Code Pro"/>
              </a:rPr>
              <a:t> Candidate</a:t>
            </a:r>
            <a:endParaRPr>
              <a:solidFill>
                <a:schemeClr val="accent1"/>
              </a:solidFill>
              <a:latin typeface="Source Code Pro"/>
              <a:ea typeface="Source Code Pro"/>
              <a:cs typeface="Source Code Pro"/>
              <a:sym typeface="Source Code Pro"/>
            </a:endParaRPr>
          </a:p>
        </p:txBody>
      </p:sp>
      <p:pic>
        <p:nvPicPr>
          <p:cNvPr id="476" name="Google Shape;476;p14"/>
          <p:cNvPicPr preferRelativeResize="0"/>
          <p:nvPr/>
        </p:nvPicPr>
        <p:blipFill>
          <a:blip r:embed="rId4">
            <a:alphaModFix/>
          </a:blip>
          <a:stretch>
            <a:fillRect/>
          </a:stretch>
        </p:blipFill>
        <p:spPr>
          <a:xfrm>
            <a:off x="2449113" y="1604163"/>
            <a:ext cx="1334524" cy="2218450"/>
          </a:xfrm>
          <a:prstGeom prst="rect">
            <a:avLst/>
          </a:prstGeom>
          <a:noFill/>
          <a:ln>
            <a:noFill/>
          </a:ln>
        </p:spPr>
      </p:pic>
      <p:sp>
        <p:nvSpPr>
          <p:cNvPr id="477" name="Google Shape;477;p14"/>
          <p:cNvSpPr txBox="1"/>
          <p:nvPr/>
        </p:nvSpPr>
        <p:spPr>
          <a:xfrm>
            <a:off x="2234750" y="3915175"/>
            <a:ext cx="18885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200"/>
              <a:buFont typeface="Arial"/>
              <a:buNone/>
            </a:pPr>
            <a:r>
              <a:rPr lang="tr" sz="1100" b="1">
                <a:solidFill>
                  <a:schemeClr val="accent1"/>
                </a:solidFill>
                <a:latin typeface="Source Code Pro"/>
                <a:ea typeface="Source Code Pro"/>
                <a:cs typeface="Source Code Pro"/>
                <a:sym typeface="Source Code Pro"/>
              </a:rPr>
              <a:t>Pashmi Hasara Dellakkada Liyanage</a:t>
            </a:r>
            <a:endParaRPr sz="1100" b="1">
              <a:solidFill>
                <a:schemeClr val="accent1"/>
              </a:solidFill>
              <a:latin typeface="Source Code Pro"/>
              <a:ea typeface="Source Code Pro"/>
              <a:cs typeface="Source Code Pro"/>
              <a:sym typeface="Source Code Pro"/>
            </a:endParaRPr>
          </a:p>
          <a:p>
            <a:pPr marL="457200" lvl="0" indent="-298450" algn="l" rtl="0">
              <a:spcBef>
                <a:spcPts val="0"/>
              </a:spcBef>
              <a:spcAft>
                <a:spcPts val="0"/>
              </a:spcAft>
              <a:buClr>
                <a:schemeClr val="accent1"/>
              </a:buClr>
              <a:buSzPts val="1100"/>
              <a:buFont typeface="Source Code Pro"/>
              <a:buChar char="-"/>
            </a:pPr>
            <a:r>
              <a:rPr lang="tr" sz="1100" b="1">
                <a:solidFill>
                  <a:schemeClr val="accent1"/>
                </a:solidFill>
                <a:latin typeface="Source Code Pro"/>
                <a:ea typeface="Source Code Pro"/>
                <a:cs typeface="Source Code Pro"/>
                <a:sym typeface="Source Code Pro"/>
              </a:rPr>
              <a:t>Luigi</a:t>
            </a:r>
            <a:endParaRPr sz="1100" b="1">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Vanvitelli Medicine and Surgery, Naples, Italy</a:t>
            </a:r>
            <a:endParaRPr sz="1100" b="1">
              <a:solidFill>
                <a:schemeClr val="accent1"/>
              </a:solidFill>
              <a:latin typeface="Source Code Pro"/>
              <a:ea typeface="Source Code Pro"/>
              <a:cs typeface="Source Code Pro"/>
              <a:sym typeface="Source Code Pro"/>
            </a:endParaRPr>
          </a:p>
        </p:txBody>
      </p:sp>
      <p:sp>
        <p:nvSpPr>
          <p:cNvPr id="478" name="Google Shape;478;p14"/>
          <p:cNvSpPr txBox="1"/>
          <p:nvPr/>
        </p:nvSpPr>
        <p:spPr>
          <a:xfrm>
            <a:off x="7307675" y="3999775"/>
            <a:ext cx="18885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Zeynep Devrim Ozenc</a:t>
            </a:r>
            <a:endParaRPr sz="1100" b="1">
              <a:solidFill>
                <a:schemeClr val="accent1"/>
              </a:solidFill>
              <a:latin typeface="Source Code Pro"/>
              <a:ea typeface="Source Code Pro"/>
              <a:cs typeface="Source Code Pro"/>
              <a:sym typeface="Source Code Pro"/>
            </a:endParaRPr>
          </a:p>
          <a:p>
            <a:pPr marL="457200" lvl="0" indent="-298450" algn="l" rtl="0">
              <a:spcBef>
                <a:spcPts val="0"/>
              </a:spcBef>
              <a:spcAft>
                <a:spcPts val="0"/>
              </a:spcAft>
              <a:buClr>
                <a:schemeClr val="accent1"/>
              </a:buClr>
              <a:buSzPts val="1100"/>
              <a:buFont typeface="Source Code Pro"/>
              <a:buChar char="-"/>
            </a:pPr>
            <a:r>
              <a:rPr lang="tr" sz="1100" b="1">
                <a:solidFill>
                  <a:schemeClr val="accent1"/>
                </a:solidFill>
                <a:latin typeface="Source Code Pro"/>
                <a:ea typeface="Source Code Pro"/>
                <a:cs typeface="Source Code Pro"/>
                <a:sym typeface="Source Code Pro"/>
              </a:rPr>
              <a:t>Luigi</a:t>
            </a:r>
            <a:endParaRPr sz="1100" b="1">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Vanvitelli Medicine and Surgery, Naples, Italy</a:t>
            </a:r>
            <a:endParaRPr sz="1100" b="1">
              <a:solidFill>
                <a:schemeClr val="accent1"/>
              </a:solidFill>
              <a:latin typeface="Source Code Pro"/>
              <a:ea typeface="Source Code Pro"/>
              <a:cs typeface="Source Code Pro"/>
              <a:sym typeface="Source Code Pro"/>
            </a:endParaRPr>
          </a:p>
        </p:txBody>
      </p:sp>
      <p:sp>
        <p:nvSpPr>
          <p:cNvPr id="479" name="Google Shape;479;p14"/>
          <p:cNvSpPr txBox="1"/>
          <p:nvPr/>
        </p:nvSpPr>
        <p:spPr>
          <a:xfrm>
            <a:off x="5657975" y="3999775"/>
            <a:ext cx="16497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Alara Kuturman</a:t>
            </a:r>
            <a:endParaRPr sz="1100" b="1">
              <a:solidFill>
                <a:schemeClr val="accent1"/>
              </a:solidFill>
              <a:latin typeface="Source Code Pro"/>
              <a:ea typeface="Source Code Pro"/>
              <a:cs typeface="Source Code Pro"/>
              <a:sym typeface="Source Code Pro"/>
            </a:endParaRPr>
          </a:p>
          <a:p>
            <a:pPr marL="457200" lvl="0" indent="-298450" algn="l" rtl="0">
              <a:spcBef>
                <a:spcPts val="0"/>
              </a:spcBef>
              <a:spcAft>
                <a:spcPts val="0"/>
              </a:spcAft>
              <a:buClr>
                <a:schemeClr val="accent1"/>
              </a:buClr>
              <a:buSzPts val="1100"/>
              <a:buFont typeface="Source Code Pro"/>
              <a:buChar char="-"/>
            </a:pPr>
            <a:r>
              <a:rPr lang="tr" sz="1100" b="1">
                <a:solidFill>
                  <a:schemeClr val="accent1"/>
                </a:solidFill>
                <a:latin typeface="Source Code Pro"/>
                <a:ea typeface="Source Code Pro"/>
                <a:cs typeface="Source Code Pro"/>
                <a:sym typeface="Source Code Pro"/>
              </a:rPr>
              <a:t>Federico II </a:t>
            </a:r>
            <a:endParaRPr sz="1100" b="1">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Medicine and Surgery, Naples, Italy</a:t>
            </a:r>
            <a:endParaRPr sz="1100" b="1">
              <a:solidFill>
                <a:schemeClr val="accent1"/>
              </a:solidFill>
              <a:latin typeface="Source Code Pro"/>
              <a:ea typeface="Source Code Pro"/>
              <a:cs typeface="Source Code Pro"/>
              <a:sym typeface="Source Code Pro"/>
            </a:endParaRPr>
          </a:p>
        </p:txBody>
      </p:sp>
      <p:sp>
        <p:nvSpPr>
          <p:cNvPr id="480" name="Google Shape;480;p14"/>
          <p:cNvSpPr txBox="1"/>
          <p:nvPr/>
        </p:nvSpPr>
        <p:spPr>
          <a:xfrm>
            <a:off x="4143148" y="3915175"/>
            <a:ext cx="16497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Baran Cetin</a:t>
            </a:r>
            <a:endParaRPr sz="1100" b="1">
              <a:solidFill>
                <a:schemeClr val="accent1"/>
              </a:solidFill>
              <a:latin typeface="Source Code Pro"/>
              <a:ea typeface="Source Code Pro"/>
              <a:cs typeface="Source Code Pro"/>
              <a:sym typeface="Source Code Pro"/>
            </a:endParaRPr>
          </a:p>
          <a:p>
            <a:pPr marL="457200" lvl="0" indent="-298450" algn="l" rtl="0">
              <a:spcBef>
                <a:spcPts val="0"/>
              </a:spcBef>
              <a:spcAft>
                <a:spcPts val="0"/>
              </a:spcAft>
              <a:buClr>
                <a:schemeClr val="accent1"/>
              </a:buClr>
              <a:buSzPts val="1100"/>
              <a:buFont typeface="Source Code Pro"/>
              <a:buChar char="-"/>
            </a:pPr>
            <a:r>
              <a:rPr lang="tr" sz="1100" b="1">
                <a:solidFill>
                  <a:schemeClr val="accent1"/>
                </a:solidFill>
                <a:latin typeface="Source Code Pro"/>
                <a:ea typeface="Source Code Pro"/>
                <a:cs typeface="Source Code Pro"/>
                <a:sym typeface="Source Code Pro"/>
              </a:rPr>
              <a:t>İsik </a:t>
            </a:r>
            <a:endParaRPr sz="1100" b="1">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tr" sz="1100" b="1">
                <a:solidFill>
                  <a:schemeClr val="accent1"/>
                </a:solidFill>
                <a:latin typeface="Source Code Pro"/>
                <a:ea typeface="Source Code Pro"/>
                <a:cs typeface="Source Code Pro"/>
                <a:sym typeface="Source Code Pro"/>
              </a:rPr>
              <a:t>University Mechatronic Engineering, İstanbul, Turkey</a:t>
            </a:r>
            <a:endParaRPr sz="1100" b="1">
              <a:solidFill>
                <a:schemeClr val="accent1"/>
              </a:solidFill>
              <a:latin typeface="Source Code Pro"/>
              <a:ea typeface="Source Code Pro"/>
              <a:cs typeface="Source Code Pro"/>
              <a:sym typeface="Source Code Pro"/>
            </a:endParaRPr>
          </a:p>
        </p:txBody>
      </p:sp>
      <p:pic>
        <p:nvPicPr>
          <p:cNvPr id="481" name="Google Shape;481;p14"/>
          <p:cNvPicPr preferRelativeResize="0"/>
          <p:nvPr/>
        </p:nvPicPr>
        <p:blipFill>
          <a:blip r:embed="rId5">
            <a:alphaModFix/>
          </a:blip>
          <a:stretch>
            <a:fillRect/>
          </a:stretch>
        </p:blipFill>
        <p:spPr>
          <a:xfrm>
            <a:off x="7447775" y="1647775"/>
            <a:ext cx="1649699" cy="21995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5"/>
          <p:cNvSpPr txBox="1">
            <a:spLocks noGrp="1"/>
          </p:cNvSpPr>
          <p:nvPr>
            <p:ph type="title"/>
          </p:nvPr>
        </p:nvSpPr>
        <p:spPr>
          <a:xfrm>
            <a:off x="0" y="292850"/>
            <a:ext cx="92583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Rare Disease of Interest:DIPG (Diffuse Intrinsic Pontine Glioma)</a:t>
            </a:r>
            <a:endParaRPr/>
          </a:p>
        </p:txBody>
      </p:sp>
      <p:sp>
        <p:nvSpPr>
          <p:cNvPr id="487" name="Google Shape;487;p15"/>
          <p:cNvSpPr txBox="1">
            <a:spLocks noGrp="1"/>
          </p:cNvSpPr>
          <p:nvPr>
            <p:ph type="body" idx="1"/>
          </p:nvPr>
        </p:nvSpPr>
        <p:spPr>
          <a:xfrm>
            <a:off x="311700" y="1228675"/>
            <a:ext cx="54459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tr"/>
              <a:t>General Info on DIPG:</a:t>
            </a:r>
            <a:endParaRPr/>
          </a:p>
          <a:p>
            <a:pPr marL="457200" lvl="0" indent="-342900" algn="l" rtl="0">
              <a:spcBef>
                <a:spcPts val="1200"/>
              </a:spcBef>
              <a:spcAft>
                <a:spcPts val="0"/>
              </a:spcAft>
              <a:buSzPts val="1800"/>
              <a:buChar char="-"/>
            </a:pPr>
            <a:r>
              <a:rPr lang="tr"/>
              <a:t>Brainstem malignancy ,more common in children</a:t>
            </a:r>
            <a:endParaRPr/>
          </a:p>
          <a:p>
            <a:pPr marL="457200" lvl="0" indent="-342900" algn="l" rtl="0">
              <a:spcBef>
                <a:spcPts val="0"/>
              </a:spcBef>
              <a:spcAft>
                <a:spcPts val="0"/>
              </a:spcAft>
              <a:buSzPts val="1800"/>
              <a:buChar char="-"/>
            </a:pPr>
            <a:r>
              <a:rPr lang="tr"/>
              <a:t>&lt; 1-year survival on average</a:t>
            </a:r>
            <a:endParaRPr/>
          </a:p>
          <a:p>
            <a:pPr marL="457200" lvl="0" indent="-342900" algn="l" rtl="0">
              <a:spcBef>
                <a:spcPts val="0"/>
              </a:spcBef>
              <a:spcAft>
                <a:spcPts val="0"/>
              </a:spcAft>
              <a:buSzPts val="1800"/>
              <a:buChar char="-"/>
            </a:pPr>
            <a:r>
              <a:rPr lang="tr"/>
              <a:t>In urgent need of curative interventions</a:t>
            </a:r>
            <a:endParaRPr/>
          </a:p>
          <a:p>
            <a:pPr marL="457200" lvl="0" indent="-342900" algn="l" rtl="0">
              <a:spcBef>
                <a:spcPts val="0"/>
              </a:spcBef>
              <a:spcAft>
                <a:spcPts val="0"/>
              </a:spcAft>
              <a:buSzPts val="1800"/>
              <a:buChar char="-"/>
            </a:pPr>
            <a:r>
              <a:rPr lang="tr"/>
              <a:t>End-Stage symptoms; impairments with mobility and swallowing, inability to communicate, breathe or stay conscious</a:t>
            </a:r>
            <a:endParaRPr/>
          </a:p>
        </p:txBody>
      </p:sp>
      <p:grpSp>
        <p:nvGrpSpPr>
          <p:cNvPr id="488" name="Google Shape;488;p15"/>
          <p:cNvGrpSpPr/>
          <p:nvPr/>
        </p:nvGrpSpPr>
        <p:grpSpPr>
          <a:xfrm>
            <a:off x="5604094" y="941438"/>
            <a:ext cx="3176233" cy="4084820"/>
            <a:chOff x="5253750" y="2647450"/>
            <a:chExt cx="851400" cy="1094950"/>
          </a:xfrm>
        </p:grpSpPr>
        <p:sp>
          <p:nvSpPr>
            <p:cNvPr id="489" name="Google Shape;489;p15"/>
            <p:cNvSpPr/>
            <p:nvPr/>
          </p:nvSpPr>
          <p:spPr>
            <a:xfrm>
              <a:off x="5675175" y="3292550"/>
              <a:ext cx="82425" cy="443250"/>
            </a:xfrm>
            <a:custGeom>
              <a:avLst/>
              <a:gdLst/>
              <a:ahLst/>
              <a:cxnLst/>
              <a:rect l="l" t="t" r="r" b="b"/>
              <a:pathLst>
                <a:path w="3297" h="17730" extrusionOk="0">
                  <a:moveTo>
                    <a:pt x="3102" y="1"/>
                  </a:moveTo>
                  <a:cubicBezTo>
                    <a:pt x="3100" y="1"/>
                    <a:pt x="3097" y="1"/>
                    <a:pt x="3095" y="1"/>
                  </a:cubicBezTo>
                  <a:lnTo>
                    <a:pt x="2879" y="1"/>
                  </a:lnTo>
                  <a:cubicBezTo>
                    <a:pt x="2758" y="5"/>
                    <a:pt x="2654" y="91"/>
                    <a:pt x="2636" y="212"/>
                  </a:cubicBezTo>
                  <a:lnTo>
                    <a:pt x="22" y="17514"/>
                  </a:lnTo>
                  <a:cubicBezTo>
                    <a:pt x="0" y="17626"/>
                    <a:pt x="90" y="17730"/>
                    <a:pt x="207" y="17730"/>
                  </a:cubicBezTo>
                  <a:lnTo>
                    <a:pt x="418" y="17730"/>
                  </a:lnTo>
                  <a:cubicBezTo>
                    <a:pt x="540" y="17725"/>
                    <a:pt x="643" y="17635"/>
                    <a:pt x="666" y="17514"/>
                  </a:cubicBezTo>
                  <a:lnTo>
                    <a:pt x="3275" y="212"/>
                  </a:lnTo>
                  <a:cubicBezTo>
                    <a:pt x="3297" y="102"/>
                    <a:pt x="3211" y="1"/>
                    <a:pt x="3102"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5"/>
            <p:cNvSpPr/>
            <p:nvPr/>
          </p:nvSpPr>
          <p:spPr>
            <a:xfrm>
              <a:off x="5960375" y="3292550"/>
              <a:ext cx="82450" cy="443250"/>
            </a:xfrm>
            <a:custGeom>
              <a:avLst/>
              <a:gdLst/>
              <a:ahLst/>
              <a:cxnLst/>
              <a:rect l="l" t="t" r="r" b="b"/>
              <a:pathLst>
                <a:path w="3298" h="17730" extrusionOk="0">
                  <a:moveTo>
                    <a:pt x="196" y="1"/>
                  </a:moveTo>
                  <a:cubicBezTo>
                    <a:pt x="87" y="1"/>
                    <a:pt x="1" y="102"/>
                    <a:pt x="23" y="212"/>
                  </a:cubicBezTo>
                  <a:lnTo>
                    <a:pt x="2637" y="17514"/>
                  </a:lnTo>
                  <a:cubicBezTo>
                    <a:pt x="2655" y="17635"/>
                    <a:pt x="2758" y="17725"/>
                    <a:pt x="2884" y="17730"/>
                  </a:cubicBezTo>
                  <a:lnTo>
                    <a:pt x="3095" y="17730"/>
                  </a:lnTo>
                  <a:cubicBezTo>
                    <a:pt x="3212" y="17730"/>
                    <a:pt x="3298" y="17626"/>
                    <a:pt x="3280" y="17514"/>
                  </a:cubicBezTo>
                  <a:lnTo>
                    <a:pt x="666" y="212"/>
                  </a:lnTo>
                  <a:cubicBezTo>
                    <a:pt x="644" y="91"/>
                    <a:pt x="540" y="5"/>
                    <a:pt x="419" y="1"/>
                  </a:cubicBezTo>
                  <a:lnTo>
                    <a:pt x="203" y="1"/>
                  </a:lnTo>
                  <a:cubicBezTo>
                    <a:pt x="201" y="1"/>
                    <a:pt x="198" y="1"/>
                    <a:pt x="196"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5"/>
            <p:cNvSpPr/>
            <p:nvPr/>
          </p:nvSpPr>
          <p:spPr>
            <a:xfrm>
              <a:off x="5719025" y="3471950"/>
              <a:ext cx="274550" cy="14750"/>
            </a:xfrm>
            <a:custGeom>
              <a:avLst/>
              <a:gdLst/>
              <a:ahLst/>
              <a:cxnLst/>
              <a:rect l="l" t="t" r="r" b="b"/>
              <a:pathLst>
                <a:path w="10982" h="590" extrusionOk="0">
                  <a:moveTo>
                    <a:pt x="0" y="0"/>
                  </a:moveTo>
                  <a:lnTo>
                    <a:pt x="0" y="590"/>
                  </a:lnTo>
                  <a:lnTo>
                    <a:pt x="10982" y="590"/>
                  </a:lnTo>
                  <a:lnTo>
                    <a:pt x="10982" y="0"/>
                  </a:ln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5"/>
            <p:cNvSpPr/>
            <p:nvPr/>
          </p:nvSpPr>
          <p:spPr>
            <a:xfrm>
              <a:off x="5624000" y="2659150"/>
              <a:ext cx="468650" cy="648175"/>
            </a:xfrm>
            <a:custGeom>
              <a:avLst/>
              <a:gdLst/>
              <a:ahLst/>
              <a:cxnLst/>
              <a:rect l="l" t="t" r="r" b="b"/>
              <a:pathLst>
                <a:path w="18746" h="25927" extrusionOk="0">
                  <a:moveTo>
                    <a:pt x="0" y="1"/>
                  </a:moveTo>
                  <a:lnTo>
                    <a:pt x="0" y="25926"/>
                  </a:lnTo>
                  <a:lnTo>
                    <a:pt x="18746" y="25926"/>
                  </a:lnTo>
                  <a:lnTo>
                    <a:pt x="1874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5"/>
            <p:cNvSpPr/>
            <p:nvPr/>
          </p:nvSpPr>
          <p:spPr>
            <a:xfrm>
              <a:off x="5621300" y="2656575"/>
              <a:ext cx="474050" cy="653450"/>
            </a:xfrm>
            <a:custGeom>
              <a:avLst/>
              <a:gdLst/>
              <a:ahLst/>
              <a:cxnLst/>
              <a:rect l="l" t="t" r="r" b="b"/>
              <a:pathLst>
                <a:path w="18962" h="26138" extrusionOk="0">
                  <a:moveTo>
                    <a:pt x="18750" y="212"/>
                  </a:moveTo>
                  <a:lnTo>
                    <a:pt x="18750" y="25921"/>
                  </a:lnTo>
                  <a:lnTo>
                    <a:pt x="216" y="25921"/>
                  </a:lnTo>
                  <a:lnTo>
                    <a:pt x="216" y="212"/>
                  </a:lnTo>
                  <a:close/>
                  <a:moveTo>
                    <a:pt x="0" y="0"/>
                  </a:moveTo>
                  <a:lnTo>
                    <a:pt x="0" y="26137"/>
                  </a:lnTo>
                  <a:lnTo>
                    <a:pt x="18962" y="26137"/>
                  </a:lnTo>
                  <a:lnTo>
                    <a:pt x="18962" y="0"/>
                  </a:ln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5"/>
            <p:cNvSpPr/>
            <p:nvPr/>
          </p:nvSpPr>
          <p:spPr>
            <a:xfrm>
              <a:off x="5612400" y="2647450"/>
              <a:ext cx="492750" cy="14550"/>
            </a:xfrm>
            <a:custGeom>
              <a:avLst/>
              <a:gdLst/>
              <a:ahLst/>
              <a:cxnLst/>
              <a:rect l="l" t="t" r="r" b="b"/>
              <a:pathLst>
                <a:path w="19710" h="582" extrusionOk="0">
                  <a:moveTo>
                    <a:pt x="212" y="1"/>
                  </a:moveTo>
                  <a:cubicBezTo>
                    <a:pt x="95" y="1"/>
                    <a:pt x="1" y="59"/>
                    <a:pt x="1" y="136"/>
                  </a:cubicBezTo>
                  <a:lnTo>
                    <a:pt x="1" y="446"/>
                  </a:lnTo>
                  <a:cubicBezTo>
                    <a:pt x="1" y="523"/>
                    <a:pt x="95" y="581"/>
                    <a:pt x="212" y="581"/>
                  </a:cubicBezTo>
                  <a:lnTo>
                    <a:pt x="19493" y="581"/>
                  </a:lnTo>
                  <a:cubicBezTo>
                    <a:pt x="19615" y="581"/>
                    <a:pt x="19709" y="523"/>
                    <a:pt x="19709" y="446"/>
                  </a:cubicBezTo>
                  <a:lnTo>
                    <a:pt x="19709" y="136"/>
                  </a:lnTo>
                  <a:cubicBezTo>
                    <a:pt x="19709" y="59"/>
                    <a:pt x="19615" y="1"/>
                    <a:pt x="194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5"/>
            <p:cNvSpPr/>
            <p:nvPr/>
          </p:nvSpPr>
          <p:spPr>
            <a:xfrm>
              <a:off x="5612400" y="3302125"/>
              <a:ext cx="492750" cy="14525"/>
            </a:xfrm>
            <a:custGeom>
              <a:avLst/>
              <a:gdLst/>
              <a:ahLst/>
              <a:cxnLst/>
              <a:rect l="l" t="t" r="r" b="b"/>
              <a:pathLst>
                <a:path w="19710" h="581" extrusionOk="0">
                  <a:moveTo>
                    <a:pt x="212" y="0"/>
                  </a:moveTo>
                  <a:cubicBezTo>
                    <a:pt x="95" y="0"/>
                    <a:pt x="1" y="63"/>
                    <a:pt x="1" y="135"/>
                  </a:cubicBezTo>
                  <a:lnTo>
                    <a:pt x="1" y="450"/>
                  </a:lnTo>
                  <a:cubicBezTo>
                    <a:pt x="1" y="522"/>
                    <a:pt x="95" y="581"/>
                    <a:pt x="212" y="581"/>
                  </a:cubicBezTo>
                  <a:lnTo>
                    <a:pt x="19493" y="581"/>
                  </a:lnTo>
                  <a:cubicBezTo>
                    <a:pt x="19615" y="581"/>
                    <a:pt x="19709" y="522"/>
                    <a:pt x="19709" y="450"/>
                  </a:cubicBezTo>
                  <a:lnTo>
                    <a:pt x="19709" y="135"/>
                  </a:lnTo>
                  <a:cubicBezTo>
                    <a:pt x="19709" y="63"/>
                    <a:pt x="19615" y="0"/>
                    <a:pt x="194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5"/>
            <p:cNvSpPr/>
            <p:nvPr/>
          </p:nvSpPr>
          <p:spPr>
            <a:xfrm>
              <a:off x="5291650" y="2772700"/>
              <a:ext cx="280175" cy="185650"/>
            </a:xfrm>
            <a:custGeom>
              <a:avLst/>
              <a:gdLst/>
              <a:ahLst/>
              <a:cxnLst/>
              <a:rect l="l" t="t" r="r" b="b"/>
              <a:pathLst>
                <a:path w="11207" h="7426" extrusionOk="0">
                  <a:moveTo>
                    <a:pt x="8707" y="1"/>
                  </a:moveTo>
                  <a:cubicBezTo>
                    <a:pt x="8484" y="1"/>
                    <a:pt x="8263" y="42"/>
                    <a:pt x="8053" y="133"/>
                  </a:cubicBezTo>
                  <a:cubicBezTo>
                    <a:pt x="7077" y="551"/>
                    <a:pt x="7581" y="1919"/>
                    <a:pt x="7612" y="2009"/>
                  </a:cubicBezTo>
                  <a:cubicBezTo>
                    <a:pt x="7072" y="1448"/>
                    <a:pt x="6113" y="733"/>
                    <a:pt x="4771" y="733"/>
                  </a:cubicBezTo>
                  <a:cubicBezTo>
                    <a:pt x="4628" y="733"/>
                    <a:pt x="4480" y="741"/>
                    <a:pt x="4328" y="758"/>
                  </a:cubicBezTo>
                  <a:cubicBezTo>
                    <a:pt x="1823" y="1041"/>
                    <a:pt x="1269" y="3570"/>
                    <a:pt x="851" y="3948"/>
                  </a:cubicBezTo>
                  <a:cubicBezTo>
                    <a:pt x="599" y="4177"/>
                    <a:pt x="1" y="4415"/>
                    <a:pt x="397" y="4514"/>
                  </a:cubicBezTo>
                  <a:cubicBezTo>
                    <a:pt x="775" y="4604"/>
                    <a:pt x="1157" y="4667"/>
                    <a:pt x="1539" y="4703"/>
                  </a:cubicBezTo>
                  <a:cubicBezTo>
                    <a:pt x="1850" y="4735"/>
                    <a:pt x="2161" y="4750"/>
                    <a:pt x="2472" y="4750"/>
                  </a:cubicBezTo>
                  <a:cubicBezTo>
                    <a:pt x="3188" y="4750"/>
                    <a:pt x="3903" y="4667"/>
                    <a:pt x="4603" y="4501"/>
                  </a:cubicBezTo>
                  <a:cubicBezTo>
                    <a:pt x="6609" y="4006"/>
                    <a:pt x="7590" y="3138"/>
                    <a:pt x="7590" y="3138"/>
                  </a:cubicBezTo>
                  <a:lnTo>
                    <a:pt x="7590" y="3138"/>
                  </a:lnTo>
                  <a:cubicBezTo>
                    <a:pt x="7590" y="3138"/>
                    <a:pt x="6677" y="6049"/>
                    <a:pt x="8166" y="7376"/>
                  </a:cubicBezTo>
                  <a:lnTo>
                    <a:pt x="8229" y="7425"/>
                  </a:lnTo>
                  <a:cubicBezTo>
                    <a:pt x="8403" y="7244"/>
                    <a:pt x="8681" y="7039"/>
                    <a:pt x="9049" y="7039"/>
                  </a:cubicBezTo>
                  <a:cubicBezTo>
                    <a:pt x="9192" y="7039"/>
                    <a:pt x="9349" y="7070"/>
                    <a:pt x="9520" y="7146"/>
                  </a:cubicBezTo>
                  <a:cubicBezTo>
                    <a:pt x="9560" y="7164"/>
                    <a:pt x="9601" y="7182"/>
                    <a:pt x="9637" y="7209"/>
                  </a:cubicBezTo>
                  <a:lnTo>
                    <a:pt x="9641" y="7196"/>
                  </a:lnTo>
                  <a:cubicBezTo>
                    <a:pt x="9641" y="7196"/>
                    <a:pt x="10487" y="5954"/>
                    <a:pt x="10379" y="4852"/>
                  </a:cubicBezTo>
                  <a:cubicBezTo>
                    <a:pt x="10240" y="3426"/>
                    <a:pt x="8993" y="2935"/>
                    <a:pt x="8993" y="2935"/>
                  </a:cubicBezTo>
                  <a:cubicBezTo>
                    <a:pt x="9830" y="2922"/>
                    <a:pt x="11207" y="2607"/>
                    <a:pt x="10730" y="1383"/>
                  </a:cubicBezTo>
                  <a:cubicBezTo>
                    <a:pt x="10427" y="606"/>
                    <a:pt x="9558" y="1"/>
                    <a:pt x="870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5"/>
            <p:cNvSpPr/>
            <p:nvPr/>
          </p:nvSpPr>
          <p:spPr>
            <a:xfrm>
              <a:off x="5291650" y="2791000"/>
              <a:ext cx="262300" cy="167225"/>
            </a:xfrm>
            <a:custGeom>
              <a:avLst/>
              <a:gdLst/>
              <a:ahLst/>
              <a:cxnLst/>
              <a:rect l="l" t="t" r="r" b="b"/>
              <a:pathLst>
                <a:path w="10492" h="6689" extrusionOk="0">
                  <a:moveTo>
                    <a:pt x="4774" y="0"/>
                  </a:moveTo>
                  <a:cubicBezTo>
                    <a:pt x="4630" y="0"/>
                    <a:pt x="4481" y="9"/>
                    <a:pt x="4328" y="26"/>
                  </a:cubicBezTo>
                  <a:cubicBezTo>
                    <a:pt x="1823" y="309"/>
                    <a:pt x="1274" y="2833"/>
                    <a:pt x="856" y="3211"/>
                  </a:cubicBezTo>
                  <a:cubicBezTo>
                    <a:pt x="604" y="3441"/>
                    <a:pt x="1" y="3683"/>
                    <a:pt x="397" y="3782"/>
                  </a:cubicBezTo>
                  <a:cubicBezTo>
                    <a:pt x="775" y="3872"/>
                    <a:pt x="1157" y="3931"/>
                    <a:pt x="1544" y="3967"/>
                  </a:cubicBezTo>
                  <a:cubicBezTo>
                    <a:pt x="1855" y="4000"/>
                    <a:pt x="2167" y="4016"/>
                    <a:pt x="2479" y="4016"/>
                  </a:cubicBezTo>
                  <a:cubicBezTo>
                    <a:pt x="3195" y="4016"/>
                    <a:pt x="3909" y="3930"/>
                    <a:pt x="4607" y="3764"/>
                  </a:cubicBezTo>
                  <a:cubicBezTo>
                    <a:pt x="6614" y="3270"/>
                    <a:pt x="7594" y="2402"/>
                    <a:pt x="7594" y="2401"/>
                  </a:cubicBezTo>
                  <a:lnTo>
                    <a:pt x="7594" y="2401"/>
                  </a:lnTo>
                  <a:cubicBezTo>
                    <a:pt x="7594" y="2402"/>
                    <a:pt x="6681" y="5312"/>
                    <a:pt x="8175" y="6639"/>
                  </a:cubicBezTo>
                  <a:lnTo>
                    <a:pt x="8233" y="6689"/>
                  </a:lnTo>
                  <a:cubicBezTo>
                    <a:pt x="8408" y="6507"/>
                    <a:pt x="8685" y="6303"/>
                    <a:pt x="9055" y="6303"/>
                  </a:cubicBezTo>
                  <a:cubicBezTo>
                    <a:pt x="9199" y="6303"/>
                    <a:pt x="9357" y="6334"/>
                    <a:pt x="9529" y="6410"/>
                  </a:cubicBezTo>
                  <a:cubicBezTo>
                    <a:pt x="9565" y="6428"/>
                    <a:pt x="9605" y="6446"/>
                    <a:pt x="9641" y="6468"/>
                  </a:cubicBezTo>
                  <a:lnTo>
                    <a:pt x="9650" y="6459"/>
                  </a:lnTo>
                  <a:cubicBezTo>
                    <a:pt x="9650" y="6459"/>
                    <a:pt x="10492" y="5222"/>
                    <a:pt x="10388" y="4115"/>
                  </a:cubicBezTo>
                  <a:cubicBezTo>
                    <a:pt x="10249" y="2797"/>
                    <a:pt x="9169" y="2280"/>
                    <a:pt x="9016" y="2212"/>
                  </a:cubicBezTo>
                  <a:cubicBezTo>
                    <a:pt x="8665" y="2136"/>
                    <a:pt x="8368" y="1983"/>
                    <a:pt x="8022" y="1978"/>
                  </a:cubicBezTo>
                  <a:lnTo>
                    <a:pt x="8022" y="1978"/>
                  </a:lnTo>
                  <a:cubicBezTo>
                    <a:pt x="8022" y="1978"/>
                    <a:pt x="8022" y="1978"/>
                    <a:pt x="8022" y="1978"/>
                  </a:cubicBezTo>
                  <a:cubicBezTo>
                    <a:pt x="7936" y="1745"/>
                    <a:pt x="7770" y="1511"/>
                    <a:pt x="7617" y="1277"/>
                  </a:cubicBezTo>
                  <a:cubicBezTo>
                    <a:pt x="7072" y="712"/>
                    <a:pt x="6117" y="0"/>
                    <a:pt x="477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5"/>
            <p:cNvSpPr/>
            <p:nvPr/>
          </p:nvSpPr>
          <p:spPr>
            <a:xfrm>
              <a:off x="5408400" y="3068975"/>
              <a:ext cx="41075" cy="26850"/>
            </a:xfrm>
            <a:custGeom>
              <a:avLst/>
              <a:gdLst/>
              <a:ahLst/>
              <a:cxnLst/>
              <a:rect l="l" t="t" r="r" b="b"/>
              <a:pathLst>
                <a:path w="1643" h="1074" extrusionOk="0">
                  <a:moveTo>
                    <a:pt x="1233" y="1"/>
                  </a:moveTo>
                  <a:cubicBezTo>
                    <a:pt x="964" y="188"/>
                    <a:pt x="645" y="288"/>
                    <a:pt x="320" y="288"/>
                  </a:cubicBezTo>
                  <a:cubicBezTo>
                    <a:pt x="217" y="288"/>
                    <a:pt x="113" y="278"/>
                    <a:pt x="9" y="257"/>
                  </a:cubicBezTo>
                  <a:lnTo>
                    <a:pt x="0" y="302"/>
                  </a:lnTo>
                  <a:cubicBezTo>
                    <a:pt x="0" y="302"/>
                    <a:pt x="475" y="1073"/>
                    <a:pt x="885" y="1073"/>
                  </a:cubicBezTo>
                  <a:cubicBezTo>
                    <a:pt x="907" y="1073"/>
                    <a:pt x="928" y="1071"/>
                    <a:pt x="950" y="1067"/>
                  </a:cubicBezTo>
                  <a:cubicBezTo>
                    <a:pt x="1642" y="927"/>
                    <a:pt x="1233" y="1"/>
                    <a:pt x="1233"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5"/>
            <p:cNvSpPr/>
            <p:nvPr/>
          </p:nvSpPr>
          <p:spPr>
            <a:xfrm>
              <a:off x="5375900" y="3063925"/>
              <a:ext cx="32750" cy="27175"/>
            </a:xfrm>
            <a:custGeom>
              <a:avLst/>
              <a:gdLst/>
              <a:ahLst/>
              <a:cxnLst/>
              <a:rect l="l" t="t" r="r" b="b"/>
              <a:pathLst>
                <a:path w="1310" h="1087" extrusionOk="0">
                  <a:moveTo>
                    <a:pt x="126" y="0"/>
                  </a:moveTo>
                  <a:cubicBezTo>
                    <a:pt x="0" y="374"/>
                    <a:pt x="5" y="1008"/>
                    <a:pt x="356" y="1075"/>
                  </a:cubicBezTo>
                  <a:cubicBezTo>
                    <a:pt x="393" y="1083"/>
                    <a:pt x="431" y="1086"/>
                    <a:pt x="470" y="1086"/>
                  </a:cubicBezTo>
                  <a:cubicBezTo>
                    <a:pt x="502" y="1086"/>
                    <a:pt x="535" y="1084"/>
                    <a:pt x="567" y="1080"/>
                  </a:cubicBezTo>
                  <a:cubicBezTo>
                    <a:pt x="1008" y="1012"/>
                    <a:pt x="1300" y="504"/>
                    <a:pt x="1300" y="504"/>
                  </a:cubicBezTo>
                  <a:lnTo>
                    <a:pt x="1309" y="459"/>
                  </a:lnTo>
                  <a:cubicBezTo>
                    <a:pt x="972" y="392"/>
                    <a:pt x="653" y="252"/>
                    <a:pt x="374" y="45"/>
                  </a:cubicBezTo>
                  <a:lnTo>
                    <a:pt x="374" y="54"/>
                  </a:lnTo>
                  <a:cubicBezTo>
                    <a:pt x="293" y="32"/>
                    <a:pt x="207" y="14"/>
                    <a:pt x="126"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5"/>
            <p:cNvSpPr/>
            <p:nvPr/>
          </p:nvSpPr>
          <p:spPr>
            <a:xfrm>
              <a:off x="5385225" y="3040300"/>
              <a:ext cx="55350" cy="35775"/>
            </a:xfrm>
            <a:custGeom>
              <a:avLst/>
              <a:gdLst/>
              <a:ahLst/>
              <a:cxnLst/>
              <a:rect l="l" t="t" r="r" b="b"/>
              <a:pathLst>
                <a:path w="2214" h="1431" extrusionOk="0">
                  <a:moveTo>
                    <a:pt x="2209" y="1"/>
                  </a:moveTo>
                  <a:cubicBezTo>
                    <a:pt x="1760" y="141"/>
                    <a:pt x="1293" y="212"/>
                    <a:pt x="826" y="212"/>
                  </a:cubicBezTo>
                  <a:cubicBezTo>
                    <a:pt x="708" y="212"/>
                    <a:pt x="590" y="207"/>
                    <a:pt x="473" y="198"/>
                  </a:cubicBezTo>
                  <a:cubicBezTo>
                    <a:pt x="343" y="189"/>
                    <a:pt x="217" y="180"/>
                    <a:pt x="95" y="162"/>
                  </a:cubicBezTo>
                  <a:lnTo>
                    <a:pt x="91" y="216"/>
                  </a:lnTo>
                  <a:lnTo>
                    <a:pt x="1" y="986"/>
                  </a:lnTo>
                  <a:cubicBezTo>
                    <a:pt x="280" y="1188"/>
                    <a:pt x="599" y="1332"/>
                    <a:pt x="936" y="1400"/>
                  </a:cubicBezTo>
                  <a:cubicBezTo>
                    <a:pt x="1039" y="1420"/>
                    <a:pt x="1143" y="1430"/>
                    <a:pt x="1246" y="1430"/>
                  </a:cubicBezTo>
                  <a:cubicBezTo>
                    <a:pt x="1571" y="1430"/>
                    <a:pt x="1890" y="1330"/>
                    <a:pt x="2160" y="1139"/>
                  </a:cubicBezTo>
                  <a:lnTo>
                    <a:pt x="2155" y="1085"/>
                  </a:lnTo>
                  <a:cubicBezTo>
                    <a:pt x="2124" y="1089"/>
                    <a:pt x="2106" y="1089"/>
                    <a:pt x="2106" y="1089"/>
                  </a:cubicBezTo>
                  <a:lnTo>
                    <a:pt x="2214" y="18"/>
                  </a:lnTo>
                  <a:lnTo>
                    <a:pt x="2209" y="1"/>
                  </a:ln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5"/>
            <p:cNvSpPr/>
            <p:nvPr/>
          </p:nvSpPr>
          <p:spPr>
            <a:xfrm>
              <a:off x="5385225" y="3044675"/>
              <a:ext cx="55025" cy="31500"/>
            </a:xfrm>
            <a:custGeom>
              <a:avLst/>
              <a:gdLst/>
              <a:ahLst/>
              <a:cxnLst/>
              <a:rect l="l" t="t" r="r" b="b"/>
              <a:pathLst>
                <a:path w="2201" h="1260" extrusionOk="0">
                  <a:moveTo>
                    <a:pt x="2200" y="1"/>
                  </a:moveTo>
                  <a:cubicBezTo>
                    <a:pt x="1675" y="428"/>
                    <a:pt x="1084" y="577"/>
                    <a:pt x="466" y="577"/>
                  </a:cubicBezTo>
                  <a:cubicBezTo>
                    <a:pt x="323" y="577"/>
                    <a:pt x="178" y="569"/>
                    <a:pt x="32" y="554"/>
                  </a:cubicBezTo>
                  <a:lnTo>
                    <a:pt x="1" y="820"/>
                  </a:lnTo>
                  <a:cubicBezTo>
                    <a:pt x="280" y="1022"/>
                    <a:pt x="599" y="1162"/>
                    <a:pt x="936" y="1229"/>
                  </a:cubicBezTo>
                  <a:cubicBezTo>
                    <a:pt x="1040" y="1250"/>
                    <a:pt x="1144" y="1260"/>
                    <a:pt x="1247" y="1260"/>
                  </a:cubicBezTo>
                  <a:cubicBezTo>
                    <a:pt x="1572" y="1260"/>
                    <a:pt x="1891" y="1160"/>
                    <a:pt x="2160" y="973"/>
                  </a:cubicBezTo>
                  <a:lnTo>
                    <a:pt x="2155" y="914"/>
                  </a:lnTo>
                  <a:cubicBezTo>
                    <a:pt x="2124" y="914"/>
                    <a:pt x="2106" y="919"/>
                    <a:pt x="2106" y="919"/>
                  </a:cubicBezTo>
                  <a:lnTo>
                    <a:pt x="2200" y="1"/>
                  </a:ln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5"/>
            <p:cNvSpPr/>
            <p:nvPr/>
          </p:nvSpPr>
          <p:spPr>
            <a:xfrm>
              <a:off x="5253750" y="3062925"/>
              <a:ext cx="355650" cy="178550"/>
            </a:xfrm>
            <a:custGeom>
              <a:avLst/>
              <a:gdLst/>
              <a:ahLst/>
              <a:cxnLst/>
              <a:rect l="l" t="t" r="r" b="b"/>
              <a:pathLst>
                <a:path w="14226" h="7142" extrusionOk="0">
                  <a:moveTo>
                    <a:pt x="5988" y="1569"/>
                  </a:moveTo>
                  <a:cubicBezTo>
                    <a:pt x="6079" y="1569"/>
                    <a:pt x="6139" y="1582"/>
                    <a:pt x="6159" y="1610"/>
                  </a:cubicBezTo>
                  <a:cubicBezTo>
                    <a:pt x="6348" y="1849"/>
                    <a:pt x="7046" y="5839"/>
                    <a:pt x="7046" y="5839"/>
                  </a:cubicBezTo>
                  <a:cubicBezTo>
                    <a:pt x="7046" y="5839"/>
                    <a:pt x="4829" y="6546"/>
                    <a:pt x="4321" y="6546"/>
                  </a:cubicBezTo>
                  <a:cubicBezTo>
                    <a:pt x="4280" y="6546"/>
                    <a:pt x="4251" y="6541"/>
                    <a:pt x="4234" y="6532"/>
                  </a:cubicBezTo>
                  <a:cubicBezTo>
                    <a:pt x="4130" y="6478"/>
                    <a:pt x="3960" y="6091"/>
                    <a:pt x="3906" y="5960"/>
                  </a:cubicBezTo>
                  <a:cubicBezTo>
                    <a:pt x="3883" y="5978"/>
                    <a:pt x="3856" y="5996"/>
                    <a:pt x="3834" y="6019"/>
                  </a:cubicBezTo>
                  <a:cubicBezTo>
                    <a:pt x="3222" y="5618"/>
                    <a:pt x="2920" y="4476"/>
                    <a:pt x="2920" y="4476"/>
                  </a:cubicBezTo>
                  <a:lnTo>
                    <a:pt x="2916" y="4467"/>
                  </a:lnTo>
                  <a:cubicBezTo>
                    <a:pt x="3001" y="4417"/>
                    <a:pt x="3078" y="4363"/>
                    <a:pt x="3154" y="4314"/>
                  </a:cubicBezTo>
                  <a:lnTo>
                    <a:pt x="3136" y="4287"/>
                  </a:lnTo>
                  <a:cubicBezTo>
                    <a:pt x="3136" y="4287"/>
                    <a:pt x="2655" y="2573"/>
                    <a:pt x="2731" y="2438"/>
                  </a:cubicBezTo>
                  <a:cubicBezTo>
                    <a:pt x="2794" y="2339"/>
                    <a:pt x="4576" y="1790"/>
                    <a:pt x="5552" y="1619"/>
                  </a:cubicBezTo>
                  <a:cubicBezTo>
                    <a:pt x="5729" y="1587"/>
                    <a:pt x="5880" y="1569"/>
                    <a:pt x="5988" y="1569"/>
                  </a:cubicBezTo>
                  <a:close/>
                  <a:moveTo>
                    <a:pt x="4600" y="0"/>
                  </a:moveTo>
                  <a:cubicBezTo>
                    <a:pt x="4117" y="0"/>
                    <a:pt x="3644" y="146"/>
                    <a:pt x="3244" y="423"/>
                  </a:cubicBezTo>
                  <a:cubicBezTo>
                    <a:pt x="2034" y="1255"/>
                    <a:pt x="1" y="5461"/>
                    <a:pt x="1125" y="6424"/>
                  </a:cubicBezTo>
                  <a:cubicBezTo>
                    <a:pt x="1408" y="6664"/>
                    <a:pt x="1722" y="6763"/>
                    <a:pt x="2046" y="6763"/>
                  </a:cubicBezTo>
                  <a:cubicBezTo>
                    <a:pt x="2612" y="6763"/>
                    <a:pt x="3207" y="6462"/>
                    <a:pt x="3717" y="6095"/>
                  </a:cubicBezTo>
                  <a:lnTo>
                    <a:pt x="3744" y="6127"/>
                  </a:lnTo>
                  <a:lnTo>
                    <a:pt x="3888" y="6734"/>
                  </a:lnTo>
                  <a:cubicBezTo>
                    <a:pt x="3888" y="6734"/>
                    <a:pt x="4346" y="7022"/>
                    <a:pt x="5741" y="7130"/>
                  </a:cubicBezTo>
                  <a:cubicBezTo>
                    <a:pt x="5845" y="7138"/>
                    <a:pt x="5947" y="7141"/>
                    <a:pt x="6046" y="7141"/>
                  </a:cubicBezTo>
                  <a:cubicBezTo>
                    <a:pt x="7269" y="7141"/>
                    <a:pt x="8062" y="6595"/>
                    <a:pt x="8062" y="6595"/>
                  </a:cubicBezTo>
                  <a:lnTo>
                    <a:pt x="8849" y="3126"/>
                  </a:lnTo>
                  <a:cubicBezTo>
                    <a:pt x="8849" y="3126"/>
                    <a:pt x="10343" y="4089"/>
                    <a:pt x="11510" y="4089"/>
                  </a:cubicBezTo>
                  <a:cubicBezTo>
                    <a:pt x="11627" y="4089"/>
                    <a:pt x="11741" y="4079"/>
                    <a:pt x="11850" y="4057"/>
                  </a:cubicBezTo>
                  <a:cubicBezTo>
                    <a:pt x="12858" y="3860"/>
                    <a:pt x="13650" y="2802"/>
                    <a:pt x="14225" y="1907"/>
                  </a:cubicBezTo>
                  <a:cubicBezTo>
                    <a:pt x="13510" y="1633"/>
                    <a:pt x="12876" y="958"/>
                    <a:pt x="12651" y="697"/>
                  </a:cubicBezTo>
                  <a:cubicBezTo>
                    <a:pt x="12246" y="1237"/>
                    <a:pt x="11711" y="1894"/>
                    <a:pt x="11490" y="1921"/>
                  </a:cubicBezTo>
                  <a:cubicBezTo>
                    <a:pt x="11484" y="1921"/>
                    <a:pt x="11478" y="1922"/>
                    <a:pt x="11471" y="1922"/>
                  </a:cubicBezTo>
                  <a:cubicBezTo>
                    <a:pt x="11131" y="1922"/>
                    <a:pt x="10099" y="1016"/>
                    <a:pt x="9322" y="508"/>
                  </a:cubicBezTo>
                  <a:cubicBezTo>
                    <a:pt x="8880" y="224"/>
                    <a:pt x="8201" y="172"/>
                    <a:pt x="7770" y="172"/>
                  </a:cubicBezTo>
                  <a:cubicBezTo>
                    <a:pt x="7608" y="172"/>
                    <a:pt x="7481" y="179"/>
                    <a:pt x="7414" y="184"/>
                  </a:cubicBezTo>
                  <a:lnTo>
                    <a:pt x="7419" y="238"/>
                  </a:lnTo>
                  <a:cubicBezTo>
                    <a:pt x="7419" y="238"/>
                    <a:pt x="7828" y="1169"/>
                    <a:pt x="7136" y="1309"/>
                  </a:cubicBezTo>
                  <a:cubicBezTo>
                    <a:pt x="7115" y="1313"/>
                    <a:pt x="7095" y="1315"/>
                    <a:pt x="7074" y="1315"/>
                  </a:cubicBezTo>
                  <a:cubicBezTo>
                    <a:pt x="6664" y="1315"/>
                    <a:pt x="6186" y="540"/>
                    <a:pt x="6186" y="540"/>
                  </a:cubicBezTo>
                  <a:cubicBezTo>
                    <a:pt x="6186" y="540"/>
                    <a:pt x="5894" y="1052"/>
                    <a:pt x="5453" y="1115"/>
                  </a:cubicBezTo>
                  <a:cubicBezTo>
                    <a:pt x="5421" y="1119"/>
                    <a:pt x="5388" y="1122"/>
                    <a:pt x="5356" y="1122"/>
                  </a:cubicBezTo>
                  <a:cubicBezTo>
                    <a:pt x="5317" y="1122"/>
                    <a:pt x="5279" y="1118"/>
                    <a:pt x="5242" y="1111"/>
                  </a:cubicBezTo>
                  <a:cubicBezTo>
                    <a:pt x="4891" y="1043"/>
                    <a:pt x="4886" y="409"/>
                    <a:pt x="5012" y="36"/>
                  </a:cubicBezTo>
                  <a:cubicBezTo>
                    <a:pt x="4875" y="12"/>
                    <a:pt x="4737" y="0"/>
                    <a:pt x="460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5"/>
            <p:cNvSpPr/>
            <p:nvPr/>
          </p:nvSpPr>
          <p:spPr>
            <a:xfrm>
              <a:off x="5581600" y="3023375"/>
              <a:ext cx="73450" cy="71275"/>
            </a:xfrm>
            <a:custGeom>
              <a:avLst/>
              <a:gdLst/>
              <a:ahLst/>
              <a:cxnLst/>
              <a:rect l="l" t="t" r="r" b="b"/>
              <a:pathLst>
                <a:path w="2938" h="2851" extrusionOk="0">
                  <a:moveTo>
                    <a:pt x="1623" y="1"/>
                  </a:moveTo>
                  <a:cubicBezTo>
                    <a:pt x="1304" y="1"/>
                    <a:pt x="678" y="994"/>
                    <a:pt x="630" y="1069"/>
                  </a:cubicBezTo>
                  <a:cubicBezTo>
                    <a:pt x="646" y="1017"/>
                    <a:pt x="835" y="403"/>
                    <a:pt x="656" y="403"/>
                  </a:cubicBezTo>
                  <a:cubicBezTo>
                    <a:pt x="634" y="403"/>
                    <a:pt x="608" y="411"/>
                    <a:pt x="576" y="430"/>
                  </a:cubicBezTo>
                  <a:cubicBezTo>
                    <a:pt x="252" y="619"/>
                    <a:pt x="41" y="1582"/>
                    <a:pt x="41" y="1582"/>
                  </a:cubicBezTo>
                  <a:cubicBezTo>
                    <a:pt x="41" y="1582"/>
                    <a:pt x="27" y="1604"/>
                    <a:pt x="0" y="1636"/>
                  </a:cubicBezTo>
                  <a:cubicBezTo>
                    <a:pt x="99" y="1789"/>
                    <a:pt x="634" y="2562"/>
                    <a:pt x="1516" y="2850"/>
                  </a:cubicBezTo>
                  <a:cubicBezTo>
                    <a:pt x="1624" y="2661"/>
                    <a:pt x="1750" y="2477"/>
                    <a:pt x="1885" y="2306"/>
                  </a:cubicBezTo>
                  <a:cubicBezTo>
                    <a:pt x="2290" y="1852"/>
                    <a:pt x="2938" y="1307"/>
                    <a:pt x="2753" y="1145"/>
                  </a:cubicBezTo>
                  <a:cubicBezTo>
                    <a:pt x="2722" y="1119"/>
                    <a:pt x="2678" y="1108"/>
                    <a:pt x="2626" y="1108"/>
                  </a:cubicBezTo>
                  <a:cubicBezTo>
                    <a:pt x="2373" y="1108"/>
                    <a:pt x="1933" y="1363"/>
                    <a:pt x="1881" y="1393"/>
                  </a:cubicBezTo>
                  <a:cubicBezTo>
                    <a:pt x="1957" y="1298"/>
                    <a:pt x="2681" y="462"/>
                    <a:pt x="2380" y="363"/>
                  </a:cubicBezTo>
                  <a:cubicBezTo>
                    <a:pt x="2359" y="355"/>
                    <a:pt x="2336" y="352"/>
                    <a:pt x="2312" y="352"/>
                  </a:cubicBezTo>
                  <a:cubicBezTo>
                    <a:pt x="1999" y="352"/>
                    <a:pt x="1498" y="940"/>
                    <a:pt x="1440" y="1015"/>
                  </a:cubicBezTo>
                  <a:cubicBezTo>
                    <a:pt x="1489" y="916"/>
                    <a:pt x="1957" y="52"/>
                    <a:pt x="1647" y="3"/>
                  </a:cubicBezTo>
                  <a:cubicBezTo>
                    <a:pt x="1639" y="1"/>
                    <a:pt x="1631" y="1"/>
                    <a:pt x="1623"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5"/>
            <p:cNvSpPr/>
            <p:nvPr/>
          </p:nvSpPr>
          <p:spPr>
            <a:xfrm>
              <a:off x="5570000" y="3064250"/>
              <a:ext cx="49400" cy="46600"/>
            </a:xfrm>
            <a:custGeom>
              <a:avLst/>
              <a:gdLst/>
              <a:ahLst/>
              <a:cxnLst/>
              <a:rect l="l" t="t" r="r" b="b"/>
              <a:pathLst>
                <a:path w="1976" h="1864" extrusionOk="0">
                  <a:moveTo>
                    <a:pt x="464" y="1"/>
                  </a:moveTo>
                  <a:cubicBezTo>
                    <a:pt x="388" y="104"/>
                    <a:pt x="212" y="356"/>
                    <a:pt x="1" y="640"/>
                  </a:cubicBezTo>
                  <a:cubicBezTo>
                    <a:pt x="226" y="905"/>
                    <a:pt x="860" y="1580"/>
                    <a:pt x="1571" y="1863"/>
                  </a:cubicBezTo>
                  <a:cubicBezTo>
                    <a:pt x="1724" y="1629"/>
                    <a:pt x="1854" y="1404"/>
                    <a:pt x="1976" y="1211"/>
                  </a:cubicBezTo>
                  <a:cubicBezTo>
                    <a:pt x="1098" y="923"/>
                    <a:pt x="563" y="154"/>
                    <a:pt x="464"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5"/>
            <p:cNvSpPr/>
            <p:nvPr/>
          </p:nvSpPr>
          <p:spPr>
            <a:xfrm>
              <a:off x="5308975" y="2851125"/>
              <a:ext cx="243300" cy="194550"/>
            </a:xfrm>
            <a:custGeom>
              <a:avLst/>
              <a:gdLst/>
              <a:ahLst/>
              <a:cxnLst/>
              <a:rect l="l" t="t" r="r" b="b"/>
              <a:pathLst>
                <a:path w="9732" h="7782" extrusionOk="0">
                  <a:moveTo>
                    <a:pt x="6906" y="1"/>
                  </a:moveTo>
                  <a:lnTo>
                    <a:pt x="6906" y="1"/>
                  </a:lnTo>
                  <a:cubicBezTo>
                    <a:pt x="6906" y="1"/>
                    <a:pt x="5925" y="865"/>
                    <a:pt x="3919" y="1359"/>
                  </a:cubicBezTo>
                  <a:cubicBezTo>
                    <a:pt x="3218" y="1529"/>
                    <a:pt x="2502" y="1613"/>
                    <a:pt x="1783" y="1613"/>
                  </a:cubicBezTo>
                  <a:cubicBezTo>
                    <a:pt x="1472" y="1613"/>
                    <a:pt x="1161" y="1598"/>
                    <a:pt x="851" y="1566"/>
                  </a:cubicBezTo>
                  <a:lnTo>
                    <a:pt x="536" y="4284"/>
                  </a:lnTo>
                  <a:cubicBezTo>
                    <a:pt x="536" y="4284"/>
                    <a:pt x="1" y="4567"/>
                    <a:pt x="1" y="5467"/>
                  </a:cubicBezTo>
                  <a:cubicBezTo>
                    <a:pt x="1" y="5831"/>
                    <a:pt x="864" y="7437"/>
                    <a:pt x="3150" y="7729"/>
                  </a:cubicBezTo>
                  <a:cubicBezTo>
                    <a:pt x="3271" y="7747"/>
                    <a:pt x="3397" y="7756"/>
                    <a:pt x="3527" y="7770"/>
                  </a:cubicBezTo>
                  <a:cubicBezTo>
                    <a:pt x="3638" y="7778"/>
                    <a:pt x="3748" y="7781"/>
                    <a:pt x="3858" y="7781"/>
                  </a:cubicBezTo>
                  <a:cubicBezTo>
                    <a:pt x="4333" y="7781"/>
                    <a:pt x="4807" y="7711"/>
                    <a:pt x="5264" y="7572"/>
                  </a:cubicBezTo>
                  <a:cubicBezTo>
                    <a:pt x="6542" y="7158"/>
                    <a:pt x="7063" y="6281"/>
                    <a:pt x="7063" y="6281"/>
                  </a:cubicBezTo>
                  <a:cubicBezTo>
                    <a:pt x="7273" y="6415"/>
                    <a:pt x="7513" y="6484"/>
                    <a:pt x="7754" y="6484"/>
                  </a:cubicBezTo>
                  <a:cubicBezTo>
                    <a:pt x="7917" y="6484"/>
                    <a:pt x="8081" y="6452"/>
                    <a:pt x="8238" y="6389"/>
                  </a:cubicBezTo>
                  <a:cubicBezTo>
                    <a:pt x="9209" y="5997"/>
                    <a:pt x="9731" y="4562"/>
                    <a:pt x="8948" y="4068"/>
                  </a:cubicBezTo>
                  <a:cubicBezTo>
                    <a:pt x="8912" y="4045"/>
                    <a:pt x="8872" y="4023"/>
                    <a:pt x="8831" y="4005"/>
                  </a:cubicBezTo>
                  <a:cubicBezTo>
                    <a:pt x="8662" y="3929"/>
                    <a:pt x="8506" y="3899"/>
                    <a:pt x="8363" y="3899"/>
                  </a:cubicBezTo>
                  <a:cubicBezTo>
                    <a:pt x="7992" y="3899"/>
                    <a:pt x="7712" y="4106"/>
                    <a:pt x="7540" y="4288"/>
                  </a:cubicBezTo>
                  <a:lnTo>
                    <a:pt x="7482" y="4239"/>
                  </a:lnTo>
                  <a:cubicBezTo>
                    <a:pt x="5993" y="2907"/>
                    <a:pt x="6906" y="1"/>
                    <a:pt x="6906"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5"/>
            <p:cNvSpPr/>
            <p:nvPr/>
          </p:nvSpPr>
          <p:spPr>
            <a:xfrm>
              <a:off x="5338225" y="3146475"/>
              <a:ext cx="51900" cy="53000"/>
            </a:xfrm>
            <a:custGeom>
              <a:avLst/>
              <a:gdLst/>
              <a:ahLst/>
              <a:cxnLst/>
              <a:rect l="l" t="t" r="r" b="b"/>
              <a:pathLst>
                <a:path w="2076" h="2120" extrusionOk="0">
                  <a:moveTo>
                    <a:pt x="846" y="0"/>
                  </a:moveTo>
                  <a:cubicBezTo>
                    <a:pt x="641" y="0"/>
                    <a:pt x="185" y="666"/>
                    <a:pt x="185" y="666"/>
                  </a:cubicBezTo>
                  <a:cubicBezTo>
                    <a:pt x="185" y="666"/>
                    <a:pt x="113" y="724"/>
                    <a:pt x="0" y="810"/>
                  </a:cubicBezTo>
                  <a:cubicBezTo>
                    <a:pt x="59" y="1008"/>
                    <a:pt x="387" y="1984"/>
                    <a:pt x="1080" y="2097"/>
                  </a:cubicBezTo>
                  <a:lnTo>
                    <a:pt x="1102" y="2119"/>
                  </a:lnTo>
                  <a:cubicBezTo>
                    <a:pt x="1269" y="1957"/>
                    <a:pt x="1431" y="1791"/>
                    <a:pt x="1579" y="1611"/>
                  </a:cubicBezTo>
                  <a:cubicBezTo>
                    <a:pt x="2037" y="1050"/>
                    <a:pt x="2076" y="554"/>
                    <a:pt x="1954" y="554"/>
                  </a:cubicBezTo>
                  <a:cubicBezTo>
                    <a:pt x="1948" y="554"/>
                    <a:pt x="1942" y="555"/>
                    <a:pt x="1935" y="558"/>
                  </a:cubicBezTo>
                  <a:lnTo>
                    <a:pt x="1845" y="545"/>
                  </a:lnTo>
                  <a:cubicBezTo>
                    <a:pt x="1917" y="405"/>
                    <a:pt x="1957" y="284"/>
                    <a:pt x="1917" y="216"/>
                  </a:cubicBezTo>
                  <a:cubicBezTo>
                    <a:pt x="1896" y="182"/>
                    <a:pt x="1863" y="169"/>
                    <a:pt x="1824" y="169"/>
                  </a:cubicBezTo>
                  <a:cubicBezTo>
                    <a:pt x="1678" y="169"/>
                    <a:pt x="1444" y="360"/>
                    <a:pt x="1444" y="360"/>
                  </a:cubicBezTo>
                  <a:lnTo>
                    <a:pt x="1440" y="360"/>
                  </a:lnTo>
                  <a:cubicBezTo>
                    <a:pt x="1539" y="194"/>
                    <a:pt x="1606" y="45"/>
                    <a:pt x="1525" y="23"/>
                  </a:cubicBezTo>
                  <a:cubicBezTo>
                    <a:pt x="1513" y="19"/>
                    <a:pt x="1500" y="17"/>
                    <a:pt x="1486" y="17"/>
                  </a:cubicBezTo>
                  <a:cubicBezTo>
                    <a:pt x="1276" y="17"/>
                    <a:pt x="891" y="414"/>
                    <a:pt x="891" y="414"/>
                  </a:cubicBezTo>
                  <a:lnTo>
                    <a:pt x="886" y="414"/>
                  </a:lnTo>
                  <a:cubicBezTo>
                    <a:pt x="972" y="252"/>
                    <a:pt x="1030" y="68"/>
                    <a:pt x="873" y="5"/>
                  </a:cubicBezTo>
                  <a:cubicBezTo>
                    <a:pt x="865" y="2"/>
                    <a:pt x="856" y="0"/>
                    <a:pt x="846"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5"/>
            <p:cNvSpPr/>
            <p:nvPr/>
          </p:nvSpPr>
          <p:spPr>
            <a:xfrm>
              <a:off x="5326625" y="3166700"/>
              <a:ext cx="39175" cy="46700"/>
            </a:xfrm>
            <a:custGeom>
              <a:avLst/>
              <a:gdLst/>
              <a:ahLst/>
              <a:cxnLst/>
              <a:rect l="l" t="t" r="r" b="b"/>
              <a:pathLst>
                <a:path w="1567" h="1868" extrusionOk="0">
                  <a:moveTo>
                    <a:pt x="464" y="1"/>
                  </a:moveTo>
                  <a:cubicBezTo>
                    <a:pt x="401" y="50"/>
                    <a:pt x="325" y="104"/>
                    <a:pt x="239" y="163"/>
                  </a:cubicBezTo>
                  <a:cubicBezTo>
                    <a:pt x="163" y="212"/>
                    <a:pt x="86" y="266"/>
                    <a:pt x="1" y="316"/>
                  </a:cubicBezTo>
                  <a:lnTo>
                    <a:pt x="5" y="325"/>
                  </a:lnTo>
                  <a:cubicBezTo>
                    <a:pt x="5" y="325"/>
                    <a:pt x="307" y="1463"/>
                    <a:pt x="919" y="1868"/>
                  </a:cubicBezTo>
                  <a:cubicBezTo>
                    <a:pt x="941" y="1845"/>
                    <a:pt x="968" y="1827"/>
                    <a:pt x="991" y="1809"/>
                  </a:cubicBezTo>
                  <a:cubicBezTo>
                    <a:pt x="1193" y="1656"/>
                    <a:pt x="1382" y="1490"/>
                    <a:pt x="1566" y="1310"/>
                  </a:cubicBezTo>
                  <a:lnTo>
                    <a:pt x="1544" y="1288"/>
                  </a:lnTo>
                  <a:cubicBezTo>
                    <a:pt x="856" y="1175"/>
                    <a:pt x="523" y="203"/>
                    <a:pt x="464"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5"/>
            <p:cNvSpPr/>
            <p:nvPr/>
          </p:nvSpPr>
          <p:spPr>
            <a:xfrm>
              <a:off x="5332000" y="3099150"/>
              <a:ext cx="18950" cy="27075"/>
            </a:xfrm>
            <a:custGeom>
              <a:avLst/>
              <a:gdLst/>
              <a:ahLst/>
              <a:cxnLst/>
              <a:rect l="l" t="t" r="r" b="b"/>
              <a:pathLst>
                <a:path w="758" h="1083" extrusionOk="0">
                  <a:moveTo>
                    <a:pt x="699" y="0"/>
                  </a:moveTo>
                  <a:cubicBezTo>
                    <a:pt x="684" y="0"/>
                    <a:pt x="670" y="6"/>
                    <a:pt x="659" y="17"/>
                  </a:cubicBezTo>
                  <a:cubicBezTo>
                    <a:pt x="614" y="62"/>
                    <a:pt x="573" y="107"/>
                    <a:pt x="537" y="157"/>
                  </a:cubicBezTo>
                  <a:cubicBezTo>
                    <a:pt x="452" y="260"/>
                    <a:pt x="375" y="368"/>
                    <a:pt x="303" y="481"/>
                  </a:cubicBezTo>
                  <a:lnTo>
                    <a:pt x="191" y="661"/>
                  </a:lnTo>
                  <a:cubicBezTo>
                    <a:pt x="159" y="719"/>
                    <a:pt x="128" y="778"/>
                    <a:pt x="101" y="827"/>
                  </a:cubicBezTo>
                  <a:cubicBezTo>
                    <a:pt x="51" y="926"/>
                    <a:pt x="29" y="993"/>
                    <a:pt x="29" y="993"/>
                  </a:cubicBezTo>
                  <a:cubicBezTo>
                    <a:pt x="0" y="1038"/>
                    <a:pt x="39" y="1083"/>
                    <a:pt x="79" y="1083"/>
                  </a:cubicBezTo>
                  <a:cubicBezTo>
                    <a:pt x="95" y="1083"/>
                    <a:pt x="111" y="1075"/>
                    <a:pt x="123" y="1056"/>
                  </a:cubicBezTo>
                  <a:cubicBezTo>
                    <a:pt x="123" y="1056"/>
                    <a:pt x="173" y="1002"/>
                    <a:pt x="245" y="917"/>
                  </a:cubicBezTo>
                  <a:cubicBezTo>
                    <a:pt x="276" y="877"/>
                    <a:pt x="317" y="827"/>
                    <a:pt x="357" y="773"/>
                  </a:cubicBezTo>
                  <a:cubicBezTo>
                    <a:pt x="393" y="715"/>
                    <a:pt x="438" y="656"/>
                    <a:pt x="479" y="598"/>
                  </a:cubicBezTo>
                  <a:cubicBezTo>
                    <a:pt x="551" y="485"/>
                    <a:pt x="614" y="368"/>
                    <a:pt x="677" y="247"/>
                  </a:cubicBezTo>
                  <a:cubicBezTo>
                    <a:pt x="704" y="193"/>
                    <a:pt x="726" y="139"/>
                    <a:pt x="749" y="80"/>
                  </a:cubicBezTo>
                  <a:cubicBezTo>
                    <a:pt x="758" y="58"/>
                    <a:pt x="753" y="35"/>
                    <a:pt x="740" y="17"/>
                  </a:cubicBezTo>
                  <a:cubicBezTo>
                    <a:pt x="728" y="6"/>
                    <a:pt x="714" y="0"/>
                    <a:pt x="699"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5"/>
            <p:cNvSpPr/>
            <p:nvPr/>
          </p:nvSpPr>
          <p:spPr>
            <a:xfrm>
              <a:off x="5320000" y="3102100"/>
              <a:ext cx="109900" cy="124475"/>
            </a:xfrm>
            <a:custGeom>
              <a:avLst/>
              <a:gdLst/>
              <a:ahLst/>
              <a:cxnLst/>
              <a:rect l="l" t="t" r="r" b="b"/>
              <a:pathLst>
                <a:path w="4396" h="4979" extrusionOk="0">
                  <a:moveTo>
                    <a:pt x="3338" y="1"/>
                  </a:moveTo>
                  <a:cubicBezTo>
                    <a:pt x="3230" y="1"/>
                    <a:pt x="3078" y="18"/>
                    <a:pt x="2898" y="48"/>
                  </a:cubicBezTo>
                  <a:cubicBezTo>
                    <a:pt x="1926" y="219"/>
                    <a:pt x="140" y="768"/>
                    <a:pt x="81" y="871"/>
                  </a:cubicBezTo>
                  <a:cubicBezTo>
                    <a:pt x="0" y="1001"/>
                    <a:pt x="482" y="2715"/>
                    <a:pt x="482" y="2715"/>
                  </a:cubicBezTo>
                  <a:lnTo>
                    <a:pt x="504" y="2747"/>
                  </a:lnTo>
                  <a:cubicBezTo>
                    <a:pt x="590" y="2684"/>
                    <a:pt x="666" y="2630"/>
                    <a:pt x="729" y="2585"/>
                  </a:cubicBezTo>
                  <a:cubicBezTo>
                    <a:pt x="842" y="2495"/>
                    <a:pt x="914" y="2441"/>
                    <a:pt x="914" y="2441"/>
                  </a:cubicBezTo>
                  <a:cubicBezTo>
                    <a:pt x="914" y="2441"/>
                    <a:pt x="1367" y="1779"/>
                    <a:pt x="1573" y="1779"/>
                  </a:cubicBezTo>
                  <a:cubicBezTo>
                    <a:pt x="1583" y="1779"/>
                    <a:pt x="1593" y="1781"/>
                    <a:pt x="1602" y="1784"/>
                  </a:cubicBezTo>
                  <a:cubicBezTo>
                    <a:pt x="1759" y="1847"/>
                    <a:pt x="1701" y="2032"/>
                    <a:pt x="1615" y="2194"/>
                  </a:cubicBezTo>
                  <a:lnTo>
                    <a:pt x="1620" y="2194"/>
                  </a:lnTo>
                  <a:cubicBezTo>
                    <a:pt x="1620" y="2194"/>
                    <a:pt x="2008" y="1798"/>
                    <a:pt x="2218" y="1798"/>
                  </a:cubicBezTo>
                  <a:cubicBezTo>
                    <a:pt x="2231" y="1798"/>
                    <a:pt x="2243" y="1799"/>
                    <a:pt x="2254" y="1802"/>
                  </a:cubicBezTo>
                  <a:cubicBezTo>
                    <a:pt x="2335" y="1825"/>
                    <a:pt x="2268" y="1973"/>
                    <a:pt x="2169" y="2140"/>
                  </a:cubicBezTo>
                  <a:lnTo>
                    <a:pt x="2173" y="2140"/>
                  </a:lnTo>
                  <a:cubicBezTo>
                    <a:pt x="2173" y="2140"/>
                    <a:pt x="2407" y="1948"/>
                    <a:pt x="2553" y="1948"/>
                  </a:cubicBezTo>
                  <a:cubicBezTo>
                    <a:pt x="2592" y="1948"/>
                    <a:pt x="2625" y="1962"/>
                    <a:pt x="2646" y="1996"/>
                  </a:cubicBezTo>
                  <a:cubicBezTo>
                    <a:pt x="2686" y="2059"/>
                    <a:pt x="2646" y="2180"/>
                    <a:pt x="2574" y="2320"/>
                  </a:cubicBezTo>
                  <a:lnTo>
                    <a:pt x="2664" y="2333"/>
                  </a:lnTo>
                  <a:cubicBezTo>
                    <a:pt x="2670" y="2330"/>
                    <a:pt x="2677" y="2329"/>
                    <a:pt x="2683" y="2329"/>
                  </a:cubicBezTo>
                  <a:cubicBezTo>
                    <a:pt x="2801" y="2329"/>
                    <a:pt x="2766" y="2825"/>
                    <a:pt x="2308" y="3386"/>
                  </a:cubicBezTo>
                  <a:cubicBezTo>
                    <a:pt x="2155" y="3566"/>
                    <a:pt x="1998" y="3732"/>
                    <a:pt x="1831" y="3894"/>
                  </a:cubicBezTo>
                  <a:cubicBezTo>
                    <a:pt x="1647" y="4069"/>
                    <a:pt x="1453" y="4236"/>
                    <a:pt x="1256" y="4393"/>
                  </a:cubicBezTo>
                  <a:cubicBezTo>
                    <a:pt x="1310" y="4524"/>
                    <a:pt x="1480" y="4911"/>
                    <a:pt x="1584" y="4965"/>
                  </a:cubicBezTo>
                  <a:cubicBezTo>
                    <a:pt x="1600" y="4974"/>
                    <a:pt x="1630" y="4979"/>
                    <a:pt x="1670" y="4979"/>
                  </a:cubicBezTo>
                  <a:cubicBezTo>
                    <a:pt x="2175" y="4979"/>
                    <a:pt x="4396" y="4272"/>
                    <a:pt x="4396" y="4272"/>
                  </a:cubicBezTo>
                  <a:cubicBezTo>
                    <a:pt x="4396" y="4272"/>
                    <a:pt x="3698" y="282"/>
                    <a:pt x="3509" y="39"/>
                  </a:cubicBezTo>
                  <a:cubicBezTo>
                    <a:pt x="3487" y="12"/>
                    <a:pt x="3427" y="1"/>
                    <a:pt x="33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5"/>
            <p:cNvSpPr/>
            <p:nvPr/>
          </p:nvSpPr>
          <p:spPr>
            <a:xfrm>
              <a:off x="5365100" y="3159825"/>
              <a:ext cx="24200" cy="40250"/>
            </a:xfrm>
            <a:custGeom>
              <a:avLst/>
              <a:gdLst/>
              <a:ahLst/>
              <a:cxnLst/>
              <a:rect l="l" t="t" r="r" b="b"/>
              <a:pathLst>
                <a:path w="968" h="1610" extrusionOk="0">
                  <a:moveTo>
                    <a:pt x="851" y="1"/>
                  </a:moveTo>
                  <a:cubicBezTo>
                    <a:pt x="848" y="1"/>
                    <a:pt x="845" y="1"/>
                    <a:pt x="842" y="2"/>
                  </a:cubicBezTo>
                  <a:cubicBezTo>
                    <a:pt x="833" y="2"/>
                    <a:pt x="824" y="6"/>
                    <a:pt x="815" y="11"/>
                  </a:cubicBezTo>
                  <a:lnTo>
                    <a:pt x="828" y="47"/>
                  </a:lnTo>
                  <a:cubicBezTo>
                    <a:pt x="829" y="47"/>
                    <a:pt x="830" y="48"/>
                    <a:pt x="832" y="48"/>
                  </a:cubicBezTo>
                  <a:cubicBezTo>
                    <a:pt x="834" y="48"/>
                    <a:pt x="836" y="47"/>
                    <a:pt x="838" y="47"/>
                  </a:cubicBezTo>
                  <a:cubicBezTo>
                    <a:pt x="846" y="47"/>
                    <a:pt x="856" y="50"/>
                    <a:pt x="864" y="69"/>
                  </a:cubicBezTo>
                  <a:cubicBezTo>
                    <a:pt x="873" y="132"/>
                    <a:pt x="869" y="199"/>
                    <a:pt x="851" y="262"/>
                  </a:cubicBezTo>
                  <a:cubicBezTo>
                    <a:pt x="797" y="465"/>
                    <a:pt x="711" y="658"/>
                    <a:pt x="599" y="834"/>
                  </a:cubicBezTo>
                  <a:cubicBezTo>
                    <a:pt x="482" y="1018"/>
                    <a:pt x="356" y="1185"/>
                    <a:pt x="212" y="1347"/>
                  </a:cubicBezTo>
                  <a:cubicBezTo>
                    <a:pt x="95" y="1477"/>
                    <a:pt x="9" y="1563"/>
                    <a:pt x="9" y="1563"/>
                  </a:cubicBezTo>
                  <a:cubicBezTo>
                    <a:pt x="0" y="1572"/>
                    <a:pt x="0" y="1585"/>
                    <a:pt x="5" y="1594"/>
                  </a:cubicBezTo>
                  <a:cubicBezTo>
                    <a:pt x="8" y="1604"/>
                    <a:pt x="19" y="1609"/>
                    <a:pt x="30" y="1609"/>
                  </a:cubicBezTo>
                  <a:cubicBezTo>
                    <a:pt x="34" y="1609"/>
                    <a:pt x="37" y="1609"/>
                    <a:pt x="41" y="1608"/>
                  </a:cubicBezTo>
                  <a:cubicBezTo>
                    <a:pt x="131" y="1554"/>
                    <a:pt x="212" y="1495"/>
                    <a:pt x="288" y="1432"/>
                  </a:cubicBezTo>
                  <a:cubicBezTo>
                    <a:pt x="464" y="1288"/>
                    <a:pt x="612" y="1113"/>
                    <a:pt x="729" y="919"/>
                  </a:cubicBezTo>
                  <a:cubicBezTo>
                    <a:pt x="855" y="726"/>
                    <a:pt x="932" y="505"/>
                    <a:pt x="954" y="276"/>
                  </a:cubicBezTo>
                  <a:cubicBezTo>
                    <a:pt x="968" y="195"/>
                    <a:pt x="954" y="114"/>
                    <a:pt x="918" y="42"/>
                  </a:cubicBezTo>
                  <a:cubicBezTo>
                    <a:pt x="902" y="18"/>
                    <a:pt x="879" y="1"/>
                    <a:pt x="851"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5"/>
            <p:cNvSpPr/>
            <p:nvPr/>
          </p:nvSpPr>
          <p:spPr>
            <a:xfrm>
              <a:off x="5371475" y="3149100"/>
              <a:ext cx="17150" cy="28475"/>
            </a:xfrm>
            <a:custGeom>
              <a:avLst/>
              <a:gdLst/>
              <a:ahLst/>
              <a:cxnLst/>
              <a:rect l="l" t="t" r="r" b="b"/>
              <a:pathLst>
                <a:path w="686" h="1139" extrusionOk="0">
                  <a:moveTo>
                    <a:pt x="499" y="1"/>
                  </a:moveTo>
                  <a:cubicBezTo>
                    <a:pt x="483" y="1"/>
                    <a:pt x="467" y="3"/>
                    <a:pt x="452" y="8"/>
                  </a:cubicBezTo>
                  <a:cubicBezTo>
                    <a:pt x="402" y="17"/>
                    <a:pt x="357" y="39"/>
                    <a:pt x="317" y="62"/>
                  </a:cubicBezTo>
                  <a:cubicBezTo>
                    <a:pt x="258" y="98"/>
                    <a:pt x="204" y="138"/>
                    <a:pt x="155" y="183"/>
                  </a:cubicBezTo>
                  <a:cubicBezTo>
                    <a:pt x="119" y="219"/>
                    <a:pt x="101" y="242"/>
                    <a:pt x="101" y="242"/>
                  </a:cubicBezTo>
                  <a:cubicBezTo>
                    <a:pt x="96" y="246"/>
                    <a:pt x="92" y="255"/>
                    <a:pt x="96" y="264"/>
                  </a:cubicBezTo>
                  <a:cubicBezTo>
                    <a:pt x="103" y="271"/>
                    <a:pt x="109" y="275"/>
                    <a:pt x="116" y="275"/>
                  </a:cubicBezTo>
                  <a:cubicBezTo>
                    <a:pt x="118" y="275"/>
                    <a:pt x="121" y="274"/>
                    <a:pt x="123" y="273"/>
                  </a:cubicBezTo>
                  <a:lnTo>
                    <a:pt x="191" y="237"/>
                  </a:lnTo>
                  <a:cubicBezTo>
                    <a:pt x="245" y="210"/>
                    <a:pt x="303" y="183"/>
                    <a:pt x="357" y="161"/>
                  </a:cubicBezTo>
                  <a:cubicBezTo>
                    <a:pt x="393" y="147"/>
                    <a:pt x="429" y="134"/>
                    <a:pt x="465" y="134"/>
                  </a:cubicBezTo>
                  <a:cubicBezTo>
                    <a:pt x="470" y="132"/>
                    <a:pt x="475" y="132"/>
                    <a:pt x="480" y="132"/>
                  </a:cubicBezTo>
                  <a:cubicBezTo>
                    <a:pt x="491" y="132"/>
                    <a:pt x="501" y="135"/>
                    <a:pt x="510" y="138"/>
                  </a:cubicBezTo>
                  <a:cubicBezTo>
                    <a:pt x="510" y="138"/>
                    <a:pt x="510" y="138"/>
                    <a:pt x="510" y="138"/>
                  </a:cubicBezTo>
                  <a:lnTo>
                    <a:pt x="510" y="138"/>
                  </a:lnTo>
                  <a:cubicBezTo>
                    <a:pt x="512" y="138"/>
                    <a:pt x="512" y="139"/>
                    <a:pt x="512" y="140"/>
                  </a:cubicBezTo>
                  <a:cubicBezTo>
                    <a:pt x="511" y="139"/>
                    <a:pt x="511" y="139"/>
                    <a:pt x="510" y="138"/>
                  </a:cubicBezTo>
                  <a:lnTo>
                    <a:pt x="510" y="138"/>
                  </a:lnTo>
                  <a:cubicBezTo>
                    <a:pt x="510" y="140"/>
                    <a:pt x="511" y="140"/>
                    <a:pt x="511" y="140"/>
                  </a:cubicBezTo>
                  <a:cubicBezTo>
                    <a:pt x="511" y="140"/>
                    <a:pt x="512" y="140"/>
                    <a:pt x="512" y="140"/>
                  </a:cubicBezTo>
                  <a:lnTo>
                    <a:pt x="512" y="140"/>
                  </a:lnTo>
                  <a:cubicBezTo>
                    <a:pt x="516" y="144"/>
                    <a:pt x="520" y="148"/>
                    <a:pt x="524" y="152"/>
                  </a:cubicBezTo>
                  <a:cubicBezTo>
                    <a:pt x="528" y="183"/>
                    <a:pt x="524" y="215"/>
                    <a:pt x="510" y="246"/>
                  </a:cubicBezTo>
                  <a:cubicBezTo>
                    <a:pt x="497" y="291"/>
                    <a:pt x="474" y="336"/>
                    <a:pt x="452" y="377"/>
                  </a:cubicBezTo>
                  <a:cubicBezTo>
                    <a:pt x="402" y="467"/>
                    <a:pt x="357" y="561"/>
                    <a:pt x="299" y="642"/>
                  </a:cubicBezTo>
                  <a:cubicBezTo>
                    <a:pt x="245" y="723"/>
                    <a:pt x="200" y="804"/>
                    <a:pt x="155" y="871"/>
                  </a:cubicBezTo>
                  <a:cubicBezTo>
                    <a:pt x="69" y="1002"/>
                    <a:pt x="11" y="1096"/>
                    <a:pt x="11" y="1096"/>
                  </a:cubicBezTo>
                  <a:cubicBezTo>
                    <a:pt x="0" y="1117"/>
                    <a:pt x="17" y="1138"/>
                    <a:pt x="37" y="1138"/>
                  </a:cubicBezTo>
                  <a:cubicBezTo>
                    <a:pt x="43" y="1138"/>
                    <a:pt x="50" y="1136"/>
                    <a:pt x="56" y="1132"/>
                  </a:cubicBezTo>
                  <a:cubicBezTo>
                    <a:pt x="123" y="1069"/>
                    <a:pt x="186" y="1006"/>
                    <a:pt x="245" y="939"/>
                  </a:cubicBezTo>
                  <a:cubicBezTo>
                    <a:pt x="299" y="876"/>
                    <a:pt x="362" y="804"/>
                    <a:pt x="425" y="723"/>
                  </a:cubicBezTo>
                  <a:cubicBezTo>
                    <a:pt x="456" y="682"/>
                    <a:pt x="483" y="637"/>
                    <a:pt x="510" y="592"/>
                  </a:cubicBezTo>
                  <a:cubicBezTo>
                    <a:pt x="542" y="543"/>
                    <a:pt x="573" y="498"/>
                    <a:pt x="596" y="449"/>
                  </a:cubicBezTo>
                  <a:cubicBezTo>
                    <a:pt x="623" y="399"/>
                    <a:pt x="645" y="345"/>
                    <a:pt x="663" y="287"/>
                  </a:cubicBezTo>
                  <a:cubicBezTo>
                    <a:pt x="686" y="219"/>
                    <a:pt x="681" y="143"/>
                    <a:pt x="650" y="80"/>
                  </a:cubicBezTo>
                  <a:cubicBezTo>
                    <a:pt x="641" y="62"/>
                    <a:pt x="627" y="53"/>
                    <a:pt x="614" y="39"/>
                  </a:cubicBezTo>
                  <a:cubicBezTo>
                    <a:pt x="596" y="26"/>
                    <a:pt x="573" y="12"/>
                    <a:pt x="551" y="8"/>
                  </a:cubicBezTo>
                  <a:cubicBezTo>
                    <a:pt x="533" y="3"/>
                    <a:pt x="516" y="1"/>
                    <a:pt x="499"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5"/>
            <p:cNvSpPr/>
            <p:nvPr/>
          </p:nvSpPr>
          <p:spPr>
            <a:xfrm>
              <a:off x="5359925" y="3144625"/>
              <a:ext cx="19375" cy="23150"/>
            </a:xfrm>
            <a:custGeom>
              <a:avLst/>
              <a:gdLst/>
              <a:ahLst/>
              <a:cxnLst/>
              <a:rect l="l" t="t" r="r" b="b"/>
              <a:pathLst>
                <a:path w="775" h="926" extrusionOk="0">
                  <a:moveTo>
                    <a:pt x="612" y="151"/>
                  </a:moveTo>
                  <a:cubicBezTo>
                    <a:pt x="612" y="152"/>
                    <a:pt x="612" y="153"/>
                    <a:pt x="612" y="154"/>
                  </a:cubicBezTo>
                  <a:lnTo>
                    <a:pt x="612" y="154"/>
                  </a:lnTo>
                  <a:cubicBezTo>
                    <a:pt x="611" y="152"/>
                    <a:pt x="611" y="151"/>
                    <a:pt x="612" y="151"/>
                  </a:cubicBezTo>
                  <a:close/>
                  <a:moveTo>
                    <a:pt x="620" y="166"/>
                  </a:moveTo>
                  <a:lnTo>
                    <a:pt x="630" y="173"/>
                  </a:lnTo>
                  <a:cubicBezTo>
                    <a:pt x="630" y="174"/>
                    <a:pt x="629" y="174"/>
                    <a:pt x="629" y="174"/>
                  </a:cubicBezTo>
                  <a:cubicBezTo>
                    <a:pt x="627" y="174"/>
                    <a:pt x="623" y="170"/>
                    <a:pt x="620" y="166"/>
                  </a:cubicBezTo>
                  <a:close/>
                  <a:moveTo>
                    <a:pt x="568" y="1"/>
                  </a:moveTo>
                  <a:cubicBezTo>
                    <a:pt x="522" y="1"/>
                    <a:pt x="475" y="12"/>
                    <a:pt x="432" y="34"/>
                  </a:cubicBezTo>
                  <a:cubicBezTo>
                    <a:pt x="369" y="65"/>
                    <a:pt x="306" y="110"/>
                    <a:pt x="257" y="160"/>
                  </a:cubicBezTo>
                  <a:cubicBezTo>
                    <a:pt x="158" y="254"/>
                    <a:pt x="72" y="362"/>
                    <a:pt x="0" y="479"/>
                  </a:cubicBezTo>
                  <a:cubicBezTo>
                    <a:pt x="0" y="488"/>
                    <a:pt x="0" y="497"/>
                    <a:pt x="5" y="502"/>
                  </a:cubicBezTo>
                  <a:cubicBezTo>
                    <a:pt x="9" y="506"/>
                    <a:pt x="15" y="508"/>
                    <a:pt x="21" y="508"/>
                  </a:cubicBezTo>
                  <a:cubicBezTo>
                    <a:pt x="26" y="508"/>
                    <a:pt x="32" y="506"/>
                    <a:pt x="36" y="502"/>
                  </a:cubicBezTo>
                  <a:cubicBezTo>
                    <a:pt x="131" y="416"/>
                    <a:pt x="230" y="331"/>
                    <a:pt x="333" y="254"/>
                  </a:cubicBezTo>
                  <a:cubicBezTo>
                    <a:pt x="383" y="223"/>
                    <a:pt x="437" y="191"/>
                    <a:pt x="491" y="169"/>
                  </a:cubicBezTo>
                  <a:cubicBezTo>
                    <a:pt x="514" y="159"/>
                    <a:pt x="538" y="153"/>
                    <a:pt x="562" y="153"/>
                  </a:cubicBezTo>
                  <a:cubicBezTo>
                    <a:pt x="578" y="153"/>
                    <a:pt x="595" y="156"/>
                    <a:pt x="611" y="162"/>
                  </a:cubicBezTo>
                  <a:lnTo>
                    <a:pt x="611" y="162"/>
                  </a:lnTo>
                  <a:cubicBezTo>
                    <a:pt x="609" y="167"/>
                    <a:pt x="608" y="172"/>
                    <a:pt x="608" y="178"/>
                  </a:cubicBezTo>
                  <a:cubicBezTo>
                    <a:pt x="594" y="214"/>
                    <a:pt x="585" y="245"/>
                    <a:pt x="567" y="272"/>
                  </a:cubicBezTo>
                  <a:cubicBezTo>
                    <a:pt x="536" y="344"/>
                    <a:pt x="495" y="412"/>
                    <a:pt x="455" y="475"/>
                  </a:cubicBezTo>
                  <a:cubicBezTo>
                    <a:pt x="374" y="610"/>
                    <a:pt x="288" y="740"/>
                    <a:pt x="207" y="884"/>
                  </a:cubicBezTo>
                  <a:cubicBezTo>
                    <a:pt x="198" y="893"/>
                    <a:pt x="198" y="906"/>
                    <a:pt x="207" y="915"/>
                  </a:cubicBezTo>
                  <a:cubicBezTo>
                    <a:pt x="212" y="922"/>
                    <a:pt x="219" y="926"/>
                    <a:pt x="225" y="926"/>
                  </a:cubicBezTo>
                  <a:cubicBezTo>
                    <a:pt x="232" y="926"/>
                    <a:pt x="239" y="922"/>
                    <a:pt x="243" y="915"/>
                  </a:cubicBezTo>
                  <a:cubicBezTo>
                    <a:pt x="365" y="807"/>
                    <a:pt x="477" y="686"/>
                    <a:pt x="572" y="556"/>
                  </a:cubicBezTo>
                  <a:cubicBezTo>
                    <a:pt x="626" y="488"/>
                    <a:pt x="671" y="421"/>
                    <a:pt x="711" y="349"/>
                  </a:cubicBezTo>
                  <a:cubicBezTo>
                    <a:pt x="729" y="308"/>
                    <a:pt x="747" y="263"/>
                    <a:pt x="761" y="218"/>
                  </a:cubicBezTo>
                  <a:cubicBezTo>
                    <a:pt x="770" y="191"/>
                    <a:pt x="774" y="160"/>
                    <a:pt x="770" y="128"/>
                  </a:cubicBezTo>
                  <a:cubicBezTo>
                    <a:pt x="761" y="79"/>
                    <a:pt x="725" y="34"/>
                    <a:pt x="675" y="20"/>
                  </a:cubicBezTo>
                  <a:lnTo>
                    <a:pt x="675" y="20"/>
                  </a:lnTo>
                  <a:lnTo>
                    <a:pt x="693" y="29"/>
                  </a:lnTo>
                  <a:cubicBezTo>
                    <a:pt x="653" y="10"/>
                    <a:pt x="610" y="1"/>
                    <a:pt x="568"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5"/>
            <p:cNvSpPr/>
            <p:nvPr/>
          </p:nvSpPr>
          <p:spPr>
            <a:xfrm>
              <a:off x="5306575" y="3165425"/>
              <a:ext cx="32900" cy="19200"/>
            </a:xfrm>
            <a:custGeom>
              <a:avLst/>
              <a:gdLst/>
              <a:ahLst/>
              <a:cxnLst/>
              <a:rect l="l" t="t" r="r" b="b"/>
              <a:pathLst>
                <a:path w="1316" h="768" extrusionOk="0">
                  <a:moveTo>
                    <a:pt x="1256" y="1"/>
                  </a:moveTo>
                  <a:cubicBezTo>
                    <a:pt x="1247" y="1"/>
                    <a:pt x="1238" y="3"/>
                    <a:pt x="1230" y="7"/>
                  </a:cubicBezTo>
                  <a:cubicBezTo>
                    <a:pt x="1230" y="7"/>
                    <a:pt x="1149" y="47"/>
                    <a:pt x="1041" y="110"/>
                  </a:cubicBezTo>
                  <a:lnTo>
                    <a:pt x="641" y="344"/>
                  </a:lnTo>
                  <a:cubicBezTo>
                    <a:pt x="501" y="434"/>
                    <a:pt x="357" y="511"/>
                    <a:pt x="250" y="569"/>
                  </a:cubicBezTo>
                  <a:cubicBezTo>
                    <a:pt x="137" y="623"/>
                    <a:pt x="65" y="659"/>
                    <a:pt x="65" y="659"/>
                  </a:cubicBezTo>
                  <a:lnTo>
                    <a:pt x="56" y="664"/>
                  </a:lnTo>
                  <a:cubicBezTo>
                    <a:pt x="1" y="689"/>
                    <a:pt x="22" y="768"/>
                    <a:pt x="78" y="768"/>
                  </a:cubicBezTo>
                  <a:cubicBezTo>
                    <a:pt x="81" y="768"/>
                    <a:pt x="84" y="768"/>
                    <a:pt x="88" y="767"/>
                  </a:cubicBezTo>
                  <a:lnTo>
                    <a:pt x="151" y="758"/>
                  </a:lnTo>
                  <a:lnTo>
                    <a:pt x="218" y="749"/>
                  </a:lnTo>
                  <a:cubicBezTo>
                    <a:pt x="250" y="745"/>
                    <a:pt x="281" y="736"/>
                    <a:pt x="308" y="727"/>
                  </a:cubicBezTo>
                  <a:lnTo>
                    <a:pt x="411" y="691"/>
                  </a:lnTo>
                  <a:cubicBezTo>
                    <a:pt x="452" y="682"/>
                    <a:pt x="488" y="668"/>
                    <a:pt x="524" y="650"/>
                  </a:cubicBezTo>
                  <a:cubicBezTo>
                    <a:pt x="596" y="610"/>
                    <a:pt x="681" y="574"/>
                    <a:pt x="753" y="529"/>
                  </a:cubicBezTo>
                  <a:cubicBezTo>
                    <a:pt x="893" y="448"/>
                    <a:pt x="1023" y="353"/>
                    <a:pt x="1145" y="250"/>
                  </a:cubicBezTo>
                  <a:cubicBezTo>
                    <a:pt x="1199" y="200"/>
                    <a:pt x="1248" y="151"/>
                    <a:pt x="1298" y="97"/>
                  </a:cubicBezTo>
                  <a:cubicBezTo>
                    <a:pt x="1311" y="79"/>
                    <a:pt x="1316" y="52"/>
                    <a:pt x="1307" y="34"/>
                  </a:cubicBezTo>
                  <a:cubicBezTo>
                    <a:pt x="1297" y="12"/>
                    <a:pt x="1277" y="1"/>
                    <a:pt x="1256"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5"/>
            <p:cNvSpPr/>
            <p:nvPr/>
          </p:nvSpPr>
          <p:spPr>
            <a:xfrm>
              <a:off x="5342375" y="3144425"/>
              <a:ext cx="22175" cy="19675"/>
            </a:xfrm>
            <a:custGeom>
              <a:avLst/>
              <a:gdLst/>
              <a:ahLst/>
              <a:cxnLst/>
              <a:rect l="l" t="t" r="r" b="b"/>
              <a:pathLst>
                <a:path w="887" h="787" extrusionOk="0">
                  <a:moveTo>
                    <a:pt x="681" y="0"/>
                  </a:moveTo>
                  <a:cubicBezTo>
                    <a:pt x="647" y="0"/>
                    <a:pt x="611" y="9"/>
                    <a:pt x="581" y="24"/>
                  </a:cubicBezTo>
                  <a:cubicBezTo>
                    <a:pt x="522" y="51"/>
                    <a:pt x="473" y="91"/>
                    <a:pt x="428" y="136"/>
                  </a:cubicBezTo>
                  <a:cubicBezTo>
                    <a:pt x="388" y="172"/>
                    <a:pt x="347" y="213"/>
                    <a:pt x="316" y="258"/>
                  </a:cubicBezTo>
                  <a:cubicBezTo>
                    <a:pt x="244" y="339"/>
                    <a:pt x="190" y="420"/>
                    <a:pt x="140" y="492"/>
                  </a:cubicBezTo>
                  <a:cubicBezTo>
                    <a:pt x="91" y="568"/>
                    <a:pt x="46" y="649"/>
                    <a:pt x="1" y="734"/>
                  </a:cubicBezTo>
                  <a:cubicBezTo>
                    <a:pt x="1" y="743"/>
                    <a:pt x="1" y="752"/>
                    <a:pt x="5" y="757"/>
                  </a:cubicBezTo>
                  <a:cubicBezTo>
                    <a:pt x="10" y="761"/>
                    <a:pt x="15" y="764"/>
                    <a:pt x="21" y="764"/>
                  </a:cubicBezTo>
                  <a:cubicBezTo>
                    <a:pt x="27" y="764"/>
                    <a:pt x="32" y="761"/>
                    <a:pt x="37" y="757"/>
                  </a:cubicBezTo>
                  <a:lnTo>
                    <a:pt x="226" y="559"/>
                  </a:lnTo>
                  <a:cubicBezTo>
                    <a:pt x="280" y="496"/>
                    <a:pt x="347" y="429"/>
                    <a:pt x="419" y="357"/>
                  </a:cubicBezTo>
                  <a:cubicBezTo>
                    <a:pt x="455" y="321"/>
                    <a:pt x="495" y="285"/>
                    <a:pt x="531" y="253"/>
                  </a:cubicBezTo>
                  <a:cubicBezTo>
                    <a:pt x="567" y="222"/>
                    <a:pt x="603" y="195"/>
                    <a:pt x="648" y="172"/>
                  </a:cubicBezTo>
                  <a:cubicBezTo>
                    <a:pt x="664" y="172"/>
                    <a:pt x="650" y="162"/>
                    <a:pt x="671" y="162"/>
                  </a:cubicBezTo>
                  <a:cubicBezTo>
                    <a:pt x="674" y="162"/>
                    <a:pt x="679" y="163"/>
                    <a:pt x="684" y="163"/>
                  </a:cubicBezTo>
                  <a:cubicBezTo>
                    <a:pt x="671" y="163"/>
                    <a:pt x="707" y="177"/>
                    <a:pt x="707" y="181"/>
                  </a:cubicBezTo>
                  <a:cubicBezTo>
                    <a:pt x="725" y="195"/>
                    <a:pt x="729" y="226"/>
                    <a:pt x="725" y="267"/>
                  </a:cubicBezTo>
                  <a:cubicBezTo>
                    <a:pt x="711" y="352"/>
                    <a:pt x="684" y="433"/>
                    <a:pt x="644" y="510"/>
                  </a:cubicBezTo>
                  <a:cubicBezTo>
                    <a:pt x="603" y="577"/>
                    <a:pt x="581" y="640"/>
                    <a:pt x="554" y="685"/>
                  </a:cubicBezTo>
                  <a:lnTo>
                    <a:pt x="518" y="748"/>
                  </a:lnTo>
                  <a:cubicBezTo>
                    <a:pt x="509" y="757"/>
                    <a:pt x="509" y="770"/>
                    <a:pt x="513" y="779"/>
                  </a:cubicBezTo>
                  <a:cubicBezTo>
                    <a:pt x="518" y="784"/>
                    <a:pt x="525" y="786"/>
                    <a:pt x="532" y="786"/>
                  </a:cubicBezTo>
                  <a:cubicBezTo>
                    <a:pt x="539" y="786"/>
                    <a:pt x="547" y="784"/>
                    <a:pt x="554" y="779"/>
                  </a:cubicBezTo>
                  <a:lnTo>
                    <a:pt x="608" y="721"/>
                  </a:lnTo>
                  <a:cubicBezTo>
                    <a:pt x="653" y="672"/>
                    <a:pt x="698" y="618"/>
                    <a:pt x="738" y="559"/>
                  </a:cubicBezTo>
                  <a:cubicBezTo>
                    <a:pt x="765" y="523"/>
                    <a:pt x="792" y="483"/>
                    <a:pt x="815" y="442"/>
                  </a:cubicBezTo>
                  <a:cubicBezTo>
                    <a:pt x="842" y="388"/>
                    <a:pt x="860" y="334"/>
                    <a:pt x="869" y="280"/>
                  </a:cubicBezTo>
                  <a:cubicBezTo>
                    <a:pt x="887" y="204"/>
                    <a:pt x="869" y="123"/>
                    <a:pt x="815" y="64"/>
                  </a:cubicBezTo>
                  <a:cubicBezTo>
                    <a:pt x="801" y="51"/>
                    <a:pt x="788" y="37"/>
                    <a:pt x="770" y="28"/>
                  </a:cubicBezTo>
                  <a:lnTo>
                    <a:pt x="743" y="10"/>
                  </a:lnTo>
                  <a:lnTo>
                    <a:pt x="734" y="10"/>
                  </a:lnTo>
                  <a:lnTo>
                    <a:pt x="711" y="1"/>
                  </a:lnTo>
                  <a:lnTo>
                    <a:pt x="702" y="1"/>
                  </a:lnTo>
                  <a:cubicBezTo>
                    <a:pt x="695" y="0"/>
                    <a:pt x="688" y="0"/>
                    <a:pt x="681"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5"/>
            <p:cNvSpPr/>
            <p:nvPr/>
          </p:nvSpPr>
          <p:spPr>
            <a:xfrm>
              <a:off x="5499575" y="2963100"/>
              <a:ext cx="30200" cy="15875"/>
            </a:xfrm>
            <a:custGeom>
              <a:avLst/>
              <a:gdLst/>
              <a:ahLst/>
              <a:cxnLst/>
              <a:rect l="l" t="t" r="r" b="b"/>
              <a:pathLst>
                <a:path w="1208" h="635" extrusionOk="0">
                  <a:moveTo>
                    <a:pt x="627" y="0"/>
                  </a:moveTo>
                  <a:cubicBezTo>
                    <a:pt x="599" y="0"/>
                    <a:pt x="571" y="2"/>
                    <a:pt x="542" y="7"/>
                  </a:cubicBezTo>
                  <a:lnTo>
                    <a:pt x="461" y="29"/>
                  </a:lnTo>
                  <a:lnTo>
                    <a:pt x="393" y="65"/>
                  </a:lnTo>
                  <a:cubicBezTo>
                    <a:pt x="353" y="83"/>
                    <a:pt x="312" y="106"/>
                    <a:pt x="276" y="133"/>
                  </a:cubicBezTo>
                  <a:cubicBezTo>
                    <a:pt x="236" y="160"/>
                    <a:pt x="200" y="191"/>
                    <a:pt x="168" y="227"/>
                  </a:cubicBezTo>
                  <a:cubicBezTo>
                    <a:pt x="141" y="259"/>
                    <a:pt x="114" y="290"/>
                    <a:pt x="96" y="326"/>
                  </a:cubicBezTo>
                  <a:cubicBezTo>
                    <a:pt x="60" y="380"/>
                    <a:pt x="38" y="434"/>
                    <a:pt x="20" y="497"/>
                  </a:cubicBezTo>
                  <a:cubicBezTo>
                    <a:pt x="15" y="520"/>
                    <a:pt x="11" y="542"/>
                    <a:pt x="11" y="565"/>
                  </a:cubicBezTo>
                  <a:cubicBezTo>
                    <a:pt x="0" y="609"/>
                    <a:pt x="33" y="635"/>
                    <a:pt x="66" y="635"/>
                  </a:cubicBezTo>
                  <a:cubicBezTo>
                    <a:pt x="90" y="635"/>
                    <a:pt x="115" y="620"/>
                    <a:pt x="123" y="587"/>
                  </a:cubicBezTo>
                  <a:cubicBezTo>
                    <a:pt x="150" y="529"/>
                    <a:pt x="191" y="475"/>
                    <a:pt x="236" y="430"/>
                  </a:cubicBezTo>
                  <a:cubicBezTo>
                    <a:pt x="254" y="407"/>
                    <a:pt x="276" y="385"/>
                    <a:pt x="303" y="367"/>
                  </a:cubicBezTo>
                  <a:cubicBezTo>
                    <a:pt x="326" y="344"/>
                    <a:pt x="353" y="326"/>
                    <a:pt x="384" y="308"/>
                  </a:cubicBezTo>
                  <a:cubicBezTo>
                    <a:pt x="416" y="286"/>
                    <a:pt x="447" y="268"/>
                    <a:pt x="488" y="254"/>
                  </a:cubicBezTo>
                  <a:lnTo>
                    <a:pt x="537" y="227"/>
                  </a:lnTo>
                  <a:lnTo>
                    <a:pt x="587" y="218"/>
                  </a:lnTo>
                  <a:cubicBezTo>
                    <a:pt x="609" y="215"/>
                    <a:pt x="633" y="212"/>
                    <a:pt x="657" y="212"/>
                  </a:cubicBezTo>
                  <a:cubicBezTo>
                    <a:pt x="667" y="212"/>
                    <a:pt x="676" y="213"/>
                    <a:pt x="685" y="214"/>
                  </a:cubicBezTo>
                  <a:cubicBezTo>
                    <a:pt x="717" y="218"/>
                    <a:pt x="748" y="227"/>
                    <a:pt x="780" y="236"/>
                  </a:cubicBezTo>
                  <a:cubicBezTo>
                    <a:pt x="843" y="263"/>
                    <a:pt x="897" y="295"/>
                    <a:pt x="951" y="335"/>
                  </a:cubicBezTo>
                  <a:cubicBezTo>
                    <a:pt x="1005" y="380"/>
                    <a:pt x="1054" y="425"/>
                    <a:pt x="1104" y="475"/>
                  </a:cubicBezTo>
                  <a:cubicBezTo>
                    <a:pt x="1114" y="489"/>
                    <a:pt x="1130" y="494"/>
                    <a:pt x="1147" y="494"/>
                  </a:cubicBezTo>
                  <a:cubicBezTo>
                    <a:pt x="1152" y="494"/>
                    <a:pt x="1157" y="494"/>
                    <a:pt x="1162" y="493"/>
                  </a:cubicBezTo>
                  <a:cubicBezTo>
                    <a:pt x="1194" y="479"/>
                    <a:pt x="1207" y="448"/>
                    <a:pt x="1198" y="416"/>
                  </a:cubicBezTo>
                  <a:cubicBezTo>
                    <a:pt x="1162" y="344"/>
                    <a:pt x="1122" y="272"/>
                    <a:pt x="1063" y="214"/>
                  </a:cubicBezTo>
                  <a:cubicBezTo>
                    <a:pt x="1009" y="151"/>
                    <a:pt x="937" y="92"/>
                    <a:pt x="861" y="56"/>
                  </a:cubicBezTo>
                  <a:cubicBezTo>
                    <a:pt x="811" y="34"/>
                    <a:pt x="762" y="16"/>
                    <a:pt x="712" y="7"/>
                  </a:cubicBezTo>
                  <a:cubicBezTo>
                    <a:pt x="683" y="2"/>
                    <a:pt x="655" y="0"/>
                    <a:pt x="627"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5"/>
            <p:cNvSpPr/>
            <p:nvPr/>
          </p:nvSpPr>
          <p:spPr>
            <a:xfrm>
              <a:off x="5368350" y="2949900"/>
              <a:ext cx="19600" cy="18925"/>
            </a:xfrm>
            <a:custGeom>
              <a:avLst/>
              <a:gdLst/>
              <a:ahLst/>
              <a:cxnLst/>
              <a:rect l="l" t="t" r="r" b="b"/>
              <a:pathLst>
                <a:path w="784" h="757" extrusionOk="0">
                  <a:moveTo>
                    <a:pt x="311" y="1"/>
                  </a:moveTo>
                  <a:cubicBezTo>
                    <a:pt x="289" y="1"/>
                    <a:pt x="266" y="2"/>
                    <a:pt x="244" y="4"/>
                  </a:cubicBezTo>
                  <a:cubicBezTo>
                    <a:pt x="185" y="13"/>
                    <a:pt x="131" y="40"/>
                    <a:pt x="91" y="81"/>
                  </a:cubicBezTo>
                  <a:cubicBezTo>
                    <a:pt x="68" y="103"/>
                    <a:pt x="50" y="135"/>
                    <a:pt x="37" y="166"/>
                  </a:cubicBezTo>
                  <a:lnTo>
                    <a:pt x="23" y="216"/>
                  </a:lnTo>
                  <a:cubicBezTo>
                    <a:pt x="10" y="261"/>
                    <a:pt x="1" y="306"/>
                    <a:pt x="1" y="351"/>
                  </a:cubicBezTo>
                  <a:cubicBezTo>
                    <a:pt x="1" y="391"/>
                    <a:pt x="5" y="431"/>
                    <a:pt x="19" y="467"/>
                  </a:cubicBezTo>
                  <a:cubicBezTo>
                    <a:pt x="28" y="503"/>
                    <a:pt x="41" y="535"/>
                    <a:pt x="50" y="566"/>
                  </a:cubicBezTo>
                  <a:cubicBezTo>
                    <a:pt x="68" y="611"/>
                    <a:pt x="95" y="652"/>
                    <a:pt x="122" y="692"/>
                  </a:cubicBezTo>
                  <a:cubicBezTo>
                    <a:pt x="145" y="724"/>
                    <a:pt x="158" y="737"/>
                    <a:pt x="158" y="737"/>
                  </a:cubicBezTo>
                  <a:cubicBezTo>
                    <a:pt x="170" y="751"/>
                    <a:pt x="185" y="757"/>
                    <a:pt x="199" y="757"/>
                  </a:cubicBezTo>
                  <a:cubicBezTo>
                    <a:pt x="232" y="757"/>
                    <a:pt x="261" y="726"/>
                    <a:pt x="248" y="688"/>
                  </a:cubicBezTo>
                  <a:lnTo>
                    <a:pt x="248" y="683"/>
                  </a:lnTo>
                  <a:lnTo>
                    <a:pt x="230" y="638"/>
                  </a:lnTo>
                  <a:cubicBezTo>
                    <a:pt x="217" y="598"/>
                    <a:pt x="208" y="557"/>
                    <a:pt x="199" y="517"/>
                  </a:cubicBezTo>
                  <a:cubicBezTo>
                    <a:pt x="194" y="490"/>
                    <a:pt x="190" y="467"/>
                    <a:pt x="185" y="436"/>
                  </a:cubicBezTo>
                  <a:cubicBezTo>
                    <a:pt x="185" y="413"/>
                    <a:pt x="185" y="386"/>
                    <a:pt x="185" y="360"/>
                  </a:cubicBezTo>
                  <a:cubicBezTo>
                    <a:pt x="185" y="328"/>
                    <a:pt x="190" y="301"/>
                    <a:pt x="203" y="279"/>
                  </a:cubicBezTo>
                  <a:lnTo>
                    <a:pt x="221" y="225"/>
                  </a:lnTo>
                  <a:cubicBezTo>
                    <a:pt x="221" y="228"/>
                    <a:pt x="221" y="229"/>
                    <a:pt x="222" y="229"/>
                  </a:cubicBezTo>
                  <a:cubicBezTo>
                    <a:pt x="223" y="229"/>
                    <a:pt x="227" y="216"/>
                    <a:pt x="230" y="216"/>
                  </a:cubicBezTo>
                  <a:cubicBezTo>
                    <a:pt x="244" y="202"/>
                    <a:pt x="257" y="198"/>
                    <a:pt x="275" y="193"/>
                  </a:cubicBezTo>
                  <a:cubicBezTo>
                    <a:pt x="289" y="191"/>
                    <a:pt x="302" y="190"/>
                    <a:pt x="316" y="190"/>
                  </a:cubicBezTo>
                  <a:cubicBezTo>
                    <a:pt x="329" y="190"/>
                    <a:pt x="343" y="191"/>
                    <a:pt x="356" y="193"/>
                  </a:cubicBezTo>
                  <a:cubicBezTo>
                    <a:pt x="410" y="198"/>
                    <a:pt x="469" y="211"/>
                    <a:pt x="523" y="225"/>
                  </a:cubicBezTo>
                  <a:cubicBezTo>
                    <a:pt x="626" y="256"/>
                    <a:pt x="694" y="279"/>
                    <a:pt x="694" y="279"/>
                  </a:cubicBezTo>
                  <a:cubicBezTo>
                    <a:pt x="700" y="281"/>
                    <a:pt x="706" y="282"/>
                    <a:pt x="711" y="282"/>
                  </a:cubicBezTo>
                  <a:cubicBezTo>
                    <a:pt x="756" y="282"/>
                    <a:pt x="783" y="224"/>
                    <a:pt x="748" y="189"/>
                  </a:cubicBezTo>
                  <a:lnTo>
                    <a:pt x="748" y="184"/>
                  </a:lnTo>
                  <a:cubicBezTo>
                    <a:pt x="694" y="144"/>
                    <a:pt x="640" y="103"/>
                    <a:pt x="577" y="76"/>
                  </a:cubicBezTo>
                  <a:cubicBezTo>
                    <a:pt x="514" y="45"/>
                    <a:pt x="446" y="18"/>
                    <a:pt x="379" y="4"/>
                  </a:cubicBezTo>
                  <a:cubicBezTo>
                    <a:pt x="356" y="2"/>
                    <a:pt x="334" y="1"/>
                    <a:pt x="311" y="1"/>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5"/>
            <p:cNvSpPr/>
            <p:nvPr/>
          </p:nvSpPr>
          <p:spPr>
            <a:xfrm>
              <a:off x="5418450" y="2895650"/>
              <a:ext cx="33825" cy="14175"/>
            </a:xfrm>
            <a:custGeom>
              <a:avLst/>
              <a:gdLst/>
              <a:ahLst/>
              <a:cxnLst/>
              <a:rect l="l" t="t" r="r" b="b"/>
              <a:pathLst>
                <a:path w="1353" h="567" extrusionOk="0">
                  <a:moveTo>
                    <a:pt x="499" y="0"/>
                  </a:moveTo>
                  <a:cubicBezTo>
                    <a:pt x="336" y="0"/>
                    <a:pt x="197" y="39"/>
                    <a:pt x="156" y="105"/>
                  </a:cubicBezTo>
                  <a:cubicBezTo>
                    <a:pt x="1" y="343"/>
                    <a:pt x="895" y="566"/>
                    <a:pt x="1205" y="566"/>
                  </a:cubicBezTo>
                  <a:cubicBezTo>
                    <a:pt x="1264" y="566"/>
                    <a:pt x="1301" y="558"/>
                    <a:pt x="1308" y="541"/>
                  </a:cubicBezTo>
                  <a:cubicBezTo>
                    <a:pt x="1353" y="438"/>
                    <a:pt x="1213" y="240"/>
                    <a:pt x="930" y="96"/>
                  </a:cubicBezTo>
                  <a:cubicBezTo>
                    <a:pt x="799" y="29"/>
                    <a:pt x="640" y="0"/>
                    <a:pt x="499"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5"/>
            <p:cNvSpPr/>
            <p:nvPr/>
          </p:nvSpPr>
          <p:spPr>
            <a:xfrm>
              <a:off x="5339225" y="2895725"/>
              <a:ext cx="33725" cy="15250"/>
            </a:xfrm>
            <a:custGeom>
              <a:avLst/>
              <a:gdLst/>
              <a:ahLst/>
              <a:cxnLst/>
              <a:rect l="l" t="t" r="r" b="b"/>
              <a:pathLst>
                <a:path w="1349" h="610" extrusionOk="0">
                  <a:moveTo>
                    <a:pt x="886" y="1"/>
                  </a:moveTo>
                  <a:cubicBezTo>
                    <a:pt x="732" y="1"/>
                    <a:pt x="546" y="39"/>
                    <a:pt x="401" y="124"/>
                  </a:cubicBezTo>
                  <a:cubicBezTo>
                    <a:pt x="122" y="282"/>
                    <a:pt x="1" y="489"/>
                    <a:pt x="46" y="592"/>
                  </a:cubicBezTo>
                  <a:cubicBezTo>
                    <a:pt x="52" y="604"/>
                    <a:pt x="77" y="610"/>
                    <a:pt x="115" y="610"/>
                  </a:cubicBezTo>
                  <a:cubicBezTo>
                    <a:pt x="388" y="610"/>
                    <a:pt x="1348" y="324"/>
                    <a:pt x="1175" y="84"/>
                  </a:cubicBezTo>
                  <a:cubicBezTo>
                    <a:pt x="1137" y="31"/>
                    <a:pt x="1024" y="1"/>
                    <a:pt x="886"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5"/>
            <p:cNvSpPr/>
            <p:nvPr/>
          </p:nvSpPr>
          <p:spPr>
            <a:xfrm>
              <a:off x="5368575" y="2989900"/>
              <a:ext cx="34450" cy="12900"/>
            </a:xfrm>
            <a:custGeom>
              <a:avLst/>
              <a:gdLst/>
              <a:ahLst/>
              <a:cxnLst/>
              <a:rect l="l" t="t" r="r" b="b"/>
              <a:pathLst>
                <a:path w="1378" h="516" extrusionOk="0">
                  <a:moveTo>
                    <a:pt x="757" y="1"/>
                  </a:moveTo>
                  <a:cubicBezTo>
                    <a:pt x="505" y="1"/>
                    <a:pt x="221" y="78"/>
                    <a:pt x="14" y="352"/>
                  </a:cubicBezTo>
                  <a:lnTo>
                    <a:pt x="1" y="379"/>
                  </a:lnTo>
                  <a:cubicBezTo>
                    <a:pt x="154" y="468"/>
                    <a:pt x="329" y="515"/>
                    <a:pt x="506" y="515"/>
                  </a:cubicBezTo>
                  <a:cubicBezTo>
                    <a:pt x="562" y="515"/>
                    <a:pt x="619" y="510"/>
                    <a:pt x="676" y="500"/>
                  </a:cubicBezTo>
                  <a:cubicBezTo>
                    <a:pt x="937" y="446"/>
                    <a:pt x="1179" y="325"/>
                    <a:pt x="1377" y="150"/>
                  </a:cubicBezTo>
                  <a:lnTo>
                    <a:pt x="1355" y="127"/>
                  </a:lnTo>
                  <a:cubicBezTo>
                    <a:pt x="1355" y="127"/>
                    <a:pt x="1081" y="1"/>
                    <a:pt x="757"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5"/>
            <p:cNvSpPr/>
            <p:nvPr/>
          </p:nvSpPr>
          <p:spPr>
            <a:xfrm>
              <a:off x="5355525" y="2972125"/>
              <a:ext cx="56825" cy="27250"/>
            </a:xfrm>
            <a:custGeom>
              <a:avLst/>
              <a:gdLst/>
              <a:ahLst/>
              <a:cxnLst/>
              <a:rect l="l" t="t" r="r" b="b"/>
              <a:pathLst>
                <a:path w="2273" h="1090" extrusionOk="0">
                  <a:moveTo>
                    <a:pt x="1907" y="1"/>
                  </a:moveTo>
                  <a:cubicBezTo>
                    <a:pt x="1702" y="1"/>
                    <a:pt x="1435" y="229"/>
                    <a:pt x="1045" y="276"/>
                  </a:cubicBezTo>
                  <a:cubicBezTo>
                    <a:pt x="985" y="283"/>
                    <a:pt x="930" y="286"/>
                    <a:pt x="878" y="286"/>
                  </a:cubicBezTo>
                  <a:cubicBezTo>
                    <a:pt x="619" y="286"/>
                    <a:pt x="446" y="213"/>
                    <a:pt x="321" y="213"/>
                  </a:cubicBezTo>
                  <a:cubicBezTo>
                    <a:pt x="247" y="213"/>
                    <a:pt x="190" y="239"/>
                    <a:pt x="140" y="321"/>
                  </a:cubicBezTo>
                  <a:cubicBezTo>
                    <a:pt x="1" y="555"/>
                    <a:pt x="194" y="901"/>
                    <a:pt x="523" y="1090"/>
                  </a:cubicBezTo>
                  <a:lnTo>
                    <a:pt x="541" y="1063"/>
                  </a:lnTo>
                  <a:cubicBezTo>
                    <a:pt x="746" y="789"/>
                    <a:pt x="1028" y="712"/>
                    <a:pt x="1280" y="712"/>
                  </a:cubicBezTo>
                  <a:cubicBezTo>
                    <a:pt x="1603" y="712"/>
                    <a:pt x="1877" y="838"/>
                    <a:pt x="1877" y="838"/>
                  </a:cubicBezTo>
                  <a:lnTo>
                    <a:pt x="1899" y="865"/>
                  </a:lnTo>
                  <a:cubicBezTo>
                    <a:pt x="2147" y="649"/>
                    <a:pt x="2273" y="375"/>
                    <a:pt x="2142" y="159"/>
                  </a:cubicBezTo>
                  <a:cubicBezTo>
                    <a:pt x="2072" y="43"/>
                    <a:pt x="1995" y="1"/>
                    <a:pt x="190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5"/>
            <p:cNvSpPr/>
            <p:nvPr/>
          </p:nvSpPr>
          <p:spPr>
            <a:xfrm>
              <a:off x="5422350" y="2933125"/>
              <a:ext cx="15525" cy="24200"/>
            </a:xfrm>
            <a:custGeom>
              <a:avLst/>
              <a:gdLst/>
              <a:ahLst/>
              <a:cxnLst/>
              <a:rect l="l" t="t" r="r" b="b"/>
              <a:pathLst>
                <a:path w="621" h="968" extrusionOk="0">
                  <a:moveTo>
                    <a:pt x="57" y="1"/>
                  </a:moveTo>
                  <a:cubicBezTo>
                    <a:pt x="50" y="1"/>
                    <a:pt x="43" y="2"/>
                    <a:pt x="36" y="5"/>
                  </a:cubicBezTo>
                  <a:cubicBezTo>
                    <a:pt x="23" y="14"/>
                    <a:pt x="14" y="23"/>
                    <a:pt x="14" y="36"/>
                  </a:cubicBezTo>
                  <a:lnTo>
                    <a:pt x="14" y="41"/>
                  </a:lnTo>
                  <a:cubicBezTo>
                    <a:pt x="9" y="50"/>
                    <a:pt x="9" y="59"/>
                    <a:pt x="9" y="68"/>
                  </a:cubicBezTo>
                  <a:lnTo>
                    <a:pt x="5" y="63"/>
                  </a:lnTo>
                  <a:lnTo>
                    <a:pt x="5" y="63"/>
                  </a:lnTo>
                  <a:cubicBezTo>
                    <a:pt x="0" y="126"/>
                    <a:pt x="14" y="189"/>
                    <a:pt x="45" y="243"/>
                  </a:cubicBezTo>
                  <a:cubicBezTo>
                    <a:pt x="54" y="261"/>
                    <a:pt x="68" y="279"/>
                    <a:pt x="86" y="297"/>
                  </a:cubicBezTo>
                  <a:cubicBezTo>
                    <a:pt x="104" y="315"/>
                    <a:pt x="122" y="329"/>
                    <a:pt x="140" y="342"/>
                  </a:cubicBezTo>
                  <a:cubicBezTo>
                    <a:pt x="162" y="356"/>
                    <a:pt x="189" y="365"/>
                    <a:pt x="212" y="374"/>
                  </a:cubicBezTo>
                  <a:cubicBezTo>
                    <a:pt x="180" y="446"/>
                    <a:pt x="158" y="522"/>
                    <a:pt x="158" y="603"/>
                  </a:cubicBezTo>
                  <a:cubicBezTo>
                    <a:pt x="144" y="824"/>
                    <a:pt x="239" y="959"/>
                    <a:pt x="365" y="968"/>
                  </a:cubicBezTo>
                  <a:cubicBezTo>
                    <a:pt x="369" y="968"/>
                    <a:pt x="373" y="968"/>
                    <a:pt x="377" y="968"/>
                  </a:cubicBezTo>
                  <a:cubicBezTo>
                    <a:pt x="498" y="968"/>
                    <a:pt x="599" y="843"/>
                    <a:pt x="607" y="630"/>
                  </a:cubicBezTo>
                  <a:cubicBezTo>
                    <a:pt x="621" y="414"/>
                    <a:pt x="531" y="230"/>
                    <a:pt x="405" y="225"/>
                  </a:cubicBezTo>
                  <a:cubicBezTo>
                    <a:pt x="383" y="225"/>
                    <a:pt x="365" y="225"/>
                    <a:pt x="347" y="234"/>
                  </a:cubicBezTo>
                  <a:lnTo>
                    <a:pt x="338" y="234"/>
                  </a:lnTo>
                  <a:cubicBezTo>
                    <a:pt x="324" y="230"/>
                    <a:pt x="311" y="230"/>
                    <a:pt x="302" y="225"/>
                  </a:cubicBezTo>
                  <a:cubicBezTo>
                    <a:pt x="279" y="221"/>
                    <a:pt x="257" y="212"/>
                    <a:pt x="234" y="198"/>
                  </a:cubicBezTo>
                  <a:cubicBezTo>
                    <a:pt x="198" y="171"/>
                    <a:pt x="167" y="135"/>
                    <a:pt x="144" y="95"/>
                  </a:cubicBezTo>
                  <a:cubicBezTo>
                    <a:pt x="117" y="54"/>
                    <a:pt x="99" y="27"/>
                    <a:pt x="99" y="27"/>
                  </a:cubicBezTo>
                  <a:cubicBezTo>
                    <a:pt x="90" y="8"/>
                    <a:pt x="74" y="1"/>
                    <a:pt x="57"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5"/>
            <p:cNvSpPr/>
            <p:nvPr/>
          </p:nvSpPr>
          <p:spPr>
            <a:xfrm>
              <a:off x="5339350" y="2928575"/>
              <a:ext cx="15425" cy="24250"/>
            </a:xfrm>
            <a:custGeom>
              <a:avLst/>
              <a:gdLst/>
              <a:ahLst/>
              <a:cxnLst/>
              <a:rect l="l" t="t" r="r" b="b"/>
              <a:pathLst>
                <a:path w="617" h="970" extrusionOk="0">
                  <a:moveTo>
                    <a:pt x="55" y="1"/>
                  </a:moveTo>
                  <a:cubicBezTo>
                    <a:pt x="47" y="1"/>
                    <a:pt x="39" y="3"/>
                    <a:pt x="32" y="7"/>
                  </a:cubicBezTo>
                  <a:cubicBezTo>
                    <a:pt x="18" y="16"/>
                    <a:pt x="14" y="25"/>
                    <a:pt x="9" y="38"/>
                  </a:cubicBezTo>
                  <a:lnTo>
                    <a:pt x="9" y="43"/>
                  </a:lnTo>
                  <a:cubicBezTo>
                    <a:pt x="5" y="52"/>
                    <a:pt x="5" y="61"/>
                    <a:pt x="5" y="70"/>
                  </a:cubicBezTo>
                  <a:cubicBezTo>
                    <a:pt x="0" y="92"/>
                    <a:pt x="0" y="115"/>
                    <a:pt x="5" y="137"/>
                  </a:cubicBezTo>
                  <a:cubicBezTo>
                    <a:pt x="9" y="173"/>
                    <a:pt x="23" y="209"/>
                    <a:pt x="41" y="245"/>
                  </a:cubicBezTo>
                  <a:cubicBezTo>
                    <a:pt x="50" y="263"/>
                    <a:pt x="68" y="281"/>
                    <a:pt x="81" y="299"/>
                  </a:cubicBezTo>
                  <a:cubicBezTo>
                    <a:pt x="99" y="313"/>
                    <a:pt x="117" y="331"/>
                    <a:pt x="140" y="344"/>
                  </a:cubicBezTo>
                  <a:cubicBezTo>
                    <a:pt x="162" y="353"/>
                    <a:pt x="185" y="367"/>
                    <a:pt x="207" y="371"/>
                  </a:cubicBezTo>
                  <a:cubicBezTo>
                    <a:pt x="176" y="443"/>
                    <a:pt x="158" y="524"/>
                    <a:pt x="153" y="605"/>
                  </a:cubicBezTo>
                  <a:cubicBezTo>
                    <a:pt x="144" y="821"/>
                    <a:pt x="239" y="961"/>
                    <a:pt x="360" y="970"/>
                  </a:cubicBezTo>
                  <a:cubicBezTo>
                    <a:pt x="362" y="970"/>
                    <a:pt x="364" y="970"/>
                    <a:pt x="367" y="970"/>
                  </a:cubicBezTo>
                  <a:cubicBezTo>
                    <a:pt x="490" y="970"/>
                    <a:pt x="594" y="844"/>
                    <a:pt x="603" y="632"/>
                  </a:cubicBezTo>
                  <a:cubicBezTo>
                    <a:pt x="616" y="412"/>
                    <a:pt x="527" y="232"/>
                    <a:pt x="401" y="223"/>
                  </a:cubicBezTo>
                  <a:cubicBezTo>
                    <a:pt x="383" y="223"/>
                    <a:pt x="360" y="227"/>
                    <a:pt x="342" y="236"/>
                  </a:cubicBezTo>
                  <a:lnTo>
                    <a:pt x="333" y="236"/>
                  </a:lnTo>
                  <a:cubicBezTo>
                    <a:pt x="320" y="232"/>
                    <a:pt x="311" y="227"/>
                    <a:pt x="297" y="227"/>
                  </a:cubicBezTo>
                  <a:cubicBezTo>
                    <a:pt x="275" y="218"/>
                    <a:pt x="252" y="209"/>
                    <a:pt x="230" y="196"/>
                  </a:cubicBezTo>
                  <a:cubicBezTo>
                    <a:pt x="194" y="173"/>
                    <a:pt x="162" y="137"/>
                    <a:pt x="140" y="97"/>
                  </a:cubicBezTo>
                  <a:lnTo>
                    <a:pt x="99" y="25"/>
                  </a:lnTo>
                  <a:cubicBezTo>
                    <a:pt x="90" y="10"/>
                    <a:pt x="73" y="1"/>
                    <a:pt x="55"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5"/>
            <p:cNvSpPr/>
            <p:nvPr/>
          </p:nvSpPr>
          <p:spPr>
            <a:xfrm>
              <a:off x="5605875" y="3051075"/>
              <a:ext cx="18300" cy="15350"/>
            </a:xfrm>
            <a:custGeom>
              <a:avLst/>
              <a:gdLst/>
              <a:ahLst/>
              <a:cxnLst/>
              <a:rect l="l" t="t" r="r" b="b"/>
              <a:pathLst>
                <a:path w="732" h="614" extrusionOk="0">
                  <a:moveTo>
                    <a:pt x="46" y="0"/>
                  </a:moveTo>
                  <a:cubicBezTo>
                    <a:pt x="32" y="0"/>
                    <a:pt x="22" y="8"/>
                    <a:pt x="14" y="19"/>
                  </a:cubicBezTo>
                  <a:cubicBezTo>
                    <a:pt x="1" y="42"/>
                    <a:pt x="5" y="69"/>
                    <a:pt x="23" y="82"/>
                  </a:cubicBezTo>
                  <a:lnTo>
                    <a:pt x="136" y="154"/>
                  </a:lnTo>
                  <a:cubicBezTo>
                    <a:pt x="172" y="168"/>
                    <a:pt x="208" y="199"/>
                    <a:pt x="248" y="226"/>
                  </a:cubicBezTo>
                  <a:cubicBezTo>
                    <a:pt x="293" y="249"/>
                    <a:pt x="334" y="280"/>
                    <a:pt x="370" y="312"/>
                  </a:cubicBezTo>
                  <a:cubicBezTo>
                    <a:pt x="410" y="339"/>
                    <a:pt x="451" y="370"/>
                    <a:pt x="482" y="402"/>
                  </a:cubicBezTo>
                  <a:cubicBezTo>
                    <a:pt x="518" y="438"/>
                    <a:pt x="550" y="465"/>
                    <a:pt x="572" y="492"/>
                  </a:cubicBezTo>
                  <a:cubicBezTo>
                    <a:pt x="595" y="528"/>
                    <a:pt x="622" y="559"/>
                    <a:pt x="644" y="591"/>
                  </a:cubicBezTo>
                  <a:lnTo>
                    <a:pt x="653" y="600"/>
                  </a:lnTo>
                  <a:cubicBezTo>
                    <a:pt x="663" y="609"/>
                    <a:pt x="674" y="613"/>
                    <a:pt x="685" y="613"/>
                  </a:cubicBezTo>
                  <a:cubicBezTo>
                    <a:pt x="709" y="613"/>
                    <a:pt x="731" y="592"/>
                    <a:pt x="725" y="564"/>
                  </a:cubicBezTo>
                  <a:cubicBezTo>
                    <a:pt x="712" y="514"/>
                    <a:pt x="698" y="469"/>
                    <a:pt x="680" y="420"/>
                  </a:cubicBezTo>
                  <a:cubicBezTo>
                    <a:pt x="653" y="384"/>
                    <a:pt x="631" y="334"/>
                    <a:pt x="590" y="298"/>
                  </a:cubicBezTo>
                  <a:cubicBezTo>
                    <a:pt x="554" y="262"/>
                    <a:pt x="514" y="222"/>
                    <a:pt x="469" y="186"/>
                  </a:cubicBezTo>
                  <a:cubicBezTo>
                    <a:pt x="383" y="123"/>
                    <a:pt x="293" y="73"/>
                    <a:pt x="194" y="42"/>
                  </a:cubicBezTo>
                  <a:cubicBezTo>
                    <a:pt x="149" y="24"/>
                    <a:pt x="104" y="10"/>
                    <a:pt x="59" y="6"/>
                  </a:cubicBezTo>
                  <a:lnTo>
                    <a:pt x="55" y="1"/>
                  </a:lnTo>
                  <a:cubicBezTo>
                    <a:pt x="52" y="1"/>
                    <a:pt x="49" y="0"/>
                    <a:pt x="46"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5"/>
            <p:cNvSpPr/>
            <p:nvPr/>
          </p:nvSpPr>
          <p:spPr>
            <a:xfrm>
              <a:off x="5313925" y="3723750"/>
              <a:ext cx="43200" cy="17475"/>
            </a:xfrm>
            <a:custGeom>
              <a:avLst/>
              <a:gdLst/>
              <a:ahLst/>
              <a:cxnLst/>
              <a:rect l="l" t="t" r="r" b="b"/>
              <a:pathLst>
                <a:path w="1728" h="699" extrusionOk="0">
                  <a:moveTo>
                    <a:pt x="711" y="1"/>
                  </a:moveTo>
                  <a:cubicBezTo>
                    <a:pt x="711" y="1"/>
                    <a:pt x="1" y="482"/>
                    <a:pt x="54" y="608"/>
                  </a:cubicBezTo>
                  <a:cubicBezTo>
                    <a:pt x="77" y="661"/>
                    <a:pt x="305" y="699"/>
                    <a:pt x="580" y="699"/>
                  </a:cubicBezTo>
                  <a:cubicBezTo>
                    <a:pt x="954" y="699"/>
                    <a:pt x="1415" y="630"/>
                    <a:pt x="1575" y="441"/>
                  </a:cubicBezTo>
                  <a:cubicBezTo>
                    <a:pt x="1602" y="410"/>
                    <a:pt x="1656" y="271"/>
                    <a:pt x="1728" y="55"/>
                  </a:cubicBezTo>
                  <a:lnTo>
                    <a:pt x="1687" y="41"/>
                  </a:lnTo>
                  <a:cubicBezTo>
                    <a:pt x="1555" y="104"/>
                    <a:pt x="1415" y="126"/>
                    <a:pt x="1284" y="126"/>
                  </a:cubicBezTo>
                  <a:cubicBezTo>
                    <a:pt x="972" y="126"/>
                    <a:pt x="711" y="1"/>
                    <a:pt x="711"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5"/>
            <p:cNvSpPr/>
            <p:nvPr/>
          </p:nvSpPr>
          <p:spPr>
            <a:xfrm>
              <a:off x="5488650" y="3714875"/>
              <a:ext cx="33475" cy="27525"/>
            </a:xfrm>
            <a:custGeom>
              <a:avLst/>
              <a:gdLst/>
              <a:ahLst/>
              <a:cxnLst/>
              <a:rect l="l" t="t" r="r" b="b"/>
              <a:pathLst>
                <a:path w="1339" h="1101" extrusionOk="0">
                  <a:moveTo>
                    <a:pt x="1334" y="0"/>
                  </a:moveTo>
                  <a:lnTo>
                    <a:pt x="1334" y="0"/>
                  </a:lnTo>
                  <a:cubicBezTo>
                    <a:pt x="1095" y="113"/>
                    <a:pt x="349" y="167"/>
                    <a:pt x="349" y="167"/>
                  </a:cubicBezTo>
                  <a:cubicBezTo>
                    <a:pt x="349" y="167"/>
                    <a:pt x="11" y="819"/>
                    <a:pt x="2" y="1053"/>
                  </a:cubicBezTo>
                  <a:cubicBezTo>
                    <a:pt x="0" y="1086"/>
                    <a:pt x="24" y="1100"/>
                    <a:pt x="67" y="1100"/>
                  </a:cubicBezTo>
                  <a:cubicBezTo>
                    <a:pt x="326" y="1100"/>
                    <a:pt x="1282" y="560"/>
                    <a:pt x="1325" y="383"/>
                  </a:cubicBezTo>
                  <a:cubicBezTo>
                    <a:pt x="1338" y="257"/>
                    <a:pt x="1338" y="126"/>
                    <a:pt x="1334"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5"/>
            <p:cNvSpPr/>
            <p:nvPr/>
          </p:nvSpPr>
          <p:spPr>
            <a:xfrm>
              <a:off x="5331700" y="3438550"/>
              <a:ext cx="81450" cy="288350"/>
            </a:xfrm>
            <a:custGeom>
              <a:avLst/>
              <a:gdLst/>
              <a:ahLst/>
              <a:cxnLst/>
              <a:rect l="l" t="t" r="r" b="b"/>
              <a:pathLst>
                <a:path w="3258" h="11534" extrusionOk="0">
                  <a:moveTo>
                    <a:pt x="189" y="0"/>
                  </a:moveTo>
                  <a:lnTo>
                    <a:pt x="77" y="32"/>
                  </a:lnTo>
                  <a:lnTo>
                    <a:pt x="0" y="11409"/>
                  </a:lnTo>
                  <a:cubicBezTo>
                    <a:pt x="0" y="11409"/>
                    <a:pt x="264" y="11534"/>
                    <a:pt x="575" y="11534"/>
                  </a:cubicBezTo>
                  <a:cubicBezTo>
                    <a:pt x="706" y="11534"/>
                    <a:pt x="845" y="11512"/>
                    <a:pt x="976" y="11449"/>
                  </a:cubicBezTo>
                  <a:lnTo>
                    <a:pt x="1017" y="11463"/>
                  </a:lnTo>
                  <a:cubicBezTo>
                    <a:pt x="1584" y="9681"/>
                    <a:pt x="3257" y="2483"/>
                    <a:pt x="2771" y="1566"/>
                  </a:cubicBezTo>
                  <a:lnTo>
                    <a:pt x="2848" y="877"/>
                  </a:lnTo>
                  <a:lnTo>
                    <a:pt x="2857" y="837"/>
                  </a:lnTo>
                  <a:cubicBezTo>
                    <a:pt x="1732" y="684"/>
                    <a:pt x="693" y="243"/>
                    <a:pt x="189"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5"/>
            <p:cNvSpPr/>
            <p:nvPr/>
          </p:nvSpPr>
          <p:spPr>
            <a:xfrm>
              <a:off x="5414025" y="3449675"/>
              <a:ext cx="107975" cy="269500"/>
            </a:xfrm>
            <a:custGeom>
              <a:avLst/>
              <a:gdLst/>
              <a:ahLst/>
              <a:cxnLst/>
              <a:rect l="l" t="t" r="r" b="b"/>
              <a:pathLst>
                <a:path w="4319" h="10780" extrusionOk="0">
                  <a:moveTo>
                    <a:pt x="3100" y="0"/>
                  </a:moveTo>
                  <a:cubicBezTo>
                    <a:pt x="2641" y="149"/>
                    <a:pt x="1858" y="347"/>
                    <a:pt x="716" y="437"/>
                  </a:cubicBezTo>
                  <a:cubicBezTo>
                    <a:pt x="603" y="445"/>
                    <a:pt x="490" y="450"/>
                    <a:pt x="378" y="450"/>
                  </a:cubicBezTo>
                  <a:cubicBezTo>
                    <a:pt x="253" y="450"/>
                    <a:pt x="128" y="444"/>
                    <a:pt x="5" y="432"/>
                  </a:cubicBezTo>
                  <a:lnTo>
                    <a:pt x="0" y="491"/>
                  </a:lnTo>
                  <a:lnTo>
                    <a:pt x="3334" y="10779"/>
                  </a:lnTo>
                  <a:cubicBezTo>
                    <a:pt x="3334" y="10779"/>
                    <a:pt x="4080" y="10721"/>
                    <a:pt x="4319" y="10608"/>
                  </a:cubicBezTo>
                  <a:cubicBezTo>
                    <a:pt x="4296" y="9218"/>
                    <a:pt x="4004" y="4562"/>
                    <a:pt x="3802" y="2637"/>
                  </a:cubicBezTo>
                  <a:cubicBezTo>
                    <a:pt x="3689" y="1543"/>
                    <a:pt x="3194" y="824"/>
                    <a:pt x="3194" y="824"/>
                  </a:cubicBezTo>
                  <a:lnTo>
                    <a:pt x="3100" y="0"/>
                  </a:ln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5"/>
            <p:cNvSpPr/>
            <p:nvPr/>
          </p:nvSpPr>
          <p:spPr>
            <a:xfrm>
              <a:off x="5324375" y="3226200"/>
              <a:ext cx="188750" cy="234625"/>
            </a:xfrm>
            <a:custGeom>
              <a:avLst/>
              <a:gdLst/>
              <a:ahLst/>
              <a:cxnLst/>
              <a:rect l="l" t="t" r="r" b="b"/>
              <a:pathLst>
                <a:path w="7550" h="9385" extrusionOk="0">
                  <a:moveTo>
                    <a:pt x="5264" y="1"/>
                  </a:moveTo>
                  <a:cubicBezTo>
                    <a:pt x="5264" y="1"/>
                    <a:pt x="4160" y="529"/>
                    <a:pt x="2785" y="529"/>
                  </a:cubicBezTo>
                  <a:cubicBezTo>
                    <a:pt x="2235" y="529"/>
                    <a:pt x="1642" y="444"/>
                    <a:pt x="1058" y="208"/>
                  </a:cubicBezTo>
                  <a:cubicBezTo>
                    <a:pt x="1058" y="208"/>
                    <a:pt x="869" y="1103"/>
                    <a:pt x="496" y="2385"/>
                  </a:cubicBezTo>
                  <a:cubicBezTo>
                    <a:pt x="226" y="3312"/>
                    <a:pt x="1" y="7423"/>
                    <a:pt x="154" y="8328"/>
                  </a:cubicBezTo>
                  <a:cubicBezTo>
                    <a:pt x="154" y="8328"/>
                    <a:pt x="275" y="8395"/>
                    <a:pt x="478" y="8494"/>
                  </a:cubicBezTo>
                  <a:cubicBezTo>
                    <a:pt x="986" y="8737"/>
                    <a:pt x="2021" y="9173"/>
                    <a:pt x="3145" y="9331"/>
                  </a:cubicBezTo>
                  <a:cubicBezTo>
                    <a:pt x="3294" y="9349"/>
                    <a:pt x="3442" y="9367"/>
                    <a:pt x="3586" y="9371"/>
                  </a:cubicBezTo>
                  <a:cubicBezTo>
                    <a:pt x="3705" y="9380"/>
                    <a:pt x="3825" y="9385"/>
                    <a:pt x="3944" y="9385"/>
                  </a:cubicBezTo>
                  <a:cubicBezTo>
                    <a:pt x="4063" y="9385"/>
                    <a:pt x="4182" y="9380"/>
                    <a:pt x="4302" y="9371"/>
                  </a:cubicBezTo>
                  <a:cubicBezTo>
                    <a:pt x="5444" y="9286"/>
                    <a:pt x="6227" y="9088"/>
                    <a:pt x="6686" y="8935"/>
                  </a:cubicBezTo>
                  <a:cubicBezTo>
                    <a:pt x="6861" y="8881"/>
                    <a:pt x="7032" y="8814"/>
                    <a:pt x="7194" y="8733"/>
                  </a:cubicBezTo>
                  <a:cubicBezTo>
                    <a:pt x="7194" y="8733"/>
                    <a:pt x="7136" y="6578"/>
                    <a:pt x="7131" y="5138"/>
                  </a:cubicBezTo>
                  <a:cubicBezTo>
                    <a:pt x="7127" y="3703"/>
                    <a:pt x="7550" y="2124"/>
                    <a:pt x="5264"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5"/>
            <p:cNvSpPr/>
            <p:nvPr/>
          </p:nvSpPr>
          <p:spPr>
            <a:xfrm>
              <a:off x="5367475" y="2933150"/>
              <a:ext cx="33625" cy="11525"/>
            </a:xfrm>
            <a:custGeom>
              <a:avLst/>
              <a:gdLst/>
              <a:ahLst/>
              <a:cxnLst/>
              <a:rect l="l" t="t" r="r" b="b"/>
              <a:pathLst>
                <a:path w="1345" h="461" extrusionOk="0">
                  <a:moveTo>
                    <a:pt x="650" y="0"/>
                  </a:moveTo>
                  <a:cubicBezTo>
                    <a:pt x="626" y="0"/>
                    <a:pt x="603" y="2"/>
                    <a:pt x="580" y="4"/>
                  </a:cubicBezTo>
                  <a:cubicBezTo>
                    <a:pt x="531" y="4"/>
                    <a:pt x="486" y="13"/>
                    <a:pt x="445" y="22"/>
                  </a:cubicBezTo>
                  <a:cubicBezTo>
                    <a:pt x="400" y="31"/>
                    <a:pt x="364" y="44"/>
                    <a:pt x="324" y="58"/>
                  </a:cubicBezTo>
                  <a:cubicBezTo>
                    <a:pt x="288" y="71"/>
                    <a:pt x="256" y="89"/>
                    <a:pt x="225" y="107"/>
                  </a:cubicBezTo>
                  <a:cubicBezTo>
                    <a:pt x="175" y="134"/>
                    <a:pt x="130" y="166"/>
                    <a:pt x="90" y="202"/>
                  </a:cubicBezTo>
                  <a:lnTo>
                    <a:pt x="40" y="238"/>
                  </a:lnTo>
                  <a:cubicBezTo>
                    <a:pt x="0" y="270"/>
                    <a:pt x="32" y="331"/>
                    <a:pt x="77" y="331"/>
                  </a:cubicBezTo>
                  <a:cubicBezTo>
                    <a:pt x="83" y="331"/>
                    <a:pt x="88" y="330"/>
                    <a:pt x="94" y="328"/>
                  </a:cubicBezTo>
                  <a:lnTo>
                    <a:pt x="99" y="328"/>
                  </a:lnTo>
                  <a:lnTo>
                    <a:pt x="153" y="305"/>
                  </a:lnTo>
                  <a:cubicBezTo>
                    <a:pt x="193" y="283"/>
                    <a:pt x="238" y="265"/>
                    <a:pt x="288" y="247"/>
                  </a:cubicBezTo>
                  <a:cubicBezTo>
                    <a:pt x="315" y="238"/>
                    <a:pt x="346" y="229"/>
                    <a:pt x="378" y="220"/>
                  </a:cubicBezTo>
                  <a:lnTo>
                    <a:pt x="477" y="202"/>
                  </a:lnTo>
                  <a:cubicBezTo>
                    <a:pt x="513" y="193"/>
                    <a:pt x="549" y="193"/>
                    <a:pt x="585" y="193"/>
                  </a:cubicBezTo>
                  <a:cubicBezTo>
                    <a:pt x="597" y="191"/>
                    <a:pt x="608" y="191"/>
                    <a:pt x="619" y="191"/>
                  </a:cubicBezTo>
                  <a:cubicBezTo>
                    <a:pt x="646" y="191"/>
                    <a:pt x="672" y="194"/>
                    <a:pt x="697" y="197"/>
                  </a:cubicBezTo>
                  <a:cubicBezTo>
                    <a:pt x="733" y="202"/>
                    <a:pt x="774" y="206"/>
                    <a:pt x="810" y="215"/>
                  </a:cubicBezTo>
                  <a:cubicBezTo>
                    <a:pt x="846" y="224"/>
                    <a:pt x="877" y="238"/>
                    <a:pt x="913" y="251"/>
                  </a:cubicBezTo>
                  <a:cubicBezTo>
                    <a:pt x="976" y="274"/>
                    <a:pt x="1035" y="305"/>
                    <a:pt x="1093" y="337"/>
                  </a:cubicBezTo>
                  <a:cubicBezTo>
                    <a:pt x="1151" y="368"/>
                    <a:pt x="1205" y="409"/>
                    <a:pt x="1255" y="449"/>
                  </a:cubicBezTo>
                  <a:cubicBezTo>
                    <a:pt x="1264" y="457"/>
                    <a:pt x="1276" y="460"/>
                    <a:pt x="1288" y="460"/>
                  </a:cubicBezTo>
                  <a:cubicBezTo>
                    <a:pt x="1304" y="460"/>
                    <a:pt x="1321" y="453"/>
                    <a:pt x="1331" y="440"/>
                  </a:cubicBezTo>
                  <a:cubicBezTo>
                    <a:pt x="1345" y="427"/>
                    <a:pt x="1345" y="400"/>
                    <a:pt x="1336" y="382"/>
                  </a:cubicBezTo>
                  <a:lnTo>
                    <a:pt x="1336" y="377"/>
                  </a:lnTo>
                  <a:cubicBezTo>
                    <a:pt x="1291" y="314"/>
                    <a:pt x="1241" y="256"/>
                    <a:pt x="1183" y="211"/>
                  </a:cubicBezTo>
                  <a:cubicBezTo>
                    <a:pt x="1053" y="98"/>
                    <a:pt x="891" y="26"/>
                    <a:pt x="720" y="4"/>
                  </a:cubicBezTo>
                  <a:cubicBezTo>
                    <a:pt x="697" y="2"/>
                    <a:pt x="674" y="0"/>
                    <a:pt x="650"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5"/>
            <p:cNvSpPr/>
            <p:nvPr/>
          </p:nvSpPr>
          <p:spPr>
            <a:xfrm>
              <a:off x="5390825" y="2912425"/>
              <a:ext cx="80000" cy="69875"/>
            </a:xfrm>
            <a:custGeom>
              <a:avLst/>
              <a:gdLst/>
              <a:ahLst/>
              <a:cxnLst/>
              <a:rect l="l" t="t" r="r" b="b"/>
              <a:pathLst>
                <a:path w="3200" h="2795" extrusionOk="0">
                  <a:moveTo>
                    <a:pt x="1697" y="151"/>
                  </a:moveTo>
                  <a:cubicBezTo>
                    <a:pt x="2528" y="151"/>
                    <a:pt x="3199" y="1012"/>
                    <a:pt x="2845" y="1877"/>
                  </a:cubicBezTo>
                  <a:cubicBezTo>
                    <a:pt x="2633" y="2390"/>
                    <a:pt x="2162" y="2648"/>
                    <a:pt x="1691" y="2648"/>
                  </a:cubicBezTo>
                  <a:cubicBezTo>
                    <a:pt x="1222" y="2648"/>
                    <a:pt x="752" y="2393"/>
                    <a:pt x="537" y="1881"/>
                  </a:cubicBezTo>
                  <a:cubicBezTo>
                    <a:pt x="276" y="1247"/>
                    <a:pt x="573" y="518"/>
                    <a:pt x="1207" y="252"/>
                  </a:cubicBezTo>
                  <a:cubicBezTo>
                    <a:pt x="1372" y="183"/>
                    <a:pt x="1538" y="151"/>
                    <a:pt x="1697" y="151"/>
                  </a:cubicBezTo>
                  <a:close/>
                  <a:moveTo>
                    <a:pt x="1682" y="0"/>
                  </a:moveTo>
                  <a:cubicBezTo>
                    <a:pt x="748" y="0"/>
                    <a:pt x="0" y="973"/>
                    <a:pt x="402" y="1939"/>
                  </a:cubicBezTo>
                  <a:cubicBezTo>
                    <a:pt x="629" y="2471"/>
                    <a:pt x="1147" y="2794"/>
                    <a:pt x="1692" y="2794"/>
                  </a:cubicBezTo>
                  <a:cubicBezTo>
                    <a:pt x="1871" y="2794"/>
                    <a:pt x="2053" y="2760"/>
                    <a:pt x="2228" y="2686"/>
                  </a:cubicBezTo>
                  <a:cubicBezTo>
                    <a:pt x="2750" y="2466"/>
                    <a:pt x="3088" y="1957"/>
                    <a:pt x="3083" y="1395"/>
                  </a:cubicBezTo>
                  <a:cubicBezTo>
                    <a:pt x="3083" y="828"/>
                    <a:pt x="2741" y="324"/>
                    <a:pt x="2219" y="109"/>
                  </a:cubicBezTo>
                  <a:cubicBezTo>
                    <a:pt x="2038" y="34"/>
                    <a:pt x="1857" y="0"/>
                    <a:pt x="1682"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5"/>
            <p:cNvSpPr/>
            <p:nvPr/>
          </p:nvSpPr>
          <p:spPr>
            <a:xfrm>
              <a:off x="5297800" y="2907900"/>
              <a:ext cx="79475" cy="65800"/>
            </a:xfrm>
            <a:custGeom>
              <a:avLst/>
              <a:gdLst/>
              <a:ahLst/>
              <a:cxnLst/>
              <a:rect l="l" t="t" r="r" b="b"/>
              <a:pathLst>
                <a:path w="3179" h="2632" extrusionOk="0">
                  <a:moveTo>
                    <a:pt x="1599" y="151"/>
                  </a:moveTo>
                  <a:cubicBezTo>
                    <a:pt x="2373" y="151"/>
                    <a:pt x="3002" y="956"/>
                    <a:pt x="2670" y="1761"/>
                  </a:cubicBezTo>
                  <a:cubicBezTo>
                    <a:pt x="2473" y="2242"/>
                    <a:pt x="2033" y="2484"/>
                    <a:pt x="1592" y="2484"/>
                  </a:cubicBezTo>
                  <a:cubicBezTo>
                    <a:pt x="1155" y="2484"/>
                    <a:pt x="719" y="2246"/>
                    <a:pt x="520" y="1770"/>
                  </a:cubicBezTo>
                  <a:cubicBezTo>
                    <a:pt x="272" y="1176"/>
                    <a:pt x="551" y="492"/>
                    <a:pt x="1145" y="245"/>
                  </a:cubicBezTo>
                  <a:cubicBezTo>
                    <a:pt x="1298" y="180"/>
                    <a:pt x="1451" y="151"/>
                    <a:pt x="1599" y="151"/>
                  </a:cubicBezTo>
                  <a:close/>
                  <a:moveTo>
                    <a:pt x="1587" y="0"/>
                  </a:moveTo>
                  <a:cubicBezTo>
                    <a:pt x="706" y="0"/>
                    <a:pt x="1" y="917"/>
                    <a:pt x="380" y="1824"/>
                  </a:cubicBezTo>
                  <a:cubicBezTo>
                    <a:pt x="593" y="2328"/>
                    <a:pt x="1082" y="2631"/>
                    <a:pt x="1595" y="2631"/>
                  </a:cubicBezTo>
                  <a:cubicBezTo>
                    <a:pt x="1763" y="2631"/>
                    <a:pt x="1934" y="2599"/>
                    <a:pt x="2099" y="2530"/>
                  </a:cubicBezTo>
                  <a:cubicBezTo>
                    <a:pt x="3178" y="2075"/>
                    <a:pt x="3169" y="546"/>
                    <a:pt x="2090" y="101"/>
                  </a:cubicBezTo>
                  <a:cubicBezTo>
                    <a:pt x="1920" y="32"/>
                    <a:pt x="1751" y="0"/>
                    <a:pt x="1587" y="0"/>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5"/>
            <p:cNvSpPr/>
            <p:nvPr/>
          </p:nvSpPr>
          <p:spPr>
            <a:xfrm>
              <a:off x="5463500" y="2943450"/>
              <a:ext cx="42275" cy="11400"/>
            </a:xfrm>
            <a:custGeom>
              <a:avLst/>
              <a:gdLst/>
              <a:ahLst/>
              <a:cxnLst/>
              <a:rect l="l" t="t" r="r" b="b"/>
              <a:pathLst>
                <a:path w="1691" h="456" extrusionOk="0">
                  <a:moveTo>
                    <a:pt x="154" y="1"/>
                  </a:moveTo>
                  <a:cubicBezTo>
                    <a:pt x="30" y="1"/>
                    <a:pt x="1" y="187"/>
                    <a:pt x="131" y="213"/>
                  </a:cubicBezTo>
                  <a:lnTo>
                    <a:pt x="1521" y="456"/>
                  </a:lnTo>
                  <a:lnTo>
                    <a:pt x="1544" y="456"/>
                  </a:lnTo>
                  <a:cubicBezTo>
                    <a:pt x="1545" y="456"/>
                    <a:pt x="1547" y="456"/>
                    <a:pt x="1548" y="456"/>
                  </a:cubicBezTo>
                  <a:cubicBezTo>
                    <a:pt x="1675" y="456"/>
                    <a:pt x="1691" y="262"/>
                    <a:pt x="1562" y="244"/>
                  </a:cubicBezTo>
                  <a:lnTo>
                    <a:pt x="167" y="1"/>
                  </a:lnTo>
                  <a:cubicBezTo>
                    <a:pt x="163" y="1"/>
                    <a:pt x="158" y="1"/>
                    <a:pt x="154" y="1"/>
                  </a:cubicBezTo>
                  <a:close/>
                </a:path>
              </a:pathLst>
            </a:custGeom>
            <a:solidFill>
              <a:srgbClr val="FF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5"/>
            <p:cNvSpPr/>
            <p:nvPr/>
          </p:nvSpPr>
          <p:spPr>
            <a:xfrm>
              <a:off x="5487900" y="2783175"/>
              <a:ext cx="26000" cy="49650"/>
            </a:xfrm>
            <a:custGeom>
              <a:avLst/>
              <a:gdLst/>
              <a:ahLst/>
              <a:cxnLst/>
              <a:rect l="l" t="t" r="r" b="b"/>
              <a:pathLst>
                <a:path w="1040" h="1986" extrusionOk="0">
                  <a:moveTo>
                    <a:pt x="1011" y="0"/>
                  </a:moveTo>
                  <a:cubicBezTo>
                    <a:pt x="1009" y="0"/>
                    <a:pt x="1006" y="1"/>
                    <a:pt x="1004" y="2"/>
                  </a:cubicBezTo>
                  <a:cubicBezTo>
                    <a:pt x="1004" y="2"/>
                    <a:pt x="968" y="11"/>
                    <a:pt x="905" y="29"/>
                  </a:cubicBezTo>
                  <a:cubicBezTo>
                    <a:pt x="811" y="51"/>
                    <a:pt x="725" y="87"/>
                    <a:pt x="644" y="128"/>
                  </a:cubicBezTo>
                  <a:cubicBezTo>
                    <a:pt x="586" y="155"/>
                    <a:pt x="532" y="186"/>
                    <a:pt x="478" y="227"/>
                  </a:cubicBezTo>
                  <a:cubicBezTo>
                    <a:pt x="419" y="267"/>
                    <a:pt x="365" y="312"/>
                    <a:pt x="311" y="366"/>
                  </a:cubicBezTo>
                  <a:cubicBezTo>
                    <a:pt x="257" y="420"/>
                    <a:pt x="212" y="483"/>
                    <a:pt x="167" y="550"/>
                  </a:cubicBezTo>
                  <a:cubicBezTo>
                    <a:pt x="127" y="618"/>
                    <a:pt x="91" y="690"/>
                    <a:pt x="68" y="771"/>
                  </a:cubicBezTo>
                  <a:cubicBezTo>
                    <a:pt x="37" y="847"/>
                    <a:pt x="19" y="924"/>
                    <a:pt x="10" y="1005"/>
                  </a:cubicBezTo>
                  <a:cubicBezTo>
                    <a:pt x="1" y="1081"/>
                    <a:pt x="1" y="1158"/>
                    <a:pt x="5" y="1234"/>
                  </a:cubicBezTo>
                  <a:cubicBezTo>
                    <a:pt x="14" y="1369"/>
                    <a:pt x="41" y="1504"/>
                    <a:pt x="91" y="1630"/>
                  </a:cubicBezTo>
                  <a:cubicBezTo>
                    <a:pt x="131" y="1752"/>
                    <a:pt x="190" y="1869"/>
                    <a:pt x="266" y="1972"/>
                  </a:cubicBezTo>
                  <a:cubicBezTo>
                    <a:pt x="272" y="1981"/>
                    <a:pt x="282" y="1986"/>
                    <a:pt x="291" y="1986"/>
                  </a:cubicBezTo>
                  <a:cubicBezTo>
                    <a:pt x="297" y="1986"/>
                    <a:pt x="302" y="1984"/>
                    <a:pt x="307" y="1981"/>
                  </a:cubicBezTo>
                  <a:cubicBezTo>
                    <a:pt x="325" y="1977"/>
                    <a:pt x="338" y="1954"/>
                    <a:pt x="329" y="1936"/>
                  </a:cubicBezTo>
                  <a:cubicBezTo>
                    <a:pt x="293" y="1819"/>
                    <a:pt x="266" y="1702"/>
                    <a:pt x="244" y="1585"/>
                  </a:cubicBezTo>
                  <a:cubicBezTo>
                    <a:pt x="235" y="1531"/>
                    <a:pt x="226" y="1477"/>
                    <a:pt x="221" y="1414"/>
                  </a:cubicBezTo>
                  <a:cubicBezTo>
                    <a:pt x="212" y="1351"/>
                    <a:pt x="208" y="1288"/>
                    <a:pt x="208" y="1225"/>
                  </a:cubicBezTo>
                  <a:cubicBezTo>
                    <a:pt x="212" y="1162"/>
                    <a:pt x="212" y="1095"/>
                    <a:pt x="221" y="1027"/>
                  </a:cubicBezTo>
                  <a:cubicBezTo>
                    <a:pt x="230" y="964"/>
                    <a:pt x="248" y="897"/>
                    <a:pt x="266" y="834"/>
                  </a:cubicBezTo>
                  <a:cubicBezTo>
                    <a:pt x="289" y="771"/>
                    <a:pt x="311" y="708"/>
                    <a:pt x="347" y="649"/>
                  </a:cubicBezTo>
                  <a:cubicBezTo>
                    <a:pt x="379" y="595"/>
                    <a:pt x="415" y="542"/>
                    <a:pt x="455" y="488"/>
                  </a:cubicBezTo>
                  <a:cubicBezTo>
                    <a:pt x="496" y="438"/>
                    <a:pt x="545" y="398"/>
                    <a:pt x="586" y="357"/>
                  </a:cubicBezTo>
                  <a:cubicBezTo>
                    <a:pt x="626" y="317"/>
                    <a:pt x="671" y="281"/>
                    <a:pt x="716" y="249"/>
                  </a:cubicBezTo>
                  <a:cubicBezTo>
                    <a:pt x="752" y="218"/>
                    <a:pt x="793" y="186"/>
                    <a:pt x="838" y="164"/>
                  </a:cubicBezTo>
                  <a:lnTo>
                    <a:pt x="937" y="105"/>
                  </a:lnTo>
                  <a:cubicBezTo>
                    <a:pt x="991" y="74"/>
                    <a:pt x="1022" y="51"/>
                    <a:pt x="1022" y="51"/>
                  </a:cubicBezTo>
                  <a:lnTo>
                    <a:pt x="1027" y="51"/>
                  </a:lnTo>
                  <a:cubicBezTo>
                    <a:pt x="1036" y="42"/>
                    <a:pt x="1040" y="33"/>
                    <a:pt x="1036" y="20"/>
                  </a:cubicBezTo>
                  <a:cubicBezTo>
                    <a:pt x="1032" y="9"/>
                    <a:pt x="1022" y="0"/>
                    <a:pt x="1011"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5"/>
            <p:cNvSpPr/>
            <p:nvPr/>
          </p:nvSpPr>
          <p:spPr>
            <a:xfrm>
              <a:off x="5514450" y="2800050"/>
              <a:ext cx="32525" cy="42550"/>
            </a:xfrm>
            <a:custGeom>
              <a:avLst/>
              <a:gdLst/>
              <a:ahLst/>
              <a:cxnLst/>
              <a:rect l="l" t="t" r="r" b="b"/>
              <a:pathLst>
                <a:path w="1301" h="1702" extrusionOk="0">
                  <a:moveTo>
                    <a:pt x="1090" y="0"/>
                  </a:moveTo>
                  <a:cubicBezTo>
                    <a:pt x="1087" y="0"/>
                    <a:pt x="1083" y="1"/>
                    <a:pt x="1080" y="1"/>
                  </a:cubicBezTo>
                  <a:cubicBezTo>
                    <a:pt x="1062" y="6"/>
                    <a:pt x="1053" y="28"/>
                    <a:pt x="1058" y="46"/>
                  </a:cubicBezTo>
                  <a:cubicBezTo>
                    <a:pt x="1058" y="46"/>
                    <a:pt x="1067" y="82"/>
                    <a:pt x="1076" y="141"/>
                  </a:cubicBezTo>
                  <a:cubicBezTo>
                    <a:pt x="1094" y="222"/>
                    <a:pt x="1103" y="307"/>
                    <a:pt x="1107" y="393"/>
                  </a:cubicBezTo>
                  <a:cubicBezTo>
                    <a:pt x="1112" y="447"/>
                    <a:pt x="1112" y="501"/>
                    <a:pt x="1107" y="555"/>
                  </a:cubicBezTo>
                  <a:cubicBezTo>
                    <a:pt x="1107" y="618"/>
                    <a:pt x="1098" y="676"/>
                    <a:pt x="1089" y="735"/>
                  </a:cubicBezTo>
                  <a:cubicBezTo>
                    <a:pt x="1076" y="798"/>
                    <a:pt x="1058" y="856"/>
                    <a:pt x="1035" y="915"/>
                  </a:cubicBezTo>
                  <a:cubicBezTo>
                    <a:pt x="1008" y="973"/>
                    <a:pt x="981" y="1027"/>
                    <a:pt x="945" y="1081"/>
                  </a:cubicBezTo>
                  <a:cubicBezTo>
                    <a:pt x="905" y="1135"/>
                    <a:pt x="864" y="1185"/>
                    <a:pt x="819" y="1230"/>
                  </a:cubicBezTo>
                  <a:cubicBezTo>
                    <a:pt x="770" y="1270"/>
                    <a:pt x="720" y="1311"/>
                    <a:pt x="671" y="1347"/>
                  </a:cubicBezTo>
                  <a:cubicBezTo>
                    <a:pt x="617" y="1378"/>
                    <a:pt x="563" y="1419"/>
                    <a:pt x="513" y="1446"/>
                  </a:cubicBezTo>
                  <a:lnTo>
                    <a:pt x="360" y="1517"/>
                  </a:lnTo>
                  <a:cubicBezTo>
                    <a:pt x="284" y="1553"/>
                    <a:pt x="203" y="1585"/>
                    <a:pt x="122" y="1612"/>
                  </a:cubicBezTo>
                  <a:cubicBezTo>
                    <a:pt x="63" y="1634"/>
                    <a:pt x="27" y="1648"/>
                    <a:pt x="27" y="1648"/>
                  </a:cubicBezTo>
                  <a:cubicBezTo>
                    <a:pt x="1" y="1661"/>
                    <a:pt x="10" y="1702"/>
                    <a:pt x="41" y="1702"/>
                  </a:cubicBezTo>
                  <a:cubicBezTo>
                    <a:pt x="41" y="1702"/>
                    <a:pt x="77" y="1697"/>
                    <a:pt x="140" y="1693"/>
                  </a:cubicBezTo>
                  <a:cubicBezTo>
                    <a:pt x="234" y="1684"/>
                    <a:pt x="320" y="1670"/>
                    <a:pt x="410" y="1648"/>
                  </a:cubicBezTo>
                  <a:lnTo>
                    <a:pt x="585" y="1598"/>
                  </a:lnTo>
                  <a:cubicBezTo>
                    <a:pt x="648" y="1571"/>
                    <a:pt x="707" y="1544"/>
                    <a:pt x="774" y="1508"/>
                  </a:cubicBezTo>
                  <a:cubicBezTo>
                    <a:pt x="837" y="1473"/>
                    <a:pt x="900" y="1428"/>
                    <a:pt x="959" y="1378"/>
                  </a:cubicBezTo>
                  <a:cubicBezTo>
                    <a:pt x="1017" y="1324"/>
                    <a:pt x="1071" y="1266"/>
                    <a:pt x="1121" y="1203"/>
                  </a:cubicBezTo>
                  <a:cubicBezTo>
                    <a:pt x="1211" y="1072"/>
                    <a:pt x="1269" y="924"/>
                    <a:pt x="1292" y="766"/>
                  </a:cubicBezTo>
                  <a:cubicBezTo>
                    <a:pt x="1301" y="694"/>
                    <a:pt x="1301" y="622"/>
                    <a:pt x="1296" y="555"/>
                  </a:cubicBezTo>
                  <a:cubicBezTo>
                    <a:pt x="1292" y="492"/>
                    <a:pt x="1283" y="429"/>
                    <a:pt x="1265" y="366"/>
                  </a:cubicBezTo>
                  <a:cubicBezTo>
                    <a:pt x="1238" y="244"/>
                    <a:pt x="1193" y="123"/>
                    <a:pt x="1125" y="19"/>
                  </a:cubicBezTo>
                  <a:cubicBezTo>
                    <a:pt x="1118" y="8"/>
                    <a:pt x="1104" y="0"/>
                    <a:pt x="109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5"/>
            <p:cNvSpPr/>
            <p:nvPr/>
          </p:nvSpPr>
          <p:spPr>
            <a:xfrm>
              <a:off x="5502650" y="2793550"/>
              <a:ext cx="27350" cy="43650"/>
            </a:xfrm>
            <a:custGeom>
              <a:avLst/>
              <a:gdLst/>
              <a:ahLst/>
              <a:cxnLst/>
              <a:rect l="l" t="t" r="r" b="b"/>
              <a:pathLst>
                <a:path w="1094" h="1746" extrusionOk="0">
                  <a:moveTo>
                    <a:pt x="1053" y="1"/>
                  </a:moveTo>
                  <a:cubicBezTo>
                    <a:pt x="936" y="10"/>
                    <a:pt x="819" y="41"/>
                    <a:pt x="715" y="95"/>
                  </a:cubicBezTo>
                  <a:cubicBezTo>
                    <a:pt x="661" y="118"/>
                    <a:pt x="612" y="149"/>
                    <a:pt x="567" y="180"/>
                  </a:cubicBezTo>
                  <a:cubicBezTo>
                    <a:pt x="513" y="216"/>
                    <a:pt x="464" y="257"/>
                    <a:pt x="419" y="302"/>
                  </a:cubicBezTo>
                  <a:cubicBezTo>
                    <a:pt x="315" y="401"/>
                    <a:pt x="234" y="513"/>
                    <a:pt x="171" y="639"/>
                  </a:cubicBezTo>
                  <a:cubicBezTo>
                    <a:pt x="140" y="702"/>
                    <a:pt x="113" y="765"/>
                    <a:pt x="90" y="833"/>
                  </a:cubicBezTo>
                  <a:cubicBezTo>
                    <a:pt x="68" y="896"/>
                    <a:pt x="50" y="963"/>
                    <a:pt x="36" y="1031"/>
                  </a:cubicBezTo>
                  <a:cubicBezTo>
                    <a:pt x="14" y="1143"/>
                    <a:pt x="0" y="1265"/>
                    <a:pt x="5" y="1382"/>
                  </a:cubicBezTo>
                  <a:cubicBezTo>
                    <a:pt x="5" y="1463"/>
                    <a:pt x="9" y="1544"/>
                    <a:pt x="23" y="1625"/>
                  </a:cubicBezTo>
                  <a:cubicBezTo>
                    <a:pt x="27" y="1688"/>
                    <a:pt x="36" y="1719"/>
                    <a:pt x="36" y="1719"/>
                  </a:cubicBezTo>
                  <a:cubicBezTo>
                    <a:pt x="36" y="1737"/>
                    <a:pt x="50" y="1746"/>
                    <a:pt x="63" y="1746"/>
                  </a:cubicBezTo>
                  <a:cubicBezTo>
                    <a:pt x="77" y="1746"/>
                    <a:pt x="90" y="1737"/>
                    <a:pt x="90" y="1719"/>
                  </a:cubicBezTo>
                  <a:cubicBezTo>
                    <a:pt x="90" y="1719"/>
                    <a:pt x="95" y="1688"/>
                    <a:pt x="108" y="1629"/>
                  </a:cubicBezTo>
                  <a:cubicBezTo>
                    <a:pt x="117" y="1571"/>
                    <a:pt x="122" y="1490"/>
                    <a:pt x="149" y="1395"/>
                  </a:cubicBezTo>
                  <a:lnTo>
                    <a:pt x="180" y="1242"/>
                  </a:lnTo>
                  <a:cubicBezTo>
                    <a:pt x="194" y="1188"/>
                    <a:pt x="207" y="1134"/>
                    <a:pt x="225" y="1076"/>
                  </a:cubicBezTo>
                  <a:cubicBezTo>
                    <a:pt x="243" y="1022"/>
                    <a:pt x="261" y="963"/>
                    <a:pt x="284" y="909"/>
                  </a:cubicBezTo>
                  <a:cubicBezTo>
                    <a:pt x="306" y="851"/>
                    <a:pt x="333" y="797"/>
                    <a:pt x="360" y="738"/>
                  </a:cubicBezTo>
                  <a:cubicBezTo>
                    <a:pt x="392" y="684"/>
                    <a:pt x="419" y="630"/>
                    <a:pt x="455" y="585"/>
                  </a:cubicBezTo>
                  <a:cubicBezTo>
                    <a:pt x="495" y="540"/>
                    <a:pt x="522" y="486"/>
                    <a:pt x="567" y="446"/>
                  </a:cubicBezTo>
                  <a:cubicBezTo>
                    <a:pt x="634" y="365"/>
                    <a:pt x="711" y="297"/>
                    <a:pt x="796" y="234"/>
                  </a:cubicBezTo>
                  <a:cubicBezTo>
                    <a:pt x="882" y="171"/>
                    <a:pt x="972" y="118"/>
                    <a:pt x="1071" y="77"/>
                  </a:cubicBezTo>
                  <a:cubicBezTo>
                    <a:pt x="1084" y="68"/>
                    <a:pt x="1093" y="55"/>
                    <a:pt x="1089" y="37"/>
                  </a:cubicBezTo>
                  <a:cubicBezTo>
                    <a:pt x="1089" y="19"/>
                    <a:pt x="1071" y="1"/>
                    <a:pt x="1053"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5"/>
            <p:cNvSpPr/>
            <p:nvPr/>
          </p:nvSpPr>
          <p:spPr>
            <a:xfrm>
              <a:off x="5484000" y="2946900"/>
              <a:ext cx="60500" cy="67900"/>
            </a:xfrm>
            <a:custGeom>
              <a:avLst/>
              <a:gdLst/>
              <a:ahLst/>
              <a:cxnLst/>
              <a:rect l="l" t="t" r="r" b="b"/>
              <a:pathLst>
                <a:path w="2420" h="2716" extrusionOk="0">
                  <a:moveTo>
                    <a:pt x="1369" y="0"/>
                  </a:moveTo>
                  <a:cubicBezTo>
                    <a:pt x="1247" y="0"/>
                    <a:pt x="1127" y="22"/>
                    <a:pt x="1012" y="66"/>
                  </a:cubicBezTo>
                  <a:cubicBezTo>
                    <a:pt x="886" y="111"/>
                    <a:pt x="769" y="183"/>
                    <a:pt x="665" y="268"/>
                  </a:cubicBezTo>
                  <a:cubicBezTo>
                    <a:pt x="620" y="300"/>
                    <a:pt x="580" y="340"/>
                    <a:pt x="544" y="381"/>
                  </a:cubicBezTo>
                  <a:cubicBezTo>
                    <a:pt x="508" y="412"/>
                    <a:pt x="476" y="448"/>
                    <a:pt x="449" y="489"/>
                  </a:cubicBezTo>
                  <a:cubicBezTo>
                    <a:pt x="395" y="556"/>
                    <a:pt x="350" y="605"/>
                    <a:pt x="328" y="641"/>
                  </a:cubicBezTo>
                  <a:cubicBezTo>
                    <a:pt x="305" y="677"/>
                    <a:pt x="292" y="700"/>
                    <a:pt x="292" y="700"/>
                  </a:cubicBezTo>
                  <a:cubicBezTo>
                    <a:pt x="278" y="718"/>
                    <a:pt x="287" y="749"/>
                    <a:pt x="310" y="758"/>
                  </a:cubicBezTo>
                  <a:cubicBezTo>
                    <a:pt x="317" y="764"/>
                    <a:pt x="325" y="766"/>
                    <a:pt x="334" y="766"/>
                  </a:cubicBezTo>
                  <a:cubicBezTo>
                    <a:pt x="346" y="766"/>
                    <a:pt x="358" y="760"/>
                    <a:pt x="364" y="749"/>
                  </a:cubicBezTo>
                  <a:cubicBezTo>
                    <a:pt x="364" y="749"/>
                    <a:pt x="382" y="731"/>
                    <a:pt x="404" y="691"/>
                  </a:cubicBezTo>
                  <a:cubicBezTo>
                    <a:pt x="427" y="655"/>
                    <a:pt x="472" y="614"/>
                    <a:pt x="526" y="551"/>
                  </a:cubicBezTo>
                  <a:cubicBezTo>
                    <a:pt x="553" y="520"/>
                    <a:pt x="580" y="489"/>
                    <a:pt x="616" y="457"/>
                  </a:cubicBezTo>
                  <a:cubicBezTo>
                    <a:pt x="652" y="421"/>
                    <a:pt x="692" y="390"/>
                    <a:pt x="737" y="358"/>
                  </a:cubicBezTo>
                  <a:cubicBezTo>
                    <a:pt x="832" y="286"/>
                    <a:pt x="940" y="232"/>
                    <a:pt x="1057" y="192"/>
                  </a:cubicBezTo>
                  <a:cubicBezTo>
                    <a:pt x="1149" y="161"/>
                    <a:pt x="1243" y="147"/>
                    <a:pt x="1340" y="147"/>
                  </a:cubicBezTo>
                  <a:cubicBezTo>
                    <a:pt x="1384" y="147"/>
                    <a:pt x="1429" y="150"/>
                    <a:pt x="1475" y="156"/>
                  </a:cubicBezTo>
                  <a:lnTo>
                    <a:pt x="1587" y="174"/>
                  </a:lnTo>
                  <a:cubicBezTo>
                    <a:pt x="1623" y="183"/>
                    <a:pt x="1664" y="201"/>
                    <a:pt x="1700" y="214"/>
                  </a:cubicBezTo>
                  <a:cubicBezTo>
                    <a:pt x="1731" y="228"/>
                    <a:pt x="1772" y="237"/>
                    <a:pt x="1808" y="250"/>
                  </a:cubicBezTo>
                  <a:cubicBezTo>
                    <a:pt x="1839" y="268"/>
                    <a:pt x="1893" y="295"/>
                    <a:pt x="1911" y="309"/>
                  </a:cubicBezTo>
                  <a:lnTo>
                    <a:pt x="2015" y="390"/>
                  </a:lnTo>
                  <a:cubicBezTo>
                    <a:pt x="2042" y="417"/>
                    <a:pt x="2069" y="448"/>
                    <a:pt x="2091" y="480"/>
                  </a:cubicBezTo>
                  <a:cubicBezTo>
                    <a:pt x="2118" y="511"/>
                    <a:pt x="2136" y="547"/>
                    <a:pt x="2154" y="583"/>
                  </a:cubicBezTo>
                  <a:cubicBezTo>
                    <a:pt x="2177" y="619"/>
                    <a:pt x="2190" y="655"/>
                    <a:pt x="2199" y="695"/>
                  </a:cubicBezTo>
                  <a:cubicBezTo>
                    <a:pt x="2253" y="866"/>
                    <a:pt x="2258" y="1042"/>
                    <a:pt x="2222" y="1213"/>
                  </a:cubicBezTo>
                  <a:cubicBezTo>
                    <a:pt x="2190" y="1388"/>
                    <a:pt x="2132" y="1559"/>
                    <a:pt x="2042" y="1712"/>
                  </a:cubicBezTo>
                  <a:cubicBezTo>
                    <a:pt x="1961" y="1865"/>
                    <a:pt x="1857" y="2009"/>
                    <a:pt x="1736" y="2130"/>
                  </a:cubicBezTo>
                  <a:cubicBezTo>
                    <a:pt x="1623" y="2247"/>
                    <a:pt x="1493" y="2346"/>
                    <a:pt x="1353" y="2427"/>
                  </a:cubicBezTo>
                  <a:lnTo>
                    <a:pt x="1250" y="2481"/>
                  </a:lnTo>
                  <a:cubicBezTo>
                    <a:pt x="1237" y="2486"/>
                    <a:pt x="1214" y="2499"/>
                    <a:pt x="1205" y="2499"/>
                  </a:cubicBezTo>
                  <a:lnTo>
                    <a:pt x="1151" y="2517"/>
                  </a:lnTo>
                  <a:cubicBezTo>
                    <a:pt x="1084" y="2540"/>
                    <a:pt x="1012" y="2562"/>
                    <a:pt x="944" y="2576"/>
                  </a:cubicBezTo>
                  <a:cubicBezTo>
                    <a:pt x="877" y="2580"/>
                    <a:pt x="818" y="2589"/>
                    <a:pt x="755" y="2594"/>
                  </a:cubicBezTo>
                  <a:lnTo>
                    <a:pt x="584" y="2589"/>
                  </a:lnTo>
                  <a:cubicBezTo>
                    <a:pt x="490" y="2576"/>
                    <a:pt x="395" y="2553"/>
                    <a:pt x="305" y="2522"/>
                  </a:cubicBezTo>
                  <a:cubicBezTo>
                    <a:pt x="247" y="2499"/>
                    <a:pt x="193" y="2477"/>
                    <a:pt x="139" y="2450"/>
                  </a:cubicBezTo>
                  <a:cubicBezTo>
                    <a:pt x="121" y="2441"/>
                    <a:pt x="98" y="2427"/>
                    <a:pt x="80" y="2418"/>
                  </a:cubicBezTo>
                  <a:cubicBezTo>
                    <a:pt x="73" y="2414"/>
                    <a:pt x="65" y="2412"/>
                    <a:pt x="58" y="2412"/>
                  </a:cubicBezTo>
                  <a:cubicBezTo>
                    <a:pt x="24" y="2412"/>
                    <a:pt x="1" y="2460"/>
                    <a:pt x="31" y="2486"/>
                  </a:cubicBezTo>
                  <a:cubicBezTo>
                    <a:pt x="107" y="2535"/>
                    <a:pt x="188" y="2580"/>
                    <a:pt x="269" y="2612"/>
                  </a:cubicBezTo>
                  <a:cubicBezTo>
                    <a:pt x="364" y="2648"/>
                    <a:pt x="463" y="2679"/>
                    <a:pt x="566" y="2697"/>
                  </a:cubicBezTo>
                  <a:lnTo>
                    <a:pt x="755" y="2715"/>
                  </a:lnTo>
                  <a:cubicBezTo>
                    <a:pt x="823" y="2715"/>
                    <a:pt x="895" y="2702"/>
                    <a:pt x="971" y="2697"/>
                  </a:cubicBezTo>
                  <a:cubicBezTo>
                    <a:pt x="1043" y="2684"/>
                    <a:pt x="1115" y="2666"/>
                    <a:pt x="1187" y="2643"/>
                  </a:cubicBezTo>
                  <a:lnTo>
                    <a:pt x="1245" y="2625"/>
                  </a:lnTo>
                  <a:cubicBezTo>
                    <a:pt x="1263" y="2616"/>
                    <a:pt x="1286" y="2607"/>
                    <a:pt x="1304" y="2598"/>
                  </a:cubicBezTo>
                  <a:lnTo>
                    <a:pt x="1416" y="2549"/>
                  </a:lnTo>
                  <a:cubicBezTo>
                    <a:pt x="1574" y="2463"/>
                    <a:pt x="1718" y="2360"/>
                    <a:pt x="1839" y="2234"/>
                  </a:cubicBezTo>
                  <a:cubicBezTo>
                    <a:pt x="1974" y="2099"/>
                    <a:pt x="2087" y="1946"/>
                    <a:pt x="2177" y="1784"/>
                  </a:cubicBezTo>
                  <a:cubicBezTo>
                    <a:pt x="2271" y="1613"/>
                    <a:pt x="2339" y="1429"/>
                    <a:pt x="2379" y="1235"/>
                  </a:cubicBezTo>
                  <a:cubicBezTo>
                    <a:pt x="2420" y="1037"/>
                    <a:pt x="2406" y="835"/>
                    <a:pt x="2348" y="646"/>
                  </a:cubicBezTo>
                  <a:cubicBezTo>
                    <a:pt x="2334" y="596"/>
                    <a:pt x="2316" y="547"/>
                    <a:pt x="2289" y="506"/>
                  </a:cubicBezTo>
                  <a:cubicBezTo>
                    <a:pt x="2267" y="462"/>
                    <a:pt x="2240" y="417"/>
                    <a:pt x="2208" y="376"/>
                  </a:cubicBezTo>
                  <a:cubicBezTo>
                    <a:pt x="2177" y="336"/>
                    <a:pt x="2145" y="300"/>
                    <a:pt x="2105" y="264"/>
                  </a:cubicBezTo>
                  <a:lnTo>
                    <a:pt x="2001" y="183"/>
                  </a:lnTo>
                  <a:cubicBezTo>
                    <a:pt x="1961" y="160"/>
                    <a:pt x="1920" y="133"/>
                    <a:pt x="1880" y="115"/>
                  </a:cubicBezTo>
                  <a:cubicBezTo>
                    <a:pt x="1835" y="97"/>
                    <a:pt x="1790" y="79"/>
                    <a:pt x="1745" y="66"/>
                  </a:cubicBezTo>
                  <a:cubicBezTo>
                    <a:pt x="1700" y="52"/>
                    <a:pt x="1659" y="39"/>
                    <a:pt x="1619" y="25"/>
                  </a:cubicBezTo>
                  <a:lnTo>
                    <a:pt x="1488" y="7"/>
                  </a:lnTo>
                  <a:cubicBezTo>
                    <a:pt x="1449" y="3"/>
                    <a:pt x="1409" y="0"/>
                    <a:pt x="1369"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5"/>
            <p:cNvSpPr/>
            <p:nvPr/>
          </p:nvSpPr>
          <p:spPr>
            <a:xfrm>
              <a:off x="5330125" y="2805625"/>
              <a:ext cx="149700" cy="62325"/>
            </a:xfrm>
            <a:custGeom>
              <a:avLst/>
              <a:gdLst/>
              <a:ahLst/>
              <a:cxnLst/>
              <a:rect l="l" t="t" r="r" b="b"/>
              <a:pathLst>
                <a:path w="5988" h="2493" extrusionOk="0">
                  <a:moveTo>
                    <a:pt x="3338" y="0"/>
                  </a:moveTo>
                  <a:cubicBezTo>
                    <a:pt x="3087" y="0"/>
                    <a:pt x="2836" y="25"/>
                    <a:pt x="2591" y="75"/>
                  </a:cubicBezTo>
                  <a:cubicBezTo>
                    <a:pt x="2362" y="120"/>
                    <a:pt x="2142" y="188"/>
                    <a:pt x="1930" y="278"/>
                  </a:cubicBezTo>
                  <a:cubicBezTo>
                    <a:pt x="1728" y="368"/>
                    <a:pt x="1534" y="485"/>
                    <a:pt x="1354" y="615"/>
                  </a:cubicBezTo>
                  <a:cubicBezTo>
                    <a:pt x="1044" y="854"/>
                    <a:pt x="770" y="1142"/>
                    <a:pt x="545" y="1461"/>
                  </a:cubicBezTo>
                  <a:cubicBezTo>
                    <a:pt x="383" y="1681"/>
                    <a:pt x="243" y="1920"/>
                    <a:pt x="126" y="2167"/>
                  </a:cubicBezTo>
                  <a:cubicBezTo>
                    <a:pt x="81" y="2262"/>
                    <a:pt x="41" y="2356"/>
                    <a:pt x="5" y="2455"/>
                  </a:cubicBezTo>
                  <a:cubicBezTo>
                    <a:pt x="0" y="2469"/>
                    <a:pt x="5" y="2482"/>
                    <a:pt x="18" y="2491"/>
                  </a:cubicBezTo>
                  <a:cubicBezTo>
                    <a:pt x="22" y="2492"/>
                    <a:pt x="25" y="2493"/>
                    <a:pt x="29" y="2493"/>
                  </a:cubicBezTo>
                  <a:cubicBezTo>
                    <a:pt x="40" y="2493"/>
                    <a:pt x="51" y="2488"/>
                    <a:pt x="54" y="2478"/>
                  </a:cubicBezTo>
                  <a:cubicBezTo>
                    <a:pt x="54" y="2478"/>
                    <a:pt x="99" y="2374"/>
                    <a:pt x="198" y="2208"/>
                  </a:cubicBezTo>
                  <a:cubicBezTo>
                    <a:pt x="333" y="1974"/>
                    <a:pt x="486" y="1753"/>
                    <a:pt x="653" y="1546"/>
                  </a:cubicBezTo>
                  <a:cubicBezTo>
                    <a:pt x="887" y="1250"/>
                    <a:pt x="1161" y="989"/>
                    <a:pt x="1467" y="768"/>
                  </a:cubicBezTo>
                  <a:cubicBezTo>
                    <a:pt x="1633" y="647"/>
                    <a:pt x="1818" y="543"/>
                    <a:pt x="2011" y="462"/>
                  </a:cubicBezTo>
                  <a:cubicBezTo>
                    <a:pt x="2209" y="381"/>
                    <a:pt x="2416" y="318"/>
                    <a:pt x="2632" y="282"/>
                  </a:cubicBezTo>
                  <a:cubicBezTo>
                    <a:pt x="2880" y="232"/>
                    <a:pt x="3134" y="206"/>
                    <a:pt x="3387" y="206"/>
                  </a:cubicBezTo>
                  <a:cubicBezTo>
                    <a:pt x="3560" y="206"/>
                    <a:pt x="3733" y="218"/>
                    <a:pt x="3905" y="242"/>
                  </a:cubicBezTo>
                  <a:cubicBezTo>
                    <a:pt x="4278" y="296"/>
                    <a:pt x="4638" y="399"/>
                    <a:pt x="4980" y="552"/>
                  </a:cubicBezTo>
                  <a:cubicBezTo>
                    <a:pt x="5228" y="660"/>
                    <a:pt x="5462" y="791"/>
                    <a:pt x="5678" y="944"/>
                  </a:cubicBezTo>
                  <a:cubicBezTo>
                    <a:pt x="5763" y="1002"/>
                    <a:pt x="5844" y="1065"/>
                    <a:pt x="5920" y="1128"/>
                  </a:cubicBezTo>
                  <a:cubicBezTo>
                    <a:pt x="5926" y="1134"/>
                    <a:pt x="5934" y="1136"/>
                    <a:pt x="5942" y="1136"/>
                  </a:cubicBezTo>
                  <a:cubicBezTo>
                    <a:pt x="5953" y="1136"/>
                    <a:pt x="5965" y="1131"/>
                    <a:pt x="5970" y="1124"/>
                  </a:cubicBezTo>
                  <a:cubicBezTo>
                    <a:pt x="5988" y="1110"/>
                    <a:pt x="5988" y="1088"/>
                    <a:pt x="5970" y="1074"/>
                  </a:cubicBezTo>
                  <a:cubicBezTo>
                    <a:pt x="5902" y="998"/>
                    <a:pt x="5821" y="926"/>
                    <a:pt x="5741" y="863"/>
                  </a:cubicBezTo>
                  <a:cubicBezTo>
                    <a:pt x="5529" y="687"/>
                    <a:pt x="5295" y="534"/>
                    <a:pt x="5052" y="413"/>
                  </a:cubicBezTo>
                  <a:cubicBezTo>
                    <a:pt x="4701" y="233"/>
                    <a:pt x="4323" y="107"/>
                    <a:pt x="3937" y="48"/>
                  </a:cubicBezTo>
                  <a:cubicBezTo>
                    <a:pt x="3739" y="16"/>
                    <a:pt x="3538" y="0"/>
                    <a:pt x="333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5"/>
            <p:cNvSpPr/>
            <p:nvPr/>
          </p:nvSpPr>
          <p:spPr>
            <a:xfrm>
              <a:off x="5348225" y="2830150"/>
              <a:ext cx="115000" cy="41275"/>
            </a:xfrm>
            <a:custGeom>
              <a:avLst/>
              <a:gdLst/>
              <a:ahLst/>
              <a:cxnLst/>
              <a:rect l="l" t="t" r="r" b="b"/>
              <a:pathLst>
                <a:path w="4600" h="1651" extrusionOk="0">
                  <a:moveTo>
                    <a:pt x="3244" y="0"/>
                  </a:moveTo>
                  <a:cubicBezTo>
                    <a:pt x="3157" y="0"/>
                    <a:pt x="3069" y="5"/>
                    <a:pt x="2979" y="8"/>
                  </a:cubicBezTo>
                  <a:cubicBezTo>
                    <a:pt x="2826" y="17"/>
                    <a:pt x="2673" y="35"/>
                    <a:pt x="2520" y="62"/>
                  </a:cubicBezTo>
                  <a:lnTo>
                    <a:pt x="2286" y="107"/>
                  </a:lnTo>
                  <a:cubicBezTo>
                    <a:pt x="2209" y="125"/>
                    <a:pt x="2133" y="147"/>
                    <a:pt x="2056" y="170"/>
                  </a:cubicBezTo>
                  <a:cubicBezTo>
                    <a:pt x="1903" y="215"/>
                    <a:pt x="1751" y="269"/>
                    <a:pt x="1607" y="336"/>
                  </a:cubicBezTo>
                  <a:cubicBezTo>
                    <a:pt x="1463" y="394"/>
                    <a:pt x="1328" y="462"/>
                    <a:pt x="1193" y="543"/>
                  </a:cubicBezTo>
                  <a:cubicBezTo>
                    <a:pt x="1058" y="606"/>
                    <a:pt x="945" y="705"/>
                    <a:pt x="833" y="781"/>
                  </a:cubicBezTo>
                  <a:cubicBezTo>
                    <a:pt x="729" y="853"/>
                    <a:pt x="630" y="934"/>
                    <a:pt x="536" y="1024"/>
                  </a:cubicBezTo>
                  <a:cubicBezTo>
                    <a:pt x="455" y="1092"/>
                    <a:pt x="378" y="1168"/>
                    <a:pt x="306" y="1249"/>
                  </a:cubicBezTo>
                  <a:lnTo>
                    <a:pt x="149" y="1438"/>
                  </a:lnTo>
                  <a:lnTo>
                    <a:pt x="10" y="1605"/>
                  </a:lnTo>
                  <a:cubicBezTo>
                    <a:pt x="1" y="1618"/>
                    <a:pt x="1" y="1632"/>
                    <a:pt x="10" y="1641"/>
                  </a:cubicBezTo>
                  <a:cubicBezTo>
                    <a:pt x="14" y="1647"/>
                    <a:pt x="21" y="1651"/>
                    <a:pt x="28" y="1651"/>
                  </a:cubicBezTo>
                  <a:cubicBezTo>
                    <a:pt x="34" y="1651"/>
                    <a:pt x="41" y="1647"/>
                    <a:pt x="46" y="1641"/>
                  </a:cubicBezTo>
                  <a:lnTo>
                    <a:pt x="208" y="1497"/>
                  </a:lnTo>
                  <a:lnTo>
                    <a:pt x="383" y="1330"/>
                  </a:lnTo>
                  <a:cubicBezTo>
                    <a:pt x="450" y="1263"/>
                    <a:pt x="540" y="1209"/>
                    <a:pt x="630" y="1132"/>
                  </a:cubicBezTo>
                  <a:cubicBezTo>
                    <a:pt x="725" y="1051"/>
                    <a:pt x="824" y="979"/>
                    <a:pt x="932" y="916"/>
                  </a:cubicBezTo>
                  <a:cubicBezTo>
                    <a:pt x="1044" y="853"/>
                    <a:pt x="1157" y="768"/>
                    <a:pt x="1287" y="709"/>
                  </a:cubicBezTo>
                  <a:cubicBezTo>
                    <a:pt x="1418" y="646"/>
                    <a:pt x="1544" y="565"/>
                    <a:pt x="1688" y="520"/>
                  </a:cubicBezTo>
                  <a:cubicBezTo>
                    <a:pt x="1827" y="462"/>
                    <a:pt x="1971" y="412"/>
                    <a:pt x="2115" y="376"/>
                  </a:cubicBezTo>
                  <a:lnTo>
                    <a:pt x="2335" y="313"/>
                  </a:lnTo>
                  <a:lnTo>
                    <a:pt x="2560" y="273"/>
                  </a:lnTo>
                  <a:cubicBezTo>
                    <a:pt x="2704" y="237"/>
                    <a:pt x="2853" y="233"/>
                    <a:pt x="2997" y="210"/>
                  </a:cubicBezTo>
                  <a:cubicBezTo>
                    <a:pt x="3136" y="201"/>
                    <a:pt x="3276" y="192"/>
                    <a:pt x="3406" y="188"/>
                  </a:cubicBezTo>
                  <a:cubicBezTo>
                    <a:pt x="3541" y="188"/>
                    <a:pt x="3667" y="188"/>
                    <a:pt x="3779" y="197"/>
                  </a:cubicBezTo>
                  <a:cubicBezTo>
                    <a:pt x="3964" y="206"/>
                    <a:pt x="4148" y="224"/>
                    <a:pt x="4333" y="251"/>
                  </a:cubicBezTo>
                  <a:cubicBezTo>
                    <a:pt x="4468" y="273"/>
                    <a:pt x="4544" y="291"/>
                    <a:pt x="4544" y="291"/>
                  </a:cubicBezTo>
                  <a:lnTo>
                    <a:pt x="4540" y="287"/>
                  </a:lnTo>
                  <a:lnTo>
                    <a:pt x="4540" y="287"/>
                  </a:lnTo>
                  <a:cubicBezTo>
                    <a:pt x="4543" y="287"/>
                    <a:pt x="4546" y="287"/>
                    <a:pt x="4549" y="287"/>
                  </a:cubicBezTo>
                  <a:cubicBezTo>
                    <a:pt x="4587" y="287"/>
                    <a:pt x="4600" y="236"/>
                    <a:pt x="4562" y="219"/>
                  </a:cubicBezTo>
                  <a:cubicBezTo>
                    <a:pt x="4495" y="192"/>
                    <a:pt x="4427" y="170"/>
                    <a:pt x="4355" y="152"/>
                  </a:cubicBezTo>
                  <a:cubicBezTo>
                    <a:pt x="4171" y="98"/>
                    <a:pt x="3982" y="62"/>
                    <a:pt x="3793" y="39"/>
                  </a:cubicBezTo>
                  <a:cubicBezTo>
                    <a:pt x="3676" y="21"/>
                    <a:pt x="3545" y="17"/>
                    <a:pt x="3411" y="8"/>
                  </a:cubicBezTo>
                  <a:cubicBezTo>
                    <a:pt x="3356" y="2"/>
                    <a:pt x="3300" y="0"/>
                    <a:pt x="3244"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5"/>
            <p:cNvSpPr/>
            <p:nvPr/>
          </p:nvSpPr>
          <p:spPr>
            <a:xfrm>
              <a:off x="5488025" y="2848650"/>
              <a:ext cx="19525" cy="91675"/>
            </a:xfrm>
            <a:custGeom>
              <a:avLst/>
              <a:gdLst/>
              <a:ahLst/>
              <a:cxnLst/>
              <a:rect l="l" t="t" r="r" b="b"/>
              <a:pathLst>
                <a:path w="781" h="3667" extrusionOk="0">
                  <a:moveTo>
                    <a:pt x="358" y="0"/>
                  </a:moveTo>
                  <a:cubicBezTo>
                    <a:pt x="336" y="0"/>
                    <a:pt x="316" y="14"/>
                    <a:pt x="306" y="37"/>
                  </a:cubicBezTo>
                  <a:cubicBezTo>
                    <a:pt x="234" y="217"/>
                    <a:pt x="176" y="406"/>
                    <a:pt x="131" y="599"/>
                  </a:cubicBezTo>
                  <a:cubicBezTo>
                    <a:pt x="86" y="793"/>
                    <a:pt x="50" y="991"/>
                    <a:pt x="32" y="1193"/>
                  </a:cubicBezTo>
                  <a:cubicBezTo>
                    <a:pt x="5" y="1422"/>
                    <a:pt x="0" y="1652"/>
                    <a:pt x="9" y="1886"/>
                  </a:cubicBezTo>
                  <a:cubicBezTo>
                    <a:pt x="23" y="2003"/>
                    <a:pt x="27" y="2124"/>
                    <a:pt x="45" y="2237"/>
                  </a:cubicBezTo>
                  <a:cubicBezTo>
                    <a:pt x="63" y="2354"/>
                    <a:pt x="86" y="2466"/>
                    <a:pt x="113" y="2574"/>
                  </a:cubicBezTo>
                  <a:cubicBezTo>
                    <a:pt x="140" y="2682"/>
                    <a:pt x="171" y="2781"/>
                    <a:pt x="212" y="2884"/>
                  </a:cubicBezTo>
                  <a:cubicBezTo>
                    <a:pt x="243" y="2974"/>
                    <a:pt x="284" y="3060"/>
                    <a:pt x="329" y="3145"/>
                  </a:cubicBezTo>
                  <a:lnTo>
                    <a:pt x="446" y="3361"/>
                  </a:lnTo>
                  <a:cubicBezTo>
                    <a:pt x="486" y="3420"/>
                    <a:pt x="527" y="3469"/>
                    <a:pt x="558" y="3514"/>
                  </a:cubicBezTo>
                  <a:lnTo>
                    <a:pt x="657" y="3640"/>
                  </a:lnTo>
                  <a:cubicBezTo>
                    <a:pt x="669" y="3659"/>
                    <a:pt x="685" y="3666"/>
                    <a:pt x="702" y="3666"/>
                  </a:cubicBezTo>
                  <a:cubicBezTo>
                    <a:pt x="741" y="3666"/>
                    <a:pt x="780" y="3622"/>
                    <a:pt x="752" y="3577"/>
                  </a:cubicBezTo>
                  <a:lnTo>
                    <a:pt x="747" y="3573"/>
                  </a:lnTo>
                  <a:lnTo>
                    <a:pt x="666" y="3438"/>
                  </a:lnTo>
                  <a:cubicBezTo>
                    <a:pt x="644" y="3397"/>
                    <a:pt x="608" y="3348"/>
                    <a:pt x="576" y="3285"/>
                  </a:cubicBezTo>
                  <a:lnTo>
                    <a:pt x="482" y="3078"/>
                  </a:lnTo>
                  <a:cubicBezTo>
                    <a:pt x="446" y="2992"/>
                    <a:pt x="414" y="2907"/>
                    <a:pt x="387" y="2821"/>
                  </a:cubicBezTo>
                  <a:cubicBezTo>
                    <a:pt x="356" y="2727"/>
                    <a:pt x="333" y="2628"/>
                    <a:pt x="311" y="2529"/>
                  </a:cubicBezTo>
                  <a:cubicBezTo>
                    <a:pt x="288" y="2421"/>
                    <a:pt x="266" y="2318"/>
                    <a:pt x="257" y="2210"/>
                  </a:cubicBezTo>
                  <a:cubicBezTo>
                    <a:pt x="239" y="2097"/>
                    <a:pt x="234" y="1985"/>
                    <a:pt x="225" y="1872"/>
                  </a:cubicBezTo>
                  <a:cubicBezTo>
                    <a:pt x="212" y="1652"/>
                    <a:pt x="216" y="1427"/>
                    <a:pt x="234" y="1206"/>
                  </a:cubicBezTo>
                  <a:cubicBezTo>
                    <a:pt x="252" y="995"/>
                    <a:pt x="275" y="797"/>
                    <a:pt x="302" y="626"/>
                  </a:cubicBezTo>
                  <a:cubicBezTo>
                    <a:pt x="360" y="289"/>
                    <a:pt x="414" y="68"/>
                    <a:pt x="414" y="68"/>
                  </a:cubicBezTo>
                  <a:cubicBezTo>
                    <a:pt x="423" y="41"/>
                    <a:pt x="405" y="14"/>
                    <a:pt x="383" y="5"/>
                  </a:cubicBezTo>
                  <a:cubicBezTo>
                    <a:pt x="374" y="2"/>
                    <a:pt x="366" y="0"/>
                    <a:pt x="358"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5"/>
            <p:cNvSpPr/>
            <p:nvPr/>
          </p:nvSpPr>
          <p:spPr>
            <a:xfrm>
              <a:off x="5507025" y="2857150"/>
              <a:ext cx="17250" cy="67175"/>
            </a:xfrm>
            <a:custGeom>
              <a:avLst/>
              <a:gdLst/>
              <a:ahLst/>
              <a:cxnLst/>
              <a:rect l="l" t="t" r="r" b="b"/>
              <a:pathLst>
                <a:path w="690" h="2687" extrusionOk="0">
                  <a:moveTo>
                    <a:pt x="99" y="1"/>
                  </a:moveTo>
                  <a:cubicBezTo>
                    <a:pt x="73" y="1"/>
                    <a:pt x="48" y="17"/>
                    <a:pt x="46" y="52"/>
                  </a:cubicBezTo>
                  <a:cubicBezTo>
                    <a:pt x="23" y="192"/>
                    <a:pt x="10" y="336"/>
                    <a:pt x="5" y="475"/>
                  </a:cubicBezTo>
                  <a:cubicBezTo>
                    <a:pt x="1" y="601"/>
                    <a:pt x="1" y="750"/>
                    <a:pt x="5" y="907"/>
                  </a:cubicBezTo>
                  <a:cubicBezTo>
                    <a:pt x="14" y="1064"/>
                    <a:pt x="28" y="1235"/>
                    <a:pt x="46" y="1402"/>
                  </a:cubicBezTo>
                  <a:cubicBezTo>
                    <a:pt x="55" y="1496"/>
                    <a:pt x="73" y="1573"/>
                    <a:pt x="86" y="1654"/>
                  </a:cubicBezTo>
                  <a:cubicBezTo>
                    <a:pt x="104" y="1735"/>
                    <a:pt x="122" y="1816"/>
                    <a:pt x="149" y="1897"/>
                  </a:cubicBezTo>
                  <a:cubicBezTo>
                    <a:pt x="185" y="2041"/>
                    <a:pt x="244" y="2180"/>
                    <a:pt x="311" y="2311"/>
                  </a:cubicBezTo>
                  <a:cubicBezTo>
                    <a:pt x="360" y="2405"/>
                    <a:pt x="419" y="2495"/>
                    <a:pt x="486" y="2576"/>
                  </a:cubicBezTo>
                  <a:cubicBezTo>
                    <a:pt x="509" y="2607"/>
                    <a:pt x="536" y="2639"/>
                    <a:pt x="567" y="2666"/>
                  </a:cubicBezTo>
                  <a:cubicBezTo>
                    <a:pt x="580" y="2681"/>
                    <a:pt x="595" y="2687"/>
                    <a:pt x="609" y="2687"/>
                  </a:cubicBezTo>
                  <a:cubicBezTo>
                    <a:pt x="652" y="2687"/>
                    <a:pt x="690" y="2634"/>
                    <a:pt x="653" y="2594"/>
                  </a:cubicBezTo>
                  <a:lnTo>
                    <a:pt x="653" y="2589"/>
                  </a:lnTo>
                  <a:cubicBezTo>
                    <a:pt x="653" y="2589"/>
                    <a:pt x="630" y="2558"/>
                    <a:pt x="594" y="2499"/>
                  </a:cubicBezTo>
                  <a:cubicBezTo>
                    <a:pt x="549" y="2414"/>
                    <a:pt x="509" y="2329"/>
                    <a:pt x="473" y="2239"/>
                  </a:cubicBezTo>
                  <a:cubicBezTo>
                    <a:pt x="446" y="2176"/>
                    <a:pt x="423" y="2117"/>
                    <a:pt x="405" y="2054"/>
                  </a:cubicBezTo>
                  <a:cubicBezTo>
                    <a:pt x="387" y="1987"/>
                    <a:pt x="360" y="1919"/>
                    <a:pt x="347" y="1847"/>
                  </a:cubicBezTo>
                  <a:cubicBezTo>
                    <a:pt x="324" y="1771"/>
                    <a:pt x="307" y="1699"/>
                    <a:pt x="298" y="1622"/>
                  </a:cubicBezTo>
                  <a:cubicBezTo>
                    <a:pt x="284" y="1541"/>
                    <a:pt x="271" y="1460"/>
                    <a:pt x="257" y="1379"/>
                  </a:cubicBezTo>
                  <a:cubicBezTo>
                    <a:pt x="212" y="1051"/>
                    <a:pt x="185" y="727"/>
                    <a:pt x="172" y="475"/>
                  </a:cubicBezTo>
                  <a:cubicBezTo>
                    <a:pt x="158" y="228"/>
                    <a:pt x="158" y="66"/>
                    <a:pt x="158" y="66"/>
                  </a:cubicBezTo>
                  <a:lnTo>
                    <a:pt x="158" y="61"/>
                  </a:lnTo>
                  <a:cubicBezTo>
                    <a:pt x="160" y="23"/>
                    <a:pt x="129" y="1"/>
                    <a:pt x="99"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5"/>
            <p:cNvSpPr/>
            <p:nvPr/>
          </p:nvSpPr>
          <p:spPr>
            <a:xfrm>
              <a:off x="5375850" y="2849375"/>
              <a:ext cx="73375" cy="25200"/>
            </a:xfrm>
            <a:custGeom>
              <a:avLst/>
              <a:gdLst/>
              <a:ahLst/>
              <a:cxnLst/>
              <a:rect l="l" t="t" r="r" b="b"/>
              <a:pathLst>
                <a:path w="2935" h="1008" extrusionOk="0">
                  <a:moveTo>
                    <a:pt x="2850" y="0"/>
                  </a:moveTo>
                  <a:cubicBezTo>
                    <a:pt x="2842" y="0"/>
                    <a:pt x="2832" y="2"/>
                    <a:pt x="2823" y="8"/>
                  </a:cubicBezTo>
                  <a:lnTo>
                    <a:pt x="2404" y="188"/>
                  </a:lnTo>
                  <a:cubicBezTo>
                    <a:pt x="2279" y="246"/>
                    <a:pt x="2130" y="296"/>
                    <a:pt x="1973" y="368"/>
                  </a:cubicBezTo>
                  <a:cubicBezTo>
                    <a:pt x="1815" y="435"/>
                    <a:pt x="1644" y="489"/>
                    <a:pt x="1478" y="552"/>
                  </a:cubicBezTo>
                  <a:cubicBezTo>
                    <a:pt x="1388" y="588"/>
                    <a:pt x="1302" y="611"/>
                    <a:pt x="1221" y="638"/>
                  </a:cubicBezTo>
                  <a:lnTo>
                    <a:pt x="969" y="719"/>
                  </a:lnTo>
                  <a:cubicBezTo>
                    <a:pt x="807" y="755"/>
                    <a:pt x="655" y="800"/>
                    <a:pt x="524" y="831"/>
                  </a:cubicBezTo>
                  <a:cubicBezTo>
                    <a:pt x="259" y="863"/>
                    <a:pt x="83" y="894"/>
                    <a:pt x="83" y="894"/>
                  </a:cubicBezTo>
                  <a:lnTo>
                    <a:pt x="70" y="894"/>
                  </a:lnTo>
                  <a:cubicBezTo>
                    <a:pt x="1" y="903"/>
                    <a:pt x="6" y="1007"/>
                    <a:pt x="75" y="1007"/>
                  </a:cubicBezTo>
                  <a:cubicBezTo>
                    <a:pt x="77" y="1007"/>
                    <a:pt x="80" y="1007"/>
                    <a:pt x="83" y="1007"/>
                  </a:cubicBezTo>
                  <a:cubicBezTo>
                    <a:pt x="83" y="1007"/>
                    <a:pt x="268" y="1007"/>
                    <a:pt x="551" y="998"/>
                  </a:cubicBezTo>
                  <a:cubicBezTo>
                    <a:pt x="686" y="971"/>
                    <a:pt x="848" y="944"/>
                    <a:pt x="1023" y="912"/>
                  </a:cubicBezTo>
                  <a:lnTo>
                    <a:pt x="1280" y="836"/>
                  </a:lnTo>
                  <a:cubicBezTo>
                    <a:pt x="1370" y="813"/>
                    <a:pt x="1460" y="786"/>
                    <a:pt x="1545" y="755"/>
                  </a:cubicBezTo>
                  <a:cubicBezTo>
                    <a:pt x="1721" y="687"/>
                    <a:pt x="1892" y="620"/>
                    <a:pt x="2054" y="552"/>
                  </a:cubicBezTo>
                  <a:cubicBezTo>
                    <a:pt x="2211" y="480"/>
                    <a:pt x="2355" y="408"/>
                    <a:pt x="2476" y="341"/>
                  </a:cubicBezTo>
                  <a:cubicBezTo>
                    <a:pt x="2616" y="273"/>
                    <a:pt x="2746" y="192"/>
                    <a:pt x="2877" y="107"/>
                  </a:cubicBezTo>
                  <a:cubicBezTo>
                    <a:pt x="2934" y="76"/>
                    <a:pt x="2901" y="0"/>
                    <a:pt x="2850"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5"/>
            <p:cNvSpPr/>
            <p:nvPr/>
          </p:nvSpPr>
          <p:spPr>
            <a:xfrm>
              <a:off x="6048875" y="3201800"/>
              <a:ext cx="600" cy="575"/>
            </a:xfrm>
            <a:custGeom>
              <a:avLst/>
              <a:gdLst/>
              <a:ahLst/>
              <a:cxnLst/>
              <a:rect l="l" t="t" r="r" b="b"/>
              <a:pathLst>
                <a:path w="24" h="23" extrusionOk="0">
                  <a:moveTo>
                    <a:pt x="14" y="1"/>
                  </a:moveTo>
                  <a:cubicBezTo>
                    <a:pt x="1" y="5"/>
                    <a:pt x="1" y="19"/>
                    <a:pt x="14" y="23"/>
                  </a:cubicBezTo>
                  <a:cubicBezTo>
                    <a:pt x="23" y="19"/>
                    <a:pt x="23" y="5"/>
                    <a:pt x="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5"/>
            <p:cNvSpPr/>
            <p:nvPr/>
          </p:nvSpPr>
          <p:spPr>
            <a:xfrm>
              <a:off x="5690800" y="3091125"/>
              <a:ext cx="349100" cy="169075"/>
            </a:xfrm>
            <a:custGeom>
              <a:avLst/>
              <a:gdLst/>
              <a:ahLst/>
              <a:cxnLst/>
              <a:rect l="l" t="t" r="r" b="b"/>
              <a:pathLst>
                <a:path w="13964" h="6763" fill="none" extrusionOk="0">
                  <a:moveTo>
                    <a:pt x="0" y="1"/>
                  </a:moveTo>
                  <a:lnTo>
                    <a:pt x="0" y="6762"/>
                  </a:lnTo>
                  <a:lnTo>
                    <a:pt x="13964" y="6762"/>
                  </a:lnTo>
                </a:path>
              </a:pathLst>
            </a:custGeom>
            <a:noFill/>
            <a:ln w="9525" cap="rnd" cmpd="sng">
              <a:solidFill>
                <a:srgbClr val="5777B2"/>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5"/>
            <p:cNvSpPr/>
            <p:nvPr/>
          </p:nvSpPr>
          <p:spPr>
            <a:xfrm>
              <a:off x="5719125" y="3110700"/>
              <a:ext cx="287825" cy="123750"/>
            </a:xfrm>
            <a:custGeom>
              <a:avLst/>
              <a:gdLst/>
              <a:ahLst/>
              <a:cxnLst/>
              <a:rect l="l" t="t" r="r" b="b"/>
              <a:pathLst>
                <a:path w="11513" h="4950" fill="none" extrusionOk="0">
                  <a:moveTo>
                    <a:pt x="1" y="4949"/>
                  </a:moveTo>
                  <a:cubicBezTo>
                    <a:pt x="68" y="4945"/>
                    <a:pt x="1962" y="1"/>
                    <a:pt x="1962" y="1"/>
                  </a:cubicBezTo>
                  <a:lnTo>
                    <a:pt x="3483" y="3865"/>
                  </a:lnTo>
                  <a:lnTo>
                    <a:pt x="4711" y="887"/>
                  </a:lnTo>
                  <a:lnTo>
                    <a:pt x="7739" y="4949"/>
                  </a:lnTo>
                  <a:lnTo>
                    <a:pt x="10325" y="73"/>
                  </a:lnTo>
                  <a:lnTo>
                    <a:pt x="11513" y="4193"/>
                  </a:lnTo>
                </a:path>
              </a:pathLst>
            </a:custGeom>
            <a:noFill/>
            <a:ln w="9525" cap="rnd" cmpd="sng">
              <a:solidFill>
                <a:srgbClr val="5777B2"/>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5"/>
            <p:cNvSpPr/>
            <p:nvPr/>
          </p:nvSpPr>
          <p:spPr>
            <a:xfrm>
              <a:off x="5698000" y="2718300"/>
              <a:ext cx="330000" cy="330000"/>
            </a:xfrm>
            <a:custGeom>
              <a:avLst/>
              <a:gdLst/>
              <a:ahLst/>
              <a:cxnLst/>
              <a:rect l="l" t="t" r="r" b="b"/>
              <a:pathLst>
                <a:path w="13200" h="13200" extrusionOk="0">
                  <a:moveTo>
                    <a:pt x="6600" y="1"/>
                  </a:moveTo>
                  <a:cubicBezTo>
                    <a:pt x="2956" y="1"/>
                    <a:pt x="0" y="2957"/>
                    <a:pt x="0" y="6600"/>
                  </a:cubicBezTo>
                  <a:cubicBezTo>
                    <a:pt x="0" y="10244"/>
                    <a:pt x="2956" y="13200"/>
                    <a:pt x="6600" y="13200"/>
                  </a:cubicBezTo>
                  <a:cubicBezTo>
                    <a:pt x="10244" y="13200"/>
                    <a:pt x="13199" y="10244"/>
                    <a:pt x="13199" y="6600"/>
                  </a:cubicBezTo>
                  <a:cubicBezTo>
                    <a:pt x="13199" y="2957"/>
                    <a:pt x="10244" y="1"/>
                    <a:pt x="6600"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5"/>
            <p:cNvSpPr/>
            <p:nvPr/>
          </p:nvSpPr>
          <p:spPr>
            <a:xfrm>
              <a:off x="5768850" y="2718325"/>
              <a:ext cx="191775" cy="329200"/>
            </a:xfrm>
            <a:custGeom>
              <a:avLst/>
              <a:gdLst/>
              <a:ahLst/>
              <a:cxnLst/>
              <a:rect l="l" t="t" r="r" b="b"/>
              <a:pathLst>
                <a:path w="7671" h="13168" extrusionOk="0">
                  <a:moveTo>
                    <a:pt x="3767" y="1"/>
                  </a:moveTo>
                  <a:cubicBezTo>
                    <a:pt x="3088" y="1"/>
                    <a:pt x="2409" y="106"/>
                    <a:pt x="1755" y="315"/>
                  </a:cubicBezTo>
                  <a:cubicBezTo>
                    <a:pt x="1944" y="684"/>
                    <a:pt x="2263" y="967"/>
                    <a:pt x="2655" y="1111"/>
                  </a:cubicBezTo>
                  <a:cubicBezTo>
                    <a:pt x="2762" y="1156"/>
                    <a:pt x="2875" y="1183"/>
                    <a:pt x="2992" y="1201"/>
                  </a:cubicBezTo>
                  <a:cubicBezTo>
                    <a:pt x="3145" y="1219"/>
                    <a:pt x="3257" y="1350"/>
                    <a:pt x="3257" y="1498"/>
                  </a:cubicBezTo>
                  <a:lnTo>
                    <a:pt x="3257" y="1520"/>
                  </a:lnTo>
                  <a:cubicBezTo>
                    <a:pt x="3257" y="1687"/>
                    <a:pt x="3122" y="1822"/>
                    <a:pt x="2956" y="1822"/>
                  </a:cubicBezTo>
                  <a:lnTo>
                    <a:pt x="2569" y="1822"/>
                  </a:lnTo>
                  <a:cubicBezTo>
                    <a:pt x="2430" y="1826"/>
                    <a:pt x="2290" y="1844"/>
                    <a:pt x="2155" y="1876"/>
                  </a:cubicBezTo>
                  <a:cubicBezTo>
                    <a:pt x="1476" y="2128"/>
                    <a:pt x="891" y="2722"/>
                    <a:pt x="558" y="3500"/>
                  </a:cubicBezTo>
                  <a:cubicBezTo>
                    <a:pt x="270" y="4179"/>
                    <a:pt x="189" y="4894"/>
                    <a:pt x="135" y="5520"/>
                  </a:cubicBezTo>
                  <a:cubicBezTo>
                    <a:pt x="0" y="7148"/>
                    <a:pt x="14" y="8786"/>
                    <a:pt x="180" y="10410"/>
                  </a:cubicBezTo>
                  <a:cubicBezTo>
                    <a:pt x="207" y="10689"/>
                    <a:pt x="441" y="10900"/>
                    <a:pt x="720" y="10900"/>
                  </a:cubicBezTo>
                  <a:cubicBezTo>
                    <a:pt x="725" y="10900"/>
                    <a:pt x="730" y="10900"/>
                    <a:pt x="735" y="10900"/>
                  </a:cubicBezTo>
                  <a:cubicBezTo>
                    <a:pt x="864" y="10900"/>
                    <a:pt x="984" y="10843"/>
                    <a:pt x="1071" y="10752"/>
                  </a:cubicBezTo>
                  <a:cubicBezTo>
                    <a:pt x="1210" y="10603"/>
                    <a:pt x="1278" y="10401"/>
                    <a:pt x="1255" y="10198"/>
                  </a:cubicBezTo>
                  <a:cubicBezTo>
                    <a:pt x="1107" y="8673"/>
                    <a:pt x="1093" y="7139"/>
                    <a:pt x="1224" y="5610"/>
                  </a:cubicBezTo>
                  <a:cubicBezTo>
                    <a:pt x="1251" y="5214"/>
                    <a:pt x="1309" y="4822"/>
                    <a:pt x="1399" y="4431"/>
                  </a:cubicBezTo>
                  <a:lnTo>
                    <a:pt x="1399" y="12763"/>
                  </a:lnTo>
                  <a:cubicBezTo>
                    <a:pt x="1944" y="12974"/>
                    <a:pt x="2520" y="13109"/>
                    <a:pt x="3100" y="13167"/>
                  </a:cubicBezTo>
                  <a:lnTo>
                    <a:pt x="3100" y="11251"/>
                  </a:lnTo>
                  <a:cubicBezTo>
                    <a:pt x="3095" y="10873"/>
                    <a:pt x="3383" y="10558"/>
                    <a:pt x="3757" y="10527"/>
                  </a:cubicBezTo>
                  <a:cubicBezTo>
                    <a:pt x="3773" y="10526"/>
                    <a:pt x="3789" y="10525"/>
                    <a:pt x="3804" y="10525"/>
                  </a:cubicBezTo>
                  <a:cubicBezTo>
                    <a:pt x="4188" y="10525"/>
                    <a:pt x="4503" y="10835"/>
                    <a:pt x="4503" y="11229"/>
                  </a:cubicBezTo>
                  <a:lnTo>
                    <a:pt x="4503" y="13158"/>
                  </a:lnTo>
                  <a:cubicBezTo>
                    <a:pt x="5088" y="13091"/>
                    <a:pt x="5664" y="12951"/>
                    <a:pt x="6208" y="12731"/>
                  </a:cubicBezTo>
                  <a:lnTo>
                    <a:pt x="6208" y="4211"/>
                  </a:lnTo>
                  <a:cubicBezTo>
                    <a:pt x="6352" y="4670"/>
                    <a:pt x="6406" y="5164"/>
                    <a:pt x="6447" y="5610"/>
                  </a:cubicBezTo>
                  <a:cubicBezTo>
                    <a:pt x="6577" y="7162"/>
                    <a:pt x="6564" y="8723"/>
                    <a:pt x="6406" y="10270"/>
                  </a:cubicBezTo>
                  <a:cubicBezTo>
                    <a:pt x="6379" y="10513"/>
                    <a:pt x="6505" y="10743"/>
                    <a:pt x="6726" y="10846"/>
                  </a:cubicBezTo>
                  <a:cubicBezTo>
                    <a:pt x="6793" y="10882"/>
                    <a:pt x="6870" y="10900"/>
                    <a:pt x="6951" y="10900"/>
                  </a:cubicBezTo>
                  <a:cubicBezTo>
                    <a:pt x="7230" y="10900"/>
                    <a:pt x="7464" y="10684"/>
                    <a:pt x="7491" y="10410"/>
                  </a:cubicBezTo>
                  <a:cubicBezTo>
                    <a:pt x="7657" y="8781"/>
                    <a:pt x="7670" y="7144"/>
                    <a:pt x="7535" y="5515"/>
                  </a:cubicBezTo>
                  <a:cubicBezTo>
                    <a:pt x="7482" y="4899"/>
                    <a:pt x="7401" y="4175"/>
                    <a:pt x="7108" y="3495"/>
                  </a:cubicBezTo>
                  <a:cubicBezTo>
                    <a:pt x="6775" y="2717"/>
                    <a:pt x="6195" y="2123"/>
                    <a:pt x="5511" y="1876"/>
                  </a:cubicBezTo>
                  <a:cubicBezTo>
                    <a:pt x="5435" y="1844"/>
                    <a:pt x="5120" y="1817"/>
                    <a:pt x="5039" y="1817"/>
                  </a:cubicBezTo>
                  <a:lnTo>
                    <a:pt x="4652" y="1817"/>
                  </a:lnTo>
                  <a:cubicBezTo>
                    <a:pt x="4485" y="1817"/>
                    <a:pt x="4350" y="1682"/>
                    <a:pt x="4350" y="1516"/>
                  </a:cubicBezTo>
                  <a:lnTo>
                    <a:pt x="4350" y="1507"/>
                  </a:lnTo>
                  <a:cubicBezTo>
                    <a:pt x="4346" y="1354"/>
                    <a:pt x="4458" y="1228"/>
                    <a:pt x="4607" y="1206"/>
                  </a:cubicBezTo>
                  <a:cubicBezTo>
                    <a:pt x="5138" y="1138"/>
                    <a:pt x="5606" y="814"/>
                    <a:pt x="5862" y="342"/>
                  </a:cubicBezTo>
                  <a:cubicBezTo>
                    <a:pt x="5182" y="115"/>
                    <a:pt x="4475" y="1"/>
                    <a:pt x="376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5"/>
            <p:cNvSpPr/>
            <p:nvPr/>
          </p:nvSpPr>
          <p:spPr>
            <a:xfrm>
              <a:off x="5818675" y="2874425"/>
              <a:ext cx="90650" cy="59625"/>
            </a:xfrm>
            <a:custGeom>
              <a:avLst/>
              <a:gdLst/>
              <a:ahLst/>
              <a:cxnLst/>
              <a:rect l="l" t="t" r="r" b="b"/>
              <a:pathLst>
                <a:path w="3626" h="2385" extrusionOk="0">
                  <a:moveTo>
                    <a:pt x="2861" y="0"/>
                  </a:moveTo>
                  <a:cubicBezTo>
                    <a:pt x="2863" y="0"/>
                    <a:pt x="2864" y="0"/>
                    <a:pt x="2866" y="0"/>
                  </a:cubicBezTo>
                  <a:lnTo>
                    <a:pt x="2866" y="0"/>
                  </a:lnTo>
                  <a:cubicBezTo>
                    <a:pt x="2867" y="0"/>
                    <a:pt x="2869" y="0"/>
                    <a:pt x="2870" y="0"/>
                  </a:cubicBezTo>
                  <a:close/>
                  <a:moveTo>
                    <a:pt x="2866" y="0"/>
                  </a:moveTo>
                  <a:cubicBezTo>
                    <a:pt x="2724" y="2"/>
                    <a:pt x="2591" y="78"/>
                    <a:pt x="2515" y="198"/>
                  </a:cubicBezTo>
                  <a:cubicBezTo>
                    <a:pt x="2233" y="673"/>
                    <a:pt x="1719" y="968"/>
                    <a:pt x="1166" y="968"/>
                  </a:cubicBezTo>
                  <a:cubicBezTo>
                    <a:pt x="1154" y="968"/>
                    <a:pt x="1142" y="968"/>
                    <a:pt x="1129" y="967"/>
                  </a:cubicBezTo>
                  <a:cubicBezTo>
                    <a:pt x="0" y="967"/>
                    <a:pt x="248" y="1921"/>
                    <a:pt x="792" y="2209"/>
                  </a:cubicBezTo>
                  <a:cubicBezTo>
                    <a:pt x="929" y="2280"/>
                    <a:pt x="1331" y="2385"/>
                    <a:pt x="1778" y="2385"/>
                  </a:cubicBezTo>
                  <a:cubicBezTo>
                    <a:pt x="2624" y="2385"/>
                    <a:pt x="3625" y="2010"/>
                    <a:pt x="3266" y="328"/>
                  </a:cubicBezTo>
                  <a:cubicBezTo>
                    <a:pt x="3226" y="136"/>
                    <a:pt x="3062" y="2"/>
                    <a:pt x="2866"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5"/>
            <p:cNvSpPr/>
            <p:nvPr/>
          </p:nvSpPr>
          <p:spPr>
            <a:xfrm>
              <a:off x="5835125" y="2909975"/>
              <a:ext cx="59150" cy="14875"/>
            </a:xfrm>
            <a:custGeom>
              <a:avLst/>
              <a:gdLst/>
              <a:ahLst/>
              <a:cxnLst/>
              <a:rect l="l" t="t" r="r" b="b"/>
              <a:pathLst>
                <a:path w="2366" h="595" extrusionOk="0">
                  <a:moveTo>
                    <a:pt x="1639" y="1"/>
                  </a:moveTo>
                  <a:cubicBezTo>
                    <a:pt x="1550" y="1"/>
                    <a:pt x="1484" y="94"/>
                    <a:pt x="1443" y="175"/>
                  </a:cubicBezTo>
                  <a:cubicBezTo>
                    <a:pt x="1401" y="264"/>
                    <a:pt x="1331" y="361"/>
                    <a:pt x="1240" y="361"/>
                  </a:cubicBezTo>
                  <a:cubicBezTo>
                    <a:pt x="1234" y="361"/>
                    <a:pt x="1229" y="360"/>
                    <a:pt x="1223" y="359"/>
                  </a:cubicBezTo>
                  <a:cubicBezTo>
                    <a:pt x="1130" y="346"/>
                    <a:pt x="1072" y="224"/>
                    <a:pt x="980" y="224"/>
                  </a:cubicBezTo>
                  <a:cubicBezTo>
                    <a:pt x="979" y="224"/>
                    <a:pt x="977" y="224"/>
                    <a:pt x="975" y="225"/>
                  </a:cubicBezTo>
                  <a:cubicBezTo>
                    <a:pt x="885" y="229"/>
                    <a:pt x="840" y="333"/>
                    <a:pt x="759" y="364"/>
                  </a:cubicBezTo>
                  <a:cubicBezTo>
                    <a:pt x="743" y="370"/>
                    <a:pt x="727" y="372"/>
                    <a:pt x="712" y="372"/>
                  </a:cubicBezTo>
                  <a:cubicBezTo>
                    <a:pt x="615" y="372"/>
                    <a:pt x="528" y="276"/>
                    <a:pt x="431" y="229"/>
                  </a:cubicBezTo>
                  <a:cubicBezTo>
                    <a:pt x="394" y="210"/>
                    <a:pt x="348" y="201"/>
                    <a:pt x="299" y="201"/>
                  </a:cubicBezTo>
                  <a:cubicBezTo>
                    <a:pt x="162" y="201"/>
                    <a:pt x="7" y="274"/>
                    <a:pt x="4" y="413"/>
                  </a:cubicBezTo>
                  <a:cubicBezTo>
                    <a:pt x="0" y="500"/>
                    <a:pt x="20" y="529"/>
                    <a:pt x="52" y="529"/>
                  </a:cubicBezTo>
                  <a:cubicBezTo>
                    <a:pt x="110" y="529"/>
                    <a:pt x="209" y="428"/>
                    <a:pt x="273" y="404"/>
                  </a:cubicBezTo>
                  <a:cubicBezTo>
                    <a:pt x="291" y="398"/>
                    <a:pt x="308" y="396"/>
                    <a:pt x="325" y="396"/>
                  </a:cubicBezTo>
                  <a:cubicBezTo>
                    <a:pt x="470" y="396"/>
                    <a:pt x="600" y="595"/>
                    <a:pt x="748" y="595"/>
                  </a:cubicBezTo>
                  <a:cubicBezTo>
                    <a:pt x="762" y="595"/>
                    <a:pt x="776" y="593"/>
                    <a:pt x="791" y="589"/>
                  </a:cubicBezTo>
                  <a:cubicBezTo>
                    <a:pt x="872" y="571"/>
                    <a:pt x="930" y="481"/>
                    <a:pt x="1016" y="476"/>
                  </a:cubicBezTo>
                  <a:cubicBezTo>
                    <a:pt x="1019" y="476"/>
                    <a:pt x="1023" y="476"/>
                    <a:pt x="1027" y="476"/>
                  </a:cubicBezTo>
                  <a:cubicBezTo>
                    <a:pt x="1125" y="476"/>
                    <a:pt x="1199" y="589"/>
                    <a:pt x="1295" y="589"/>
                  </a:cubicBezTo>
                  <a:cubicBezTo>
                    <a:pt x="1296" y="589"/>
                    <a:pt x="1297" y="589"/>
                    <a:pt x="1299" y="589"/>
                  </a:cubicBezTo>
                  <a:cubicBezTo>
                    <a:pt x="1458" y="589"/>
                    <a:pt x="1516" y="319"/>
                    <a:pt x="1677" y="319"/>
                  </a:cubicBezTo>
                  <a:cubicBezTo>
                    <a:pt x="1735" y="328"/>
                    <a:pt x="1789" y="346"/>
                    <a:pt x="1839" y="377"/>
                  </a:cubicBezTo>
                  <a:cubicBezTo>
                    <a:pt x="1887" y="397"/>
                    <a:pt x="1937" y="406"/>
                    <a:pt x="1987" y="406"/>
                  </a:cubicBezTo>
                  <a:cubicBezTo>
                    <a:pt x="2110" y="406"/>
                    <a:pt x="2230" y="349"/>
                    <a:pt x="2307" y="247"/>
                  </a:cubicBezTo>
                  <a:cubicBezTo>
                    <a:pt x="2365" y="220"/>
                    <a:pt x="2325" y="121"/>
                    <a:pt x="2266" y="108"/>
                  </a:cubicBezTo>
                  <a:cubicBezTo>
                    <a:pt x="2261" y="107"/>
                    <a:pt x="2255" y="107"/>
                    <a:pt x="2250" y="107"/>
                  </a:cubicBezTo>
                  <a:cubicBezTo>
                    <a:pt x="2189" y="107"/>
                    <a:pt x="2136" y="129"/>
                    <a:pt x="2091" y="171"/>
                  </a:cubicBezTo>
                  <a:cubicBezTo>
                    <a:pt x="2050" y="212"/>
                    <a:pt x="1993" y="234"/>
                    <a:pt x="1936" y="234"/>
                  </a:cubicBezTo>
                  <a:cubicBezTo>
                    <a:pt x="1930" y="234"/>
                    <a:pt x="1925" y="234"/>
                    <a:pt x="1920" y="234"/>
                  </a:cubicBezTo>
                  <a:cubicBezTo>
                    <a:pt x="1803" y="211"/>
                    <a:pt x="1780" y="31"/>
                    <a:pt x="1668" y="4"/>
                  </a:cubicBezTo>
                  <a:cubicBezTo>
                    <a:pt x="1658" y="2"/>
                    <a:pt x="1649" y="1"/>
                    <a:pt x="1639" y="1"/>
                  </a:cubicBezTo>
                  <a:close/>
                </a:path>
              </a:pathLst>
            </a:custGeom>
            <a:solidFill>
              <a:srgbClr val="849C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5"/>
            <p:cNvSpPr/>
            <p:nvPr/>
          </p:nvSpPr>
          <p:spPr>
            <a:xfrm>
              <a:off x="5843950" y="2906925"/>
              <a:ext cx="23875" cy="7075"/>
            </a:xfrm>
            <a:custGeom>
              <a:avLst/>
              <a:gdLst/>
              <a:ahLst/>
              <a:cxnLst/>
              <a:rect l="l" t="t" r="r" b="b"/>
              <a:pathLst>
                <a:path w="955" h="283" extrusionOk="0">
                  <a:moveTo>
                    <a:pt x="555" y="0"/>
                  </a:moveTo>
                  <a:cubicBezTo>
                    <a:pt x="474" y="14"/>
                    <a:pt x="433" y="113"/>
                    <a:pt x="357" y="131"/>
                  </a:cubicBezTo>
                  <a:cubicBezTo>
                    <a:pt x="348" y="133"/>
                    <a:pt x="339" y="133"/>
                    <a:pt x="331" y="133"/>
                  </a:cubicBezTo>
                  <a:cubicBezTo>
                    <a:pt x="248" y="133"/>
                    <a:pt x="173" y="49"/>
                    <a:pt x="90" y="49"/>
                  </a:cubicBezTo>
                  <a:cubicBezTo>
                    <a:pt x="84" y="49"/>
                    <a:pt x="79" y="49"/>
                    <a:pt x="73" y="50"/>
                  </a:cubicBezTo>
                  <a:cubicBezTo>
                    <a:pt x="46" y="54"/>
                    <a:pt x="24" y="72"/>
                    <a:pt x="10" y="99"/>
                  </a:cubicBezTo>
                  <a:cubicBezTo>
                    <a:pt x="0" y="150"/>
                    <a:pt x="33" y="152"/>
                    <a:pt x="64" y="152"/>
                  </a:cubicBezTo>
                  <a:cubicBezTo>
                    <a:pt x="67" y="152"/>
                    <a:pt x="70" y="152"/>
                    <a:pt x="74" y="152"/>
                  </a:cubicBezTo>
                  <a:cubicBezTo>
                    <a:pt x="80" y="152"/>
                    <a:pt x="86" y="152"/>
                    <a:pt x="91" y="153"/>
                  </a:cubicBezTo>
                  <a:cubicBezTo>
                    <a:pt x="141" y="158"/>
                    <a:pt x="186" y="180"/>
                    <a:pt x="226" y="216"/>
                  </a:cubicBezTo>
                  <a:cubicBezTo>
                    <a:pt x="262" y="248"/>
                    <a:pt x="311" y="283"/>
                    <a:pt x="357" y="283"/>
                  </a:cubicBezTo>
                  <a:cubicBezTo>
                    <a:pt x="369" y="283"/>
                    <a:pt x="381" y="280"/>
                    <a:pt x="393" y="275"/>
                  </a:cubicBezTo>
                  <a:cubicBezTo>
                    <a:pt x="424" y="261"/>
                    <a:pt x="447" y="225"/>
                    <a:pt x="469" y="198"/>
                  </a:cubicBezTo>
                  <a:cubicBezTo>
                    <a:pt x="504" y="163"/>
                    <a:pt x="550" y="145"/>
                    <a:pt x="597" y="145"/>
                  </a:cubicBezTo>
                  <a:cubicBezTo>
                    <a:pt x="624" y="145"/>
                    <a:pt x="651" y="151"/>
                    <a:pt x="676" y="162"/>
                  </a:cubicBezTo>
                  <a:cubicBezTo>
                    <a:pt x="726" y="185"/>
                    <a:pt x="762" y="230"/>
                    <a:pt x="816" y="239"/>
                  </a:cubicBezTo>
                  <a:cubicBezTo>
                    <a:pt x="821" y="239"/>
                    <a:pt x="825" y="239"/>
                    <a:pt x="830" y="239"/>
                  </a:cubicBezTo>
                  <a:cubicBezTo>
                    <a:pt x="900" y="239"/>
                    <a:pt x="955" y="180"/>
                    <a:pt x="951" y="108"/>
                  </a:cubicBezTo>
                  <a:cubicBezTo>
                    <a:pt x="947" y="82"/>
                    <a:pt x="927" y="55"/>
                    <a:pt x="903" y="55"/>
                  </a:cubicBezTo>
                  <a:cubicBezTo>
                    <a:pt x="898" y="55"/>
                    <a:pt x="893" y="56"/>
                    <a:pt x="888" y="59"/>
                  </a:cubicBezTo>
                  <a:cubicBezTo>
                    <a:pt x="879" y="63"/>
                    <a:pt x="874" y="68"/>
                    <a:pt x="865" y="72"/>
                  </a:cubicBezTo>
                  <a:cubicBezTo>
                    <a:pt x="848" y="85"/>
                    <a:pt x="829" y="91"/>
                    <a:pt x="809" y="91"/>
                  </a:cubicBezTo>
                  <a:cubicBezTo>
                    <a:pt x="775" y="91"/>
                    <a:pt x="739" y="76"/>
                    <a:pt x="708" y="59"/>
                  </a:cubicBezTo>
                  <a:cubicBezTo>
                    <a:pt x="667" y="23"/>
                    <a:pt x="609" y="0"/>
                    <a:pt x="555" y="0"/>
                  </a:cubicBezTo>
                  <a:close/>
                </a:path>
              </a:pathLst>
            </a:custGeom>
            <a:solidFill>
              <a:srgbClr val="849C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5"/>
            <p:cNvSpPr/>
            <p:nvPr/>
          </p:nvSpPr>
          <p:spPr>
            <a:xfrm>
              <a:off x="5874675" y="2921800"/>
              <a:ext cx="13300" cy="5400"/>
            </a:xfrm>
            <a:custGeom>
              <a:avLst/>
              <a:gdLst/>
              <a:ahLst/>
              <a:cxnLst/>
              <a:rect l="l" t="t" r="r" b="b"/>
              <a:pathLst>
                <a:path w="532" h="216" extrusionOk="0">
                  <a:moveTo>
                    <a:pt x="476" y="1"/>
                  </a:moveTo>
                  <a:cubicBezTo>
                    <a:pt x="469" y="1"/>
                    <a:pt x="462" y="2"/>
                    <a:pt x="455" y="3"/>
                  </a:cubicBezTo>
                  <a:cubicBezTo>
                    <a:pt x="382" y="16"/>
                    <a:pt x="326" y="94"/>
                    <a:pt x="251" y="94"/>
                  </a:cubicBezTo>
                  <a:cubicBezTo>
                    <a:pt x="247" y="94"/>
                    <a:pt x="243" y="94"/>
                    <a:pt x="239" y="93"/>
                  </a:cubicBezTo>
                  <a:cubicBezTo>
                    <a:pt x="193" y="90"/>
                    <a:pt x="144" y="53"/>
                    <a:pt x="97" y="53"/>
                  </a:cubicBezTo>
                  <a:cubicBezTo>
                    <a:pt x="79" y="53"/>
                    <a:pt x="62" y="58"/>
                    <a:pt x="46" y="71"/>
                  </a:cubicBezTo>
                  <a:cubicBezTo>
                    <a:pt x="14" y="98"/>
                    <a:pt x="1" y="143"/>
                    <a:pt x="10" y="183"/>
                  </a:cubicBezTo>
                  <a:cubicBezTo>
                    <a:pt x="19" y="207"/>
                    <a:pt x="25" y="215"/>
                    <a:pt x="33" y="215"/>
                  </a:cubicBezTo>
                  <a:cubicBezTo>
                    <a:pt x="44" y="215"/>
                    <a:pt x="57" y="197"/>
                    <a:pt x="81" y="183"/>
                  </a:cubicBezTo>
                  <a:cubicBezTo>
                    <a:pt x="105" y="171"/>
                    <a:pt x="128" y="166"/>
                    <a:pt x="149" y="166"/>
                  </a:cubicBezTo>
                  <a:cubicBezTo>
                    <a:pt x="189" y="166"/>
                    <a:pt x="227" y="181"/>
                    <a:pt x="270" y="183"/>
                  </a:cubicBezTo>
                  <a:cubicBezTo>
                    <a:pt x="351" y="179"/>
                    <a:pt x="428" y="152"/>
                    <a:pt x="491" y="98"/>
                  </a:cubicBezTo>
                  <a:cubicBezTo>
                    <a:pt x="509" y="84"/>
                    <a:pt x="531" y="71"/>
                    <a:pt x="531" y="48"/>
                  </a:cubicBezTo>
                  <a:cubicBezTo>
                    <a:pt x="531" y="30"/>
                    <a:pt x="522" y="12"/>
                    <a:pt x="504" y="8"/>
                  </a:cubicBezTo>
                  <a:cubicBezTo>
                    <a:pt x="494" y="3"/>
                    <a:pt x="485" y="1"/>
                    <a:pt x="476" y="1"/>
                  </a:cubicBezTo>
                  <a:close/>
                </a:path>
              </a:pathLst>
            </a:custGeom>
            <a:solidFill>
              <a:srgbClr val="849C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5"/>
            <p:cNvSpPr/>
            <p:nvPr/>
          </p:nvSpPr>
          <p:spPr>
            <a:xfrm>
              <a:off x="5816975" y="2867675"/>
              <a:ext cx="74825" cy="26300"/>
            </a:xfrm>
            <a:custGeom>
              <a:avLst/>
              <a:gdLst/>
              <a:ahLst/>
              <a:cxnLst/>
              <a:rect l="l" t="t" r="r" b="b"/>
              <a:pathLst>
                <a:path w="2993" h="1052" extrusionOk="0">
                  <a:moveTo>
                    <a:pt x="1435" y="0"/>
                  </a:moveTo>
                  <a:cubicBezTo>
                    <a:pt x="1079" y="0"/>
                    <a:pt x="704" y="45"/>
                    <a:pt x="410" y="234"/>
                  </a:cubicBezTo>
                  <a:cubicBezTo>
                    <a:pt x="284" y="306"/>
                    <a:pt x="185" y="414"/>
                    <a:pt x="118" y="544"/>
                  </a:cubicBezTo>
                  <a:cubicBezTo>
                    <a:pt x="68" y="639"/>
                    <a:pt x="1" y="810"/>
                    <a:pt x="32" y="922"/>
                  </a:cubicBezTo>
                  <a:cubicBezTo>
                    <a:pt x="50" y="990"/>
                    <a:pt x="109" y="1039"/>
                    <a:pt x="176" y="1044"/>
                  </a:cubicBezTo>
                  <a:cubicBezTo>
                    <a:pt x="202" y="1049"/>
                    <a:pt x="228" y="1051"/>
                    <a:pt x="254" y="1051"/>
                  </a:cubicBezTo>
                  <a:cubicBezTo>
                    <a:pt x="405" y="1051"/>
                    <a:pt x="559" y="972"/>
                    <a:pt x="694" y="922"/>
                  </a:cubicBezTo>
                  <a:cubicBezTo>
                    <a:pt x="1413" y="675"/>
                    <a:pt x="2992" y="63"/>
                    <a:pt x="1733" y="9"/>
                  </a:cubicBezTo>
                  <a:cubicBezTo>
                    <a:pt x="1637" y="4"/>
                    <a:pt x="1536" y="0"/>
                    <a:pt x="1435"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5"/>
            <p:cNvSpPr/>
            <p:nvPr/>
          </p:nvSpPr>
          <p:spPr>
            <a:xfrm>
              <a:off x="5827325" y="2932775"/>
              <a:ext cx="73125" cy="41650"/>
            </a:xfrm>
            <a:custGeom>
              <a:avLst/>
              <a:gdLst/>
              <a:ahLst/>
              <a:cxnLst/>
              <a:rect l="l" t="t" r="r" b="b"/>
              <a:pathLst>
                <a:path w="2925" h="1666" extrusionOk="0">
                  <a:moveTo>
                    <a:pt x="149" y="1"/>
                  </a:moveTo>
                  <a:cubicBezTo>
                    <a:pt x="68" y="1"/>
                    <a:pt x="1" y="68"/>
                    <a:pt x="1" y="149"/>
                  </a:cubicBezTo>
                  <a:cubicBezTo>
                    <a:pt x="1" y="293"/>
                    <a:pt x="73" y="482"/>
                    <a:pt x="432" y="554"/>
                  </a:cubicBezTo>
                  <a:cubicBezTo>
                    <a:pt x="679" y="604"/>
                    <a:pt x="929" y="629"/>
                    <a:pt x="1179" y="629"/>
                  </a:cubicBezTo>
                  <a:cubicBezTo>
                    <a:pt x="1536" y="629"/>
                    <a:pt x="1892" y="578"/>
                    <a:pt x="2236" y="478"/>
                  </a:cubicBezTo>
                  <a:lnTo>
                    <a:pt x="2254" y="473"/>
                  </a:lnTo>
                  <a:cubicBezTo>
                    <a:pt x="2333" y="453"/>
                    <a:pt x="2421" y="427"/>
                    <a:pt x="2493" y="427"/>
                  </a:cubicBezTo>
                  <a:cubicBezTo>
                    <a:pt x="2532" y="427"/>
                    <a:pt x="2566" y="435"/>
                    <a:pt x="2592" y="455"/>
                  </a:cubicBezTo>
                  <a:cubicBezTo>
                    <a:pt x="2614" y="473"/>
                    <a:pt x="2623" y="496"/>
                    <a:pt x="2623" y="523"/>
                  </a:cubicBezTo>
                  <a:cubicBezTo>
                    <a:pt x="2614" y="581"/>
                    <a:pt x="2583" y="631"/>
                    <a:pt x="2533" y="662"/>
                  </a:cubicBezTo>
                  <a:cubicBezTo>
                    <a:pt x="2430" y="725"/>
                    <a:pt x="2286" y="730"/>
                    <a:pt x="2160" y="730"/>
                  </a:cubicBezTo>
                  <a:lnTo>
                    <a:pt x="576" y="761"/>
                  </a:lnTo>
                  <a:cubicBezTo>
                    <a:pt x="518" y="761"/>
                    <a:pt x="320" y="775"/>
                    <a:pt x="208" y="905"/>
                  </a:cubicBezTo>
                  <a:cubicBezTo>
                    <a:pt x="149" y="968"/>
                    <a:pt x="122" y="1058"/>
                    <a:pt x="136" y="1143"/>
                  </a:cubicBezTo>
                  <a:cubicBezTo>
                    <a:pt x="145" y="1233"/>
                    <a:pt x="190" y="1319"/>
                    <a:pt x="266" y="1373"/>
                  </a:cubicBezTo>
                  <a:cubicBezTo>
                    <a:pt x="366" y="1451"/>
                    <a:pt x="514" y="1477"/>
                    <a:pt x="677" y="1477"/>
                  </a:cubicBezTo>
                  <a:cubicBezTo>
                    <a:pt x="850" y="1477"/>
                    <a:pt x="1041" y="1448"/>
                    <a:pt x="1211" y="1422"/>
                  </a:cubicBezTo>
                  <a:cubicBezTo>
                    <a:pt x="1296" y="1409"/>
                    <a:pt x="1382" y="1400"/>
                    <a:pt x="1472" y="1395"/>
                  </a:cubicBezTo>
                  <a:cubicBezTo>
                    <a:pt x="1521" y="1400"/>
                    <a:pt x="1566" y="1418"/>
                    <a:pt x="1611" y="1445"/>
                  </a:cubicBezTo>
                  <a:cubicBezTo>
                    <a:pt x="1557" y="1544"/>
                    <a:pt x="1629" y="1661"/>
                    <a:pt x="1742" y="1665"/>
                  </a:cubicBezTo>
                  <a:cubicBezTo>
                    <a:pt x="1782" y="1661"/>
                    <a:pt x="1818" y="1647"/>
                    <a:pt x="1850" y="1616"/>
                  </a:cubicBezTo>
                  <a:cubicBezTo>
                    <a:pt x="1917" y="1548"/>
                    <a:pt x="1944" y="1440"/>
                    <a:pt x="1908" y="1350"/>
                  </a:cubicBezTo>
                  <a:cubicBezTo>
                    <a:pt x="1841" y="1179"/>
                    <a:pt x="1593" y="1103"/>
                    <a:pt x="1490" y="1098"/>
                  </a:cubicBezTo>
                  <a:cubicBezTo>
                    <a:pt x="1377" y="1098"/>
                    <a:pt x="1269" y="1107"/>
                    <a:pt x="1161" y="1130"/>
                  </a:cubicBezTo>
                  <a:cubicBezTo>
                    <a:pt x="1029" y="1150"/>
                    <a:pt x="824" y="1180"/>
                    <a:pt x="662" y="1180"/>
                  </a:cubicBezTo>
                  <a:cubicBezTo>
                    <a:pt x="565" y="1180"/>
                    <a:pt x="483" y="1169"/>
                    <a:pt x="441" y="1139"/>
                  </a:cubicBezTo>
                  <a:cubicBezTo>
                    <a:pt x="432" y="1130"/>
                    <a:pt x="428" y="1125"/>
                    <a:pt x="428" y="1103"/>
                  </a:cubicBezTo>
                  <a:cubicBezTo>
                    <a:pt x="464" y="1075"/>
                    <a:pt x="512" y="1057"/>
                    <a:pt x="563" y="1057"/>
                  </a:cubicBezTo>
                  <a:cubicBezTo>
                    <a:pt x="569" y="1057"/>
                    <a:pt x="575" y="1058"/>
                    <a:pt x="581" y="1058"/>
                  </a:cubicBezTo>
                  <a:lnTo>
                    <a:pt x="2160" y="1027"/>
                  </a:lnTo>
                  <a:cubicBezTo>
                    <a:pt x="2317" y="1022"/>
                    <a:pt x="2515" y="1022"/>
                    <a:pt x="2686" y="914"/>
                  </a:cubicBezTo>
                  <a:cubicBezTo>
                    <a:pt x="2817" y="833"/>
                    <a:pt x="2902" y="694"/>
                    <a:pt x="2916" y="541"/>
                  </a:cubicBezTo>
                  <a:cubicBezTo>
                    <a:pt x="2925" y="419"/>
                    <a:pt x="2875" y="302"/>
                    <a:pt x="2781" y="226"/>
                  </a:cubicBezTo>
                  <a:cubicBezTo>
                    <a:pt x="2692" y="154"/>
                    <a:pt x="2591" y="130"/>
                    <a:pt x="2492" y="130"/>
                  </a:cubicBezTo>
                  <a:cubicBezTo>
                    <a:pt x="2375" y="130"/>
                    <a:pt x="2261" y="163"/>
                    <a:pt x="2173" y="190"/>
                  </a:cubicBezTo>
                  <a:lnTo>
                    <a:pt x="2155" y="194"/>
                  </a:lnTo>
                  <a:cubicBezTo>
                    <a:pt x="1838" y="286"/>
                    <a:pt x="1513" y="332"/>
                    <a:pt x="1187" y="332"/>
                  </a:cubicBezTo>
                  <a:cubicBezTo>
                    <a:pt x="954" y="332"/>
                    <a:pt x="722" y="309"/>
                    <a:pt x="491" y="262"/>
                  </a:cubicBezTo>
                  <a:cubicBezTo>
                    <a:pt x="360" y="239"/>
                    <a:pt x="298" y="199"/>
                    <a:pt x="298" y="149"/>
                  </a:cubicBezTo>
                  <a:cubicBezTo>
                    <a:pt x="298" y="68"/>
                    <a:pt x="230" y="1"/>
                    <a:pt x="149"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5"/>
            <p:cNvSpPr/>
            <p:nvPr/>
          </p:nvSpPr>
          <p:spPr>
            <a:xfrm>
              <a:off x="5810450" y="2902650"/>
              <a:ext cx="16450" cy="25925"/>
            </a:xfrm>
            <a:custGeom>
              <a:avLst/>
              <a:gdLst/>
              <a:ahLst/>
              <a:cxnLst/>
              <a:rect l="l" t="t" r="r" b="b"/>
              <a:pathLst>
                <a:path w="658" h="1037" extrusionOk="0">
                  <a:moveTo>
                    <a:pt x="317" y="1"/>
                  </a:moveTo>
                  <a:cubicBezTo>
                    <a:pt x="291" y="1"/>
                    <a:pt x="264" y="5"/>
                    <a:pt x="239" y="14"/>
                  </a:cubicBezTo>
                  <a:cubicBezTo>
                    <a:pt x="122" y="59"/>
                    <a:pt x="37" y="167"/>
                    <a:pt x="19" y="288"/>
                  </a:cubicBezTo>
                  <a:cubicBezTo>
                    <a:pt x="1" y="410"/>
                    <a:pt x="14" y="536"/>
                    <a:pt x="64" y="652"/>
                  </a:cubicBezTo>
                  <a:cubicBezTo>
                    <a:pt x="124" y="831"/>
                    <a:pt x="207" y="1037"/>
                    <a:pt x="378" y="1037"/>
                  </a:cubicBezTo>
                  <a:cubicBezTo>
                    <a:pt x="423" y="1037"/>
                    <a:pt x="474" y="1023"/>
                    <a:pt x="532" y="990"/>
                  </a:cubicBezTo>
                  <a:cubicBezTo>
                    <a:pt x="608" y="949"/>
                    <a:pt x="658" y="868"/>
                    <a:pt x="649" y="783"/>
                  </a:cubicBezTo>
                  <a:cubicBezTo>
                    <a:pt x="635" y="702"/>
                    <a:pt x="559" y="639"/>
                    <a:pt x="527" y="558"/>
                  </a:cubicBezTo>
                  <a:cubicBezTo>
                    <a:pt x="487" y="428"/>
                    <a:pt x="586" y="279"/>
                    <a:pt x="541" y="149"/>
                  </a:cubicBezTo>
                  <a:cubicBezTo>
                    <a:pt x="512" y="57"/>
                    <a:pt x="415" y="1"/>
                    <a:pt x="317"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5"/>
            <p:cNvSpPr/>
            <p:nvPr/>
          </p:nvSpPr>
          <p:spPr>
            <a:xfrm>
              <a:off x="5902225" y="2898600"/>
              <a:ext cx="16325" cy="25925"/>
            </a:xfrm>
            <a:custGeom>
              <a:avLst/>
              <a:gdLst/>
              <a:ahLst/>
              <a:cxnLst/>
              <a:rect l="l" t="t" r="r" b="b"/>
              <a:pathLst>
                <a:path w="653" h="1037" extrusionOk="0">
                  <a:moveTo>
                    <a:pt x="341" y="1"/>
                  </a:moveTo>
                  <a:cubicBezTo>
                    <a:pt x="244" y="1"/>
                    <a:pt x="145" y="57"/>
                    <a:pt x="113" y="149"/>
                  </a:cubicBezTo>
                  <a:cubicBezTo>
                    <a:pt x="73" y="279"/>
                    <a:pt x="172" y="432"/>
                    <a:pt x="127" y="558"/>
                  </a:cubicBezTo>
                  <a:cubicBezTo>
                    <a:pt x="100" y="644"/>
                    <a:pt x="19" y="702"/>
                    <a:pt x="5" y="783"/>
                  </a:cubicBezTo>
                  <a:cubicBezTo>
                    <a:pt x="1" y="873"/>
                    <a:pt x="46" y="954"/>
                    <a:pt x="122" y="990"/>
                  </a:cubicBezTo>
                  <a:cubicBezTo>
                    <a:pt x="181" y="1023"/>
                    <a:pt x="233" y="1037"/>
                    <a:pt x="278" y="1037"/>
                  </a:cubicBezTo>
                  <a:cubicBezTo>
                    <a:pt x="449" y="1037"/>
                    <a:pt x="530" y="831"/>
                    <a:pt x="594" y="653"/>
                  </a:cubicBezTo>
                  <a:cubicBezTo>
                    <a:pt x="639" y="536"/>
                    <a:pt x="653" y="414"/>
                    <a:pt x="635" y="288"/>
                  </a:cubicBezTo>
                  <a:cubicBezTo>
                    <a:pt x="617" y="167"/>
                    <a:pt x="532" y="63"/>
                    <a:pt x="419" y="14"/>
                  </a:cubicBezTo>
                  <a:cubicBezTo>
                    <a:pt x="394" y="5"/>
                    <a:pt x="368" y="1"/>
                    <a:pt x="341"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5"/>
            <p:cNvSpPr/>
            <p:nvPr/>
          </p:nvSpPr>
          <p:spPr>
            <a:xfrm>
              <a:off x="5800900" y="2716275"/>
              <a:ext cx="127450" cy="145025"/>
            </a:xfrm>
            <a:custGeom>
              <a:avLst/>
              <a:gdLst/>
              <a:ahLst/>
              <a:cxnLst/>
              <a:rect l="l" t="t" r="r" b="b"/>
              <a:pathLst>
                <a:path w="5098" h="5801" extrusionOk="0">
                  <a:moveTo>
                    <a:pt x="2353" y="1"/>
                  </a:moveTo>
                  <a:cubicBezTo>
                    <a:pt x="2299" y="1"/>
                    <a:pt x="2259" y="41"/>
                    <a:pt x="2259" y="95"/>
                  </a:cubicBezTo>
                  <a:lnTo>
                    <a:pt x="2259" y="158"/>
                  </a:lnTo>
                  <a:cubicBezTo>
                    <a:pt x="2259" y="190"/>
                    <a:pt x="2277" y="221"/>
                    <a:pt x="2308" y="239"/>
                  </a:cubicBezTo>
                  <a:cubicBezTo>
                    <a:pt x="2376" y="280"/>
                    <a:pt x="2421" y="356"/>
                    <a:pt x="2421" y="437"/>
                  </a:cubicBezTo>
                  <a:lnTo>
                    <a:pt x="2421" y="3146"/>
                  </a:lnTo>
                  <a:cubicBezTo>
                    <a:pt x="2416" y="3186"/>
                    <a:pt x="2407" y="3226"/>
                    <a:pt x="2389" y="3267"/>
                  </a:cubicBezTo>
                  <a:cubicBezTo>
                    <a:pt x="2380" y="3285"/>
                    <a:pt x="2367" y="3303"/>
                    <a:pt x="2353" y="3321"/>
                  </a:cubicBezTo>
                  <a:cubicBezTo>
                    <a:pt x="2334" y="3340"/>
                    <a:pt x="2310" y="3349"/>
                    <a:pt x="2287" y="3349"/>
                  </a:cubicBezTo>
                  <a:cubicBezTo>
                    <a:pt x="2238" y="3349"/>
                    <a:pt x="2191" y="3312"/>
                    <a:pt x="2191" y="3258"/>
                  </a:cubicBezTo>
                  <a:lnTo>
                    <a:pt x="2191" y="2538"/>
                  </a:lnTo>
                  <a:cubicBezTo>
                    <a:pt x="2191" y="2319"/>
                    <a:pt x="2089" y="2224"/>
                    <a:pt x="1934" y="2224"/>
                  </a:cubicBezTo>
                  <a:cubicBezTo>
                    <a:pt x="1549" y="2224"/>
                    <a:pt x="841" y="2815"/>
                    <a:pt x="581" y="3559"/>
                  </a:cubicBezTo>
                  <a:cubicBezTo>
                    <a:pt x="257" y="4500"/>
                    <a:pt x="0" y="5710"/>
                    <a:pt x="1543" y="5795"/>
                  </a:cubicBezTo>
                  <a:cubicBezTo>
                    <a:pt x="1555" y="5796"/>
                    <a:pt x="1566" y="5796"/>
                    <a:pt x="1577" y="5796"/>
                  </a:cubicBezTo>
                  <a:cubicBezTo>
                    <a:pt x="1882" y="5796"/>
                    <a:pt x="2138" y="5564"/>
                    <a:pt x="2164" y="5260"/>
                  </a:cubicBezTo>
                  <a:lnTo>
                    <a:pt x="2191" y="4954"/>
                  </a:lnTo>
                  <a:lnTo>
                    <a:pt x="2191" y="4904"/>
                  </a:lnTo>
                  <a:lnTo>
                    <a:pt x="2191" y="3753"/>
                  </a:lnTo>
                  <a:cubicBezTo>
                    <a:pt x="2191" y="3708"/>
                    <a:pt x="2218" y="3672"/>
                    <a:pt x="2254" y="3663"/>
                  </a:cubicBezTo>
                  <a:cubicBezTo>
                    <a:pt x="2340" y="3640"/>
                    <a:pt x="2421" y="3600"/>
                    <a:pt x="2488" y="3546"/>
                  </a:cubicBezTo>
                  <a:cubicBezTo>
                    <a:pt x="2506" y="3530"/>
                    <a:pt x="2528" y="3522"/>
                    <a:pt x="2549" y="3522"/>
                  </a:cubicBezTo>
                  <a:cubicBezTo>
                    <a:pt x="2570" y="3522"/>
                    <a:pt x="2592" y="3530"/>
                    <a:pt x="2610" y="3546"/>
                  </a:cubicBezTo>
                  <a:cubicBezTo>
                    <a:pt x="2677" y="3600"/>
                    <a:pt x="2758" y="3640"/>
                    <a:pt x="2839" y="3663"/>
                  </a:cubicBezTo>
                  <a:cubicBezTo>
                    <a:pt x="2880" y="3672"/>
                    <a:pt x="2907" y="3712"/>
                    <a:pt x="2907" y="3753"/>
                  </a:cubicBezTo>
                  <a:lnTo>
                    <a:pt x="2907" y="4904"/>
                  </a:lnTo>
                  <a:lnTo>
                    <a:pt x="2907" y="4954"/>
                  </a:lnTo>
                  <a:lnTo>
                    <a:pt x="2934" y="5260"/>
                  </a:lnTo>
                  <a:cubicBezTo>
                    <a:pt x="2960" y="5566"/>
                    <a:pt x="3220" y="5800"/>
                    <a:pt x="3524" y="5800"/>
                  </a:cubicBezTo>
                  <a:cubicBezTo>
                    <a:pt x="3533" y="5800"/>
                    <a:pt x="3541" y="5800"/>
                    <a:pt x="3550" y="5800"/>
                  </a:cubicBezTo>
                  <a:cubicBezTo>
                    <a:pt x="5097" y="5710"/>
                    <a:pt x="4845" y="4500"/>
                    <a:pt x="4517" y="3559"/>
                  </a:cubicBezTo>
                  <a:cubicBezTo>
                    <a:pt x="4260" y="2815"/>
                    <a:pt x="3552" y="2224"/>
                    <a:pt x="3168" y="2224"/>
                  </a:cubicBezTo>
                  <a:cubicBezTo>
                    <a:pt x="3013" y="2224"/>
                    <a:pt x="2911" y="2319"/>
                    <a:pt x="2911" y="2538"/>
                  </a:cubicBezTo>
                  <a:lnTo>
                    <a:pt x="2911" y="3253"/>
                  </a:lnTo>
                  <a:cubicBezTo>
                    <a:pt x="2911" y="3310"/>
                    <a:pt x="2865" y="3347"/>
                    <a:pt x="2818" y="3347"/>
                  </a:cubicBezTo>
                  <a:cubicBezTo>
                    <a:pt x="2794" y="3347"/>
                    <a:pt x="2769" y="3338"/>
                    <a:pt x="2749" y="3316"/>
                  </a:cubicBezTo>
                  <a:cubicBezTo>
                    <a:pt x="2736" y="3303"/>
                    <a:pt x="2722" y="3280"/>
                    <a:pt x="2709" y="3262"/>
                  </a:cubicBezTo>
                  <a:cubicBezTo>
                    <a:pt x="2691" y="3222"/>
                    <a:pt x="2682" y="3182"/>
                    <a:pt x="2682" y="3141"/>
                  </a:cubicBezTo>
                  <a:lnTo>
                    <a:pt x="2682" y="329"/>
                  </a:lnTo>
                  <a:cubicBezTo>
                    <a:pt x="2682" y="149"/>
                    <a:pt x="2533" y="1"/>
                    <a:pt x="2353"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5"/>
            <p:cNvSpPr/>
            <p:nvPr/>
          </p:nvSpPr>
          <p:spPr>
            <a:xfrm>
              <a:off x="5886600" y="2785675"/>
              <a:ext cx="9250" cy="9250"/>
            </a:xfrm>
            <a:custGeom>
              <a:avLst/>
              <a:gdLst/>
              <a:ahLst/>
              <a:cxnLst/>
              <a:rect l="l" t="t" r="r" b="b"/>
              <a:pathLst>
                <a:path w="370" h="370" extrusionOk="0">
                  <a:moveTo>
                    <a:pt x="185" y="1"/>
                  </a:moveTo>
                  <a:cubicBezTo>
                    <a:pt x="81" y="1"/>
                    <a:pt x="0" y="86"/>
                    <a:pt x="0" y="185"/>
                  </a:cubicBezTo>
                  <a:cubicBezTo>
                    <a:pt x="0" y="289"/>
                    <a:pt x="81" y="370"/>
                    <a:pt x="185" y="370"/>
                  </a:cubicBezTo>
                  <a:cubicBezTo>
                    <a:pt x="284" y="370"/>
                    <a:pt x="369" y="289"/>
                    <a:pt x="369" y="185"/>
                  </a:cubicBezTo>
                  <a:cubicBezTo>
                    <a:pt x="369" y="86"/>
                    <a:pt x="284" y="1"/>
                    <a:pt x="185"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5"/>
            <p:cNvSpPr/>
            <p:nvPr/>
          </p:nvSpPr>
          <p:spPr>
            <a:xfrm>
              <a:off x="5883775" y="2798375"/>
              <a:ext cx="2850" cy="2850"/>
            </a:xfrm>
            <a:custGeom>
              <a:avLst/>
              <a:gdLst/>
              <a:ahLst/>
              <a:cxnLst/>
              <a:rect l="l" t="t" r="r" b="b"/>
              <a:pathLst>
                <a:path w="114" h="114" extrusionOk="0">
                  <a:moveTo>
                    <a:pt x="55" y="1"/>
                  </a:moveTo>
                  <a:cubicBezTo>
                    <a:pt x="23" y="1"/>
                    <a:pt x="1" y="23"/>
                    <a:pt x="1" y="55"/>
                  </a:cubicBezTo>
                  <a:cubicBezTo>
                    <a:pt x="1" y="86"/>
                    <a:pt x="23" y="113"/>
                    <a:pt x="55" y="113"/>
                  </a:cubicBezTo>
                  <a:cubicBezTo>
                    <a:pt x="86" y="113"/>
                    <a:pt x="113" y="86"/>
                    <a:pt x="113" y="55"/>
                  </a:cubicBezTo>
                  <a:cubicBezTo>
                    <a:pt x="113" y="23"/>
                    <a:pt x="86" y="1"/>
                    <a:pt x="55"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5"/>
            <p:cNvSpPr/>
            <p:nvPr/>
          </p:nvSpPr>
          <p:spPr>
            <a:xfrm>
              <a:off x="5882775" y="2817850"/>
              <a:ext cx="16450" cy="14100"/>
            </a:xfrm>
            <a:custGeom>
              <a:avLst/>
              <a:gdLst/>
              <a:ahLst/>
              <a:cxnLst/>
              <a:rect l="l" t="t" r="r" b="b"/>
              <a:pathLst>
                <a:path w="658" h="564" extrusionOk="0">
                  <a:moveTo>
                    <a:pt x="378" y="0"/>
                  </a:moveTo>
                  <a:cubicBezTo>
                    <a:pt x="126" y="0"/>
                    <a:pt x="0" y="306"/>
                    <a:pt x="176" y="482"/>
                  </a:cubicBezTo>
                  <a:cubicBezTo>
                    <a:pt x="234" y="538"/>
                    <a:pt x="304" y="563"/>
                    <a:pt x="373" y="563"/>
                  </a:cubicBezTo>
                  <a:cubicBezTo>
                    <a:pt x="519" y="563"/>
                    <a:pt x="657" y="451"/>
                    <a:pt x="657" y="284"/>
                  </a:cubicBezTo>
                  <a:cubicBezTo>
                    <a:pt x="657" y="126"/>
                    <a:pt x="531" y="0"/>
                    <a:pt x="378"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5"/>
            <p:cNvSpPr/>
            <p:nvPr/>
          </p:nvSpPr>
          <p:spPr>
            <a:xfrm>
              <a:off x="5907525" y="2823700"/>
              <a:ext cx="3950" cy="3850"/>
            </a:xfrm>
            <a:custGeom>
              <a:avLst/>
              <a:gdLst/>
              <a:ahLst/>
              <a:cxnLst/>
              <a:rect l="l" t="t" r="r" b="b"/>
              <a:pathLst>
                <a:path w="158" h="154" extrusionOk="0">
                  <a:moveTo>
                    <a:pt x="81" y="0"/>
                  </a:moveTo>
                  <a:cubicBezTo>
                    <a:pt x="36" y="0"/>
                    <a:pt x="0" y="36"/>
                    <a:pt x="0" y="77"/>
                  </a:cubicBezTo>
                  <a:cubicBezTo>
                    <a:pt x="0" y="117"/>
                    <a:pt x="36" y="153"/>
                    <a:pt x="81" y="153"/>
                  </a:cubicBezTo>
                  <a:cubicBezTo>
                    <a:pt x="122" y="153"/>
                    <a:pt x="158" y="117"/>
                    <a:pt x="158" y="77"/>
                  </a:cubicBezTo>
                  <a:cubicBezTo>
                    <a:pt x="158" y="36"/>
                    <a:pt x="122" y="0"/>
                    <a:pt x="81"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5"/>
            <p:cNvSpPr/>
            <p:nvPr/>
          </p:nvSpPr>
          <p:spPr>
            <a:xfrm>
              <a:off x="5895700" y="2834600"/>
              <a:ext cx="15775" cy="15650"/>
            </a:xfrm>
            <a:custGeom>
              <a:avLst/>
              <a:gdLst/>
              <a:ahLst/>
              <a:cxnLst/>
              <a:rect l="l" t="t" r="r" b="b"/>
              <a:pathLst>
                <a:path w="631" h="626" extrusionOk="0">
                  <a:moveTo>
                    <a:pt x="316" y="1"/>
                  </a:moveTo>
                  <a:cubicBezTo>
                    <a:pt x="145" y="1"/>
                    <a:pt x="1" y="140"/>
                    <a:pt x="1" y="315"/>
                  </a:cubicBezTo>
                  <a:cubicBezTo>
                    <a:pt x="1" y="486"/>
                    <a:pt x="145" y="626"/>
                    <a:pt x="316" y="626"/>
                  </a:cubicBezTo>
                  <a:cubicBezTo>
                    <a:pt x="491" y="626"/>
                    <a:pt x="631" y="486"/>
                    <a:pt x="631" y="315"/>
                  </a:cubicBezTo>
                  <a:cubicBezTo>
                    <a:pt x="631" y="140"/>
                    <a:pt x="491" y="1"/>
                    <a:pt x="316"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5"/>
            <p:cNvSpPr/>
            <p:nvPr/>
          </p:nvSpPr>
          <p:spPr>
            <a:xfrm>
              <a:off x="5881975" y="2842475"/>
              <a:ext cx="3625" cy="3100"/>
            </a:xfrm>
            <a:custGeom>
              <a:avLst/>
              <a:gdLst/>
              <a:ahLst/>
              <a:cxnLst/>
              <a:rect l="l" t="t" r="r" b="b"/>
              <a:pathLst>
                <a:path w="145" h="124" extrusionOk="0">
                  <a:moveTo>
                    <a:pt x="82" y="0"/>
                  </a:moveTo>
                  <a:cubicBezTo>
                    <a:pt x="28" y="0"/>
                    <a:pt x="1" y="68"/>
                    <a:pt x="37" y="104"/>
                  </a:cubicBezTo>
                  <a:cubicBezTo>
                    <a:pt x="50" y="117"/>
                    <a:pt x="66" y="123"/>
                    <a:pt x="82" y="123"/>
                  </a:cubicBezTo>
                  <a:cubicBezTo>
                    <a:pt x="114" y="123"/>
                    <a:pt x="145" y="98"/>
                    <a:pt x="145" y="59"/>
                  </a:cubicBezTo>
                  <a:cubicBezTo>
                    <a:pt x="145" y="27"/>
                    <a:pt x="118" y="0"/>
                    <a:pt x="8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5"/>
            <p:cNvSpPr/>
            <p:nvPr/>
          </p:nvSpPr>
          <p:spPr>
            <a:xfrm>
              <a:off x="5874350" y="2801200"/>
              <a:ext cx="4500" cy="4525"/>
            </a:xfrm>
            <a:custGeom>
              <a:avLst/>
              <a:gdLst/>
              <a:ahLst/>
              <a:cxnLst/>
              <a:rect l="l" t="t" r="r" b="b"/>
              <a:pathLst>
                <a:path w="180" h="181" extrusionOk="0">
                  <a:moveTo>
                    <a:pt x="90" y="0"/>
                  </a:moveTo>
                  <a:cubicBezTo>
                    <a:pt x="41" y="0"/>
                    <a:pt x="0" y="41"/>
                    <a:pt x="0" y="90"/>
                  </a:cubicBezTo>
                  <a:cubicBezTo>
                    <a:pt x="0" y="140"/>
                    <a:pt x="41" y="180"/>
                    <a:pt x="90" y="180"/>
                  </a:cubicBezTo>
                  <a:cubicBezTo>
                    <a:pt x="139" y="180"/>
                    <a:pt x="180" y="140"/>
                    <a:pt x="180" y="90"/>
                  </a:cubicBezTo>
                  <a:cubicBezTo>
                    <a:pt x="180" y="41"/>
                    <a:pt x="139" y="0"/>
                    <a:pt x="9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5"/>
            <p:cNvSpPr/>
            <p:nvPr/>
          </p:nvSpPr>
          <p:spPr>
            <a:xfrm>
              <a:off x="5862975" y="2769375"/>
              <a:ext cx="1950" cy="2050"/>
            </a:xfrm>
            <a:custGeom>
              <a:avLst/>
              <a:gdLst/>
              <a:ahLst/>
              <a:cxnLst/>
              <a:rect l="l" t="t" r="r" b="b"/>
              <a:pathLst>
                <a:path w="78" h="82" extrusionOk="0">
                  <a:moveTo>
                    <a:pt x="37" y="0"/>
                  </a:moveTo>
                  <a:cubicBezTo>
                    <a:pt x="19" y="0"/>
                    <a:pt x="1" y="18"/>
                    <a:pt x="1" y="41"/>
                  </a:cubicBezTo>
                  <a:cubicBezTo>
                    <a:pt x="1" y="63"/>
                    <a:pt x="19" y="81"/>
                    <a:pt x="37" y="81"/>
                  </a:cubicBezTo>
                  <a:cubicBezTo>
                    <a:pt x="59" y="81"/>
                    <a:pt x="77" y="63"/>
                    <a:pt x="77" y="41"/>
                  </a:cubicBezTo>
                  <a:cubicBezTo>
                    <a:pt x="77" y="18"/>
                    <a:pt x="59" y="0"/>
                    <a:pt x="37"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5"/>
            <p:cNvSpPr/>
            <p:nvPr/>
          </p:nvSpPr>
          <p:spPr>
            <a:xfrm>
              <a:off x="5862075" y="2797250"/>
              <a:ext cx="3975" cy="3975"/>
            </a:xfrm>
            <a:custGeom>
              <a:avLst/>
              <a:gdLst/>
              <a:ahLst/>
              <a:cxnLst/>
              <a:rect l="l" t="t" r="r" b="b"/>
              <a:pathLst>
                <a:path w="159" h="159" extrusionOk="0">
                  <a:moveTo>
                    <a:pt x="77" y="1"/>
                  </a:moveTo>
                  <a:cubicBezTo>
                    <a:pt x="37" y="1"/>
                    <a:pt x="1" y="37"/>
                    <a:pt x="1" y="82"/>
                  </a:cubicBezTo>
                  <a:cubicBezTo>
                    <a:pt x="1" y="122"/>
                    <a:pt x="37" y="158"/>
                    <a:pt x="77" y="158"/>
                  </a:cubicBezTo>
                  <a:cubicBezTo>
                    <a:pt x="122" y="158"/>
                    <a:pt x="158" y="122"/>
                    <a:pt x="158" y="82"/>
                  </a:cubicBezTo>
                  <a:cubicBezTo>
                    <a:pt x="158" y="37"/>
                    <a:pt x="122" y="1"/>
                    <a:pt x="7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5"/>
            <p:cNvSpPr/>
            <p:nvPr/>
          </p:nvSpPr>
          <p:spPr>
            <a:xfrm>
              <a:off x="5844300" y="2784225"/>
              <a:ext cx="3750" cy="3200"/>
            </a:xfrm>
            <a:custGeom>
              <a:avLst/>
              <a:gdLst/>
              <a:ahLst/>
              <a:cxnLst/>
              <a:rect l="l" t="t" r="r" b="b"/>
              <a:pathLst>
                <a:path w="150" h="128" extrusionOk="0">
                  <a:moveTo>
                    <a:pt x="86" y="0"/>
                  </a:moveTo>
                  <a:cubicBezTo>
                    <a:pt x="28" y="0"/>
                    <a:pt x="1" y="68"/>
                    <a:pt x="41" y="108"/>
                  </a:cubicBezTo>
                  <a:cubicBezTo>
                    <a:pt x="55" y="121"/>
                    <a:pt x="71" y="127"/>
                    <a:pt x="87" y="127"/>
                  </a:cubicBezTo>
                  <a:cubicBezTo>
                    <a:pt x="119" y="127"/>
                    <a:pt x="149" y="102"/>
                    <a:pt x="149" y="63"/>
                  </a:cubicBezTo>
                  <a:cubicBezTo>
                    <a:pt x="149" y="32"/>
                    <a:pt x="122" y="0"/>
                    <a:pt x="86"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5"/>
            <p:cNvSpPr/>
            <p:nvPr/>
          </p:nvSpPr>
          <p:spPr>
            <a:xfrm>
              <a:off x="5828900" y="2785800"/>
              <a:ext cx="16000" cy="13700"/>
            </a:xfrm>
            <a:custGeom>
              <a:avLst/>
              <a:gdLst/>
              <a:ahLst/>
              <a:cxnLst/>
              <a:rect l="l" t="t" r="r" b="b"/>
              <a:pathLst>
                <a:path w="640" h="548" extrusionOk="0">
                  <a:moveTo>
                    <a:pt x="365" y="0"/>
                  </a:moveTo>
                  <a:cubicBezTo>
                    <a:pt x="122" y="0"/>
                    <a:pt x="1" y="297"/>
                    <a:pt x="172" y="468"/>
                  </a:cubicBezTo>
                  <a:cubicBezTo>
                    <a:pt x="227" y="523"/>
                    <a:pt x="295" y="548"/>
                    <a:pt x="362" y="548"/>
                  </a:cubicBezTo>
                  <a:cubicBezTo>
                    <a:pt x="503" y="548"/>
                    <a:pt x="639" y="439"/>
                    <a:pt x="639" y="275"/>
                  </a:cubicBezTo>
                  <a:cubicBezTo>
                    <a:pt x="639" y="122"/>
                    <a:pt x="518" y="0"/>
                    <a:pt x="365"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5"/>
            <p:cNvSpPr/>
            <p:nvPr/>
          </p:nvSpPr>
          <p:spPr>
            <a:xfrm>
              <a:off x="5822600" y="2808425"/>
              <a:ext cx="4875" cy="4150"/>
            </a:xfrm>
            <a:custGeom>
              <a:avLst/>
              <a:gdLst/>
              <a:ahLst/>
              <a:cxnLst/>
              <a:rect l="l" t="t" r="r" b="b"/>
              <a:pathLst>
                <a:path w="195" h="166" extrusionOk="0">
                  <a:moveTo>
                    <a:pt x="83" y="1"/>
                  </a:moveTo>
                  <a:cubicBezTo>
                    <a:pt x="41" y="1"/>
                    <a:pt x="1" y="34"/>
                    <a:pt x="1" y="85"/>
                  </a:cubicBezTo>
                  <a:cubicBezTo>
                    <a:pt x="1" y="130"/>
                    <a:pt x="41" y="166"/>
                    <a:pt x="86" y="166"/>
                  </a:cubicBezTo>
                  <a:cubicBezTo>
                    <a:pt x="158" y="166"/>
                    <a:pt x="194" y="76"/>
                    <a:pt x="140" y="26"/>
                  </a:cubicBezTo>
                  <a:cubicBezTo>
                    <a:pt x="124" y="9"/>
                    <a:pt x="103" y="1"/>
                    <a:pt x="8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5"/>
            <p:cNvSpPr/>
            <p:nvPr/>
          </p:nvSpPr>
          <p:spPr>
            <a:xfrm>
              <a:off x="5841275" y="2805700"/>
              <a:ext cx="8800" cy="8800"/>
            </a:xfrm>
            <a:custGeom>
              <a:avLst/>
              <a:gdLst/>
              <a:ahLst/>
              <a:cxnLst/>
              <a:rect l="l" t="t" r="r" b="b"/>
              <a:pathLst>
                <a:path w="352" h="352" extrusionOk="0">
                  <a:moveTo>
                    <a:pt x="176" y="0"/>
                  </a:moveTo>
                  <a:cubicBezTo>
                    <a:pt x="81" y="0"/>
                    <a:pt x="0" y="77"/>
                    <a:pt x="0" y="176"/>
                  </a:cubicBezTo>
                  <a:cubicBezTo>
                    <a:pt x="0" y="270"/>
                    <a:pt x="81" y="351"/>
                    <a:pt x="176" y="351"/>
                  </a:cubicBezTo>
                  <a:cubicBezTo>
                    <a:pt x="275" y="351"/>
                    <a:pt x="351" y="270"/>
                    <a:pt x="351" y="176"/>
                  </a:cubicBezTo>
                  <a:cubicBezTo>
                    <a:pt x="351" y="77"/>
                    <a:pt x="275" y="0"/>
                    <a:pt x="176"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5"/>
            <p:cNvSpPr/>
            <p:nvPr/>
          </p:nvSpPr>
          <p:spPr>
            <a:xfrm>
              <a:off x="5848025" y="2824625"/>
              <a:ext cx="3275" cy="2925"/>
            </a:xfrm>
            <a:custGeom>
              <a:avLst/>
              <a:gdLst/>
              <a:ahLst/>
              <a:cxnLst/>
              <a:rect l="l" t="t" r="r" b="b"/>
              <a:pathLst>
                <a:path w="131" h="117" extrusionOk="0">
                  <a:moveTo>
                    <a:pt x="56" y="1"/>
                  </a:moveTo>
                  <a:cubicBezTo>
                    <a:pt x="28" y="1"/>
                    <a:pt x="0" y="24"/>
                    <a:pt x="0" y="58"/>
                  </a:cubicBezTo>
                  <a:cubicBezTo>
                    <a:pt x="0" y="89"/>
                    <a:pt x="27" y="116"/>
                    <a:pt x="59" y="116"/>
                  </a:cubicBezTo>
                  <a:cubicBezTo>
                    <a:pt x="108" y="116"/>
                    <a:pt x="131" y="53"/>
                    <a:pt x="95" y="17"/>
                  </a:cubicBezTo>
                  <a:cubicBezTo>
                    <a:pt x="83" y="6"/>
                    <a:pt x="70" y="1"/>
                    <a:pt x="56"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5"/>
            <p:cNvSpPr/>
            <p:nvPr/>
          </p:nvSpPr>
          <p:spPr>
            <a:xfrm>
              <a:off x="5831275" y="2830325"/>
              <a:ext cx="5300" cy="5425"/>
            </a:xfrm>
            <a:custGeom>
              <a:avLst/>
              <a:gdLst/>
              <a:ahLst/>
              <a:cxnLst/>
              <a:rect l="l" t="t" r="r" b="b"/>
              <a:pathLst>
                <a:path w="212" h="217" extrusionOk="0">
                  <a:moveTo>
                    <a:pt x="108" y="1"/>
                  </a:moveTo>
                  <a:cubicBezTo>
                    <a:pt x="45" y="1"/>
                    <a:pt x="0" y="50"/>
                    <a:pt x="0" y="109"/>
                  </a:cubicBezTo>
                  <a:cubicBezTo>
                    <a:pt x="0" y="167"/>
                    <a:pt x="45" y="217"/>
                    <a:pt x="108" y="217"/>
                  </a:cubicBezTo>
                  <a:cubicBezTo>
                    <a:pt x="167" y="217"/>
                    <a:pt x="211" y="167"/>
                    <a:pt x="211" y="109"/>
                  </a:cubicBezTo>
                  <a:cubicBezTo>
                    <a:pt x="211" y="50"/>
                    <a:pt x="167" y="1"/>
                    <a:pt x="108"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5"/>
            <p:cNvSpPr/>
            <p:nvPr/>
          </p:nvSpPr>
          <p:spPr>
            <a:xfrm>
              <a:off x="5843175" y="2846950"/>
              <a:ext cx="2950" cy="2425"/>
            </a:xfrm>
            <a:custGeom>
              <a:avLst/>
              <a:gdLst/>
              <a:ahLst/>
              <a:cxnLst/>
              <a:rect l="l" t="t" r="r" b="b"/>
              <a:pathLst>
                <a:path w="118" h="97" extrusionOk="0">
                  <a:moveTo>
                    <a:pt x="52" y="0"/>
                  </a:moveTo>
                  <a:cubicBezTo>
                    <a:pt x="26" y="0"/>
                    <a:pt x="1" y="20"/>
                    <a:pt x="1" y="51"/>
                  </a:cubicBezTo>
                  <a:cubicBezTo>
                    <a:pt x="1" y="76"/>
                    <a:pt x="20" y="96"/>
                    <a:pt x="44" y="96"/>
                  </a:cubicBezTo>
                  <a:cubicBezTo>
                    <a:pt x="46" y="96"/>
                    <a:pt x="48" y="96"/>
                    <a:pt x="50" y="96"/>
                  </a:cubicBezTo>
                  <a:cubicBezTo>
                    <a:pt x="95" y="96"/>
                    <a:pt x="118" y="46"/>
                    <a:pt x="86" y="15"/>
                  </a:cubicBezTo>
                  <a:cubicBezTo>
                    <a:pt x="76" y="5"/>
                    <a:pt x="64" y="0"/>
                    <a:pt x="5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5"/>
            <p:cNvSpPr/>
            <p:nvPr/>
          </p:nvSpPr>
          <p:spPr>
            <a:xfrm>
              <a:off x="5824750" y="2845925"/>
              <a:ext cx="10700" cy="9275"/>
            </a:xfrm>
            <a:custGeom>
              <a:avLst/>
              <a:gdLst/>
              <a:ahLst/>
              <a:cxnLst/>
              <a:rect l="l" t="t" r="r" b="b"/>
              <a:pathLst>
                <a:path w="428" h="371" extrusionOk="0">
                  <a:moveTo>
                    <a:pt x="183" y="1"/>
                  </a:moveTo>
                  <a:cubicBezTo>
                    <a:pt x="90" y="1"/>
                    <a:pt x="0" y="74"/>
                    <a:pt x="0" y="186"/>
                  </a:cubicBezTo>
                  <a:cubicBezTo>
                    <a:pt x="0" y="290"/>
                    <a:pt x="81" y="371"/>
                    <a:pt x="185" y="371"/>
                  </a:cubicBezTo>
                  <a:cubicBezTo>
                    <a:pt x="347" y="371"/>
                    <a:pt x="428" y="173"/>
                    <a:pt x="311" y="56"/>
                  </a:cubicBezTo>
                  <a:cubicBezTo>
                    <a:pt x="274" y="18"/>
                    <a:pt x="228" y="1"/>
                    <a:pt x="18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5"/>
            <p:cNvSpPr/>
            <p:nvPr/>
          </p:nvSpPr>
          <p:spPr>
            <a:xfrm>
              <a:off x="5813150" y="2835725"/>
              <a:ext cx="2400" cy="2375"/>
            </a:xfrm>
            <a:custGeom>
              <a:avLst/>
              <a:gdLst/>
              <a:ahLst/>
              <a:cxnLst/>
              <a:rect l="l" t="t" r="r" b="b"/>
              <a:pathLst>
                <a:path w="96" h="95" extrusionOk="0">
                  <a:moveTo>
                    <a:pt x="50" y="1"/>
                  </a:moveTo>
                  <a:cubicBezTo>
                    <a:pt x="23" y="1"/>
                    <a:pt x="1" y="19"/>
                    <a:pt x="1" y="46"/>
                  </a:cubicBezTo>
                  <a:cubicBezTo>
                    <a:pt x="1" y="72"/>
                    <a:pt x="23" y="95"/>
                    <a:pt x="50" y="95"/>
                  </a:cubicBezTo>
                  <a:cubicBezTo>
                    <a:pt x="77" y="95"/>
                    <a:pt x="95" y="72"/>
                    <a:pt x="95" y="46"/>
                  </a:cubicBezTo>
                  <a:cubicBezTo>
                    <a:pt x="95" y="19"/>
                    <a:pt x="77" y="1"/>
                    <a:pt x="5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5"/>
            <p:cNvSpPr/>
            <p:nvPr/>
          </p:nvSpPr>
          <p:spPr>
            <a:xfrm>
              <a:off x="5817550" y="2822125"/>
              <a:ext cx="3625" cy="3625"/>
            </a:xfrm>
            <a:custGeom>
              <a:avLst/>
              <a:gdLst/>
              <a:ahLst/>
              <a:cxnLst/>
              <a:rect l="l" t="t" r="r" b="b"/>
              <a:pathLst>
                <a:path w="145" h="145" extrusionOk="0">
                  <a:moveTo>
                    <a:pt x="72" y="0"/>
                  </a:moveTo>
                  <a:cubicBezTo>
                    <a:pt x="32" y="0"/>
                    <a:pt x="0" y="36"/>
                    <a:pt x="0" y="72"/>
                  </a:cubicBezTo>
                  <a:cubicBezTo>
                    <a:pt x="0" y="113"/>
                    <a:pt x="32" y="144"/>
                    <a:pt x="72" y="144"/>
                  </a:cubicBezTo>
                  <a:cubicBezTo>
                    <a:pt x="113" y="144"/>
                    <a:pt x="144" y="113"/>
                    <a:pt x="144" y="72"/>
                  </a:cubicBezTo>
                  <a:cubicBezTo>
                    <a:pt x="144" y="36"/>
                    <a:pt x="113" y="0"/>
                    <a:pt x="7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5"/>
            <p:cNvSpPr/>
            <p:nvPr/>
          </p:nvSpPr>
          <p:spPr>
            <a:xfrm>
              <a:off x="5900100" y="2801200"/>
              <a:ext cx="6425" cy="6425"/>
            </a:xfrm>
            <a:custGeom>
              <a:avLst/>
              <a:gdLst/>
              <a:ahLst/>
              <a:cxnLst/>
              <a:rect l="l" t="t" r="r" b="b"/>
              <a:pathLst>
                <a:path w="257" h="257" extrusionOk="0">
                  <a:moveTo>
                    <a:pt x="126" y="0"/>
                  </a:moveTo>
                  <a:cubicBezTo>
                    <a:pt x="54" y="0"/>
                    <a:pt x="0" y="54"/>
                    <a:pt x="0" y="126"/>
                  </a:cubicBezTo>
                  <a:cubicBezTo>
                    <a:pt x="0" y="198"/>
                    <a:pt x="54" y="257"/>
                    <a:pt x="126" y="257"/>
                  </a:cubicBezTo>
                  <a:cubicBezTo>
                    <a:pt x="198" y="257"/>
                    <a:pt x="257" y="198"/>
                    <a:pt x="257" y="126"/>
                  </a:cubicBezTo>
                  <a:cubicBezTo>
                    <a:pt x="257" y="54"/>
                    <a:pt x="198" y="0"/>
                    <a:pt x="126"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5"/>
            <p:cNvSpPr/>
            <p:nvPr/>
          </p:nvSpPr>
          <p:spPr>
            <a:xfrm>
              <a:off x="5882425" y="2810525"/>
              <a:ext cx="4200" cy="4075"/>
            </a:xfrm>
            <a:custGeom>
              <a:avLst/>
              <a:gdLst/>
              <a:ahLst/>
              <a:cxnLst/>
              <a:rect l="l" t="t" r="r" b="b"/>
              <a:pathLst>
                <a:path w="168" h="163" extrusionOk="0">
                  <a:moveTo>
                    <a:pt x="82" y="1"/>
                  </a:moveTo>
                  <a:cubicBezTo>
                    <a:pt x="37" y="1"/>
                    <a:pt x="1" y="37"/>
                    <a:pt x="1" y="82"/>
                  </a:cubicBezTo>
                  <a:cubicBezTo>
                    <a:pt x="1" y="127"/>
                    <a:pt x="37" y="163"/>
                    <a:pt x="82" y="163"/>
                  </a:cubicBezTo>
                  <a:cubicBezTo>
                    <a:pt x="127" y="163"/>
                    <a:pt x="167" y="127"/>
                    <a:pt x="167" y="82"/>
                  </a:cubicBezTo>
                  <a:cubicBezTo>
                    <a:pt x="167" y="37"/>
                    <a:pt x="127" y="1"/>
                    <a:pt x="82"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5"/>
            <p:cNvSpPr/>
            <p:nvPr/>
          </p:nvSpPr>
          <p:spPr>
            <a:xfrm>
              <a:off x="5878825" y="2776675"/>
              <a:ext cx="4975" cy="4975"/>
            </a:xfrm>
            <a:custGeom>
              <a:avLst/>
              <a:gdLst/>
              <a:ahLst/>
              <a:cxnLst/>
              <a:rect l="l" t="t" r="r" b="b"/>
              <a:pathLst>
                <a:path w="199" h="199" extrusionOk="0">
                  <a:moveTo>
                    <a:pt x="100" y="1"/>
                  </a:moveTo>
                  <a:cubicBezTo>
                    <a:pt x="46" y="1"/>
                    <a:pt x="1" y="46"/>
                    <a:pt x="1" y="100"/>
                  </a:cubicBezTo>
                  <a:cubicBezTo>
                    <a:pt x="1" y="154"/>
                    <a:pt x="46" y="199"/>
                    <a:pt x="100" y="199"/>
                  </a:cubicBezTo>
                  <a:cubicBezTo>
                    <a:pt x="154" y="199"/>
                    <a:pt x="199" y="154"/>
                    <a:pt x="199" y="100"/>
                  </a:cubicBezTo>
                  <a:cubicBezTo>
                    <a:pt x="199" y="46"/>
                    <a:pt x="154" y="1"/>
                    <a:pt x="10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5"/>
            <p:cNvSpPr/>
            <p:nvPr/>
          </p:nvSpPr>
          <p:spPr>
            <a:xfrm>
              <a:off x="5877700" y="2831900"/>
              <a:ext cx="7900" cy="6850"/>
            </a:xfrm>
            <a:custGeom>
              <a:avLst/>
              <a:gdLst/>
              <a:ahLst/>
              <a:cxnLst/>
              <a:rect l="l" t="t" r="r" b="b"/>
              <a:pathLst>
                <a:path w="316" h="274" extrusionOk="0">
                  <a:moveTo>
                    <a:pt x="181" y="1"/>
                  </a:moveTo>
                  <a:cubicBezTo>
                    <a:pt x="59" y="1"/>
                    <a:pt x="1" y="149"/>
                    <a:pt x="86" y="234"/>
                  </a:cubicBezTo>
                  <a:cubicBezTo>
                    <a:pt x="114" y="262"/>
                    <a:pt x="147" y="274"/>
                    <a:pt x="179" y="274"/>
                  </a:cubicBezTo>
                  <a:cubicBezTo>
                    <a:pt x="249" y="274"/>
                    <a:pt x="316" y="218"/>
                    <a:pt x="316" y="136"/>
                  </a:cubicBezTo>
                  <a:cubicBezTo>
                    <a:pt x="316" y="64"/>
                    <a:pt x="257" y="1"/>
                    <a:pt x="181"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5"/>
            <p:cNvSpPr/>
            <p:nvPr/>
          </p:nvSpPr>
          <p:spPr>
            <a:xfrm>
              <a:off x="5821825" y="2867775"/>
              <a:ext cx="26675" cy="14600"/>
            </a:xfrm>
            <a:custGeom>
              <a:avLst/>
              <a:gdLst/>
              <a:ahLst/>
              <a:cxnLst/>
              <a:rect l="l" t="t" r="r" b="b"/>
              <a:pathLst>
                <a:path w="1067" h="584" extrusionOk="0">
                  <a:moveTo>
                    <a:pt x="1057" y="1"/>
                  </a:moveTo>
                  <a:lnTo>
                    <a:pt x="1057" y="1"/>
                  </a:lnTo>
                  <a:cubicBezTo>
                    <a:pt x="756" y="14"/>
                    <a:pt x="459" y="73"/>
                    <a:pt x="212" y="226"/>
                  </a:cubicBezTo>
                  <a:cubicBezTo>
                    <a:pt x="131" y="280"/>
                    <a:pt x="59" y="343"/>
                    <a:pt x="0" y="419"/>
                  </a:cubicBezTo>
                  <a:cubicBezTo>
                    <a:pt x="0" y="468"/>
                    <a:pt x="23" y="513"/>
                    <a:pt x="59" y="545"/>
                  </a:cubicBezTo>
                  <a:cubicBezTo>
                    <a:pt x="88" y="571"/>
                    <a:pt x="126" y="584"/>
                    <a:pt x="164" y="584"/>
                  </a:cubicBezTo>
                  <a:cubicBezTo>
                    <a:pt x="185" y="584"/>
                    <a:pt x="206" y="580"/>
                    <a:pt x="225" y="572"/>
                  </a:cubicBezTo>
                  <a:cubicBezTo>
                    <a:pt x="284" y="549"/>
                    <a:pt x="324" y="495"/>
                    <a:pt x="333" y="437"/>
                  </a:cubicBezTo>
                  <a:cubicBezTo>
                    <a:pt x="343" y="447"/>
                    <a:pt x="358" y="452"/>
                    <a:pt x="373" y="452"/>
                  </a:cubicBezTo>
                  <a:cubicBezTo>
                    <a:pt x="378" y="452"/>
                    <a:pt x="383" y="452"/>
                    <a:pt x="387" y="450"/>
                  </a:cubicBezTo>
                  <a:cubicBezTo>
                    <a:pt x="405" y="441"/>
                    <a:pt x="419" y="419"/>
                    <a:pt x="419" y="397"/>
                  </a:cubicBezTo>
                  <a:cubicBezTo>
                    <a:pt x="483" y="495"/>
                    <a:pt x="577" y="538"/>
                    <a:pt x="670" y="538"/>
                  </a:cubicBezTo>
                  <a:cubicBezTo>
                    <a:pt x="856" y="538"/>
                    <a:pt x="1038" y="368"/>
                    <a:pt x="972" y="140"/>
                  </a:cubicBezTo>
                  <a:cubicBezTo>
                    <a:pt x="1003" y="136"/>
                    <a:pt x="1030" y="113"/>
                    <a:pt x="1044" y="86"/>
                  </a:cubicBezTo>
                  <a:cubicBezTo>
                    <a:pt x="1062" y="59"/>
                    <a:pt x="1066" y="28"/>
                    <a:pt x="105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5"/>
            <p:cNvSpPr/>
            <p:nvPr/>
          </p:nvSpPr>
          <p:spPr>
            <a:xfrm>
              <a:off x="5832500" y="2883050"/>
              <a:ext cx="10600" cy="8150"/>
            </a:xfrm>
            <a:custGeom>
              <a:avLst/>
              <a:gdLst/>
              <a:ahLst/>
              <a:cxnLst/>
              <a:rect l="l" t="t" r="r" b="b"/>
              <a:pathLst>
                <a:path w="424" h="326" extrusionOk="0">
                  <a:moveTo>
                    <a:pt x="287" y="1"/>
                  </a:moveTo>
                  <a:cubicBezTo>
                    <a:pt x="276" y="1"/>
                    <a:pt x="264" y="2"/>
                    <a:pt x="252" y="6"/>
                  </a:cubicBezTo>
                  <a:cubicBezTo>
                    <a:pt x="216" y="19"/>
                    <a:pt x="189" y="60"/>
                    <a:pt x="194" y="100"/>
                  </a:cubicBezTo>
                  <a:cubicBezTo>
                    <a:pt x="198" y="138"/>
                    <a:pt x="233" y="164"/>
                    <a:pt x="271" y="164"/>
                  </a:cubicBezTo>
                  <a:cubicBezTo>
                    <a:pt x="274" y="164"/>
                    <a:pt x="277" y="164"/>
                    <a:pt x="279" y="163"/>
                  </a:cubicBezTo>
                  <a:lnTo>
                    <a:pt x="279" y="163"/>
                  </a:lnTo>
                  <a:lnTo>
                    <a:pt x="257" y="177"/>
                  </a:lnTo>
                  <a:cubicBezTo>
                    <a:pt x="242" y="158"/>
                    <a:pt x="222" y="150"/>
                    <a:pt x="202" y="150"/>
                  </a:cubicBezTo>
                  <a:cubicBezTo>
                    <a:pt x="174" y="150"/>
                    <a:pt x="146" y="168"/>
                    <a:pt x="135" y="199"/>
                  </a:cubicBezTo>
                  <a:cubicBezTo>
                    <a:pt x="122" y="186"/>
                    <a:pt x="104" y="179"/>
                    <a:pt x="86" y="179"/>
                  </a:cubicBezTo>
                  <a:cubicBezTo>
                    <a:pt x="68" y="179"/>
                    <a:pt x="50" y="186"/>
                    <a:pt x="37" y="199"/>
                  </a:cubicBezTo>
                  <a:cubicBezTo>
                    <a:pt x="10" y="226"/>
                    <a:pt x="1" y="262"/>
                    <a:pt x="10" y="298"/>
                  </a:cubicBezTo>
                  <a:cubicBezTo>
                    <a:pt x="14" y="307"/>
                    <a:pt x="14" y="316"/>
                    <a:pt x="19" y="325"/>
                  </a:cubicBezTo>
                  <a:lnTo>
                    <a:pt x="77" y="303"/>
                  </a:lnTo>
                  <a:cubicBezTo>
                    <a:pt x="176" y="271"/>
                    <a:pt x="297" y="226"/>
                    <a:pt x="423" y="177"/>
                  </a:cubicBezTo>
                  <a:cubicBezTo>
                    <a:pt x="423" y="172"/>
                    <a:pt x="423" y="168"/>
                    <a:pt x="423" y="163"/>
                  </a:cubicBezTo>
                  <a:cubicBezTo>
                    <a:pt x="423" y="118"/>
                    <a:pt x="405" y="73"/>
                    <a:pt x="378" y="42"/>
                  </a:cubicBezTo>
                  <a:cubicBezTo>
                    <a:pt x="355" y="15"/>
                    <a:pt x="322" y="1"/>
                    <a:pt x="28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5"/>
            <p:cNvSpPr/>
            <p:nvPr/>
          </p:nvSpPr>
          <p:spPr>
            <a:xfrm>
              <a:off x="5817200" y="2883400"/>
              <a:ext cx="14325" cy="10450"/>
            </a:xfrm>
            <a:custGeom>
              <a:avLst/>
              <a:gdLst/>
              <a:ahLst/>
              <a:cxnLst/>
              <a:rect l="l" t="t" r="r" b="b"/>
              <a:pathLst>
                <a:path w="573" h="418" extrusionOk="0">
                  <a:moveTo>
                    <a:pt x="68" y="1"/>
                  </a:moveTo>
                  <a:cubicBezTo>
                    <a:pt x="32" y="91"/>
                    <a:pt x="1" y="203"/>
                    <a:pt x="23" y="289"/>
                  </a:cubicBezTo>
                  <a:cubicBezTo>
                    <a:pt x="41" y="356"/>
                    <a:pt x="100" y="401"/>
                    <a:pt x="167" y="410"/>
                  </a:cubicBezTo>
                  <a:cubicBezTo>
                    <a:pt x="192" y="415"/>
                    <a:pt x="217" y="418"/>
                    <a:pt x="242" y="418"/>
                  </a:cubicBezTo>
                  <a:cubicBezTo>
                    <a:pt x="352" y="418"/>
                    <a:pt x="461" y="374"/>
                    <a:pt x="568" y="334"/>
                  </a:cubicBezTo>
                  <a:cubicBezTo>
                    <a:pt x="572" y="284"/>
                    <a:pt x="563" y="235"/>
                    <a:pt x="545" y="190"/>
                  </a:cubicBezTo>
                  <a:cubicBezTo>
                    <a:pt x="527" y="140"/>
                    <a:pt x="482" y="104"/>
                    <a:pt x="433" y="95"/>
                  </a:cubicBezTo>
                  <a:cubicBezTo>
                    <a:pt x="392" y="95"/>
                    <a:pt x="352" y="113"/>
                    <a:pt x="329" y="149"/>
                  </a:cubicBezTo>
                  <a:cubicBezTo>
                    <a:pt x="307" y="181"/>
                    <a:pt x="284" y="212"/>
                    <a:pt x="262" y="248"/>
                  </a:cubicBezTo>
                  <a:cubicBezTo>
                    <a:pt x="255" y="259"/>
                    <a:pt x="242" y="269"/>
                    <a:pt x="231" y="269"/>
                  </a:cubicBezTo>
                  <a:cubicBezTo>
                    <a:pt x="227" y="269"/>
                    <a:pt x="224" y="268"/>
                    <a:pt x="221" y="266"/>
                  </a:cubicBezTo>
                  <a:cubicBezTo>
                    <a:pt x="208" y="257"/>
                    <a:pt x="221" y="230"/>
                    <a:pt x="235" y="212"/>
                  </a:cubicBezTo>
                  <a:cubicBezTo>
                    <a:pt x="261" y="163"/>
                    <a:pt x="222" y="116"/>
                    <a:pt x="180" y="116"/>
                  </a:cubicBezTo>
                  <a:cubicBezTo>
                    <a:pt x="164" y="116"/>
                    <a:pt x="149" y="122"/>
                    <a:pt x="136" y="136"/>
                  </a:cubicBezTo>
                  <a:cubicBezTo>
                    <a:pt x="158" y="82"/>
                    <a:pt x="131" y="19"/>
                    <a:pt x="7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82" name="Google Shape;582;p15"/>
          <p:cNvCxnSpPr/>
          <p:nvPr/>
        </p:nvCxnSpPr>
        <p:spPr>
          <a:xfrm rot="10800000" flipH="1">
            <a:off x="322425" y="4713650"/>
            <a:ext cx="5143500" cy="15300"/>
          </a:xfrm>
          <a:prstGeom prst="straightConnector1">
            <a:avLst/>
          </a:prstGeom>
          <a:noFill/>
          <a:ln w="28575" cap="flat" cmpd="sng">
            <a:solidFill>
              <a:schemeClr val="dk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6"/>
          <p:cNvSpPr txBox="1">
            <a:spLocks noGrp="1"/>
          </p:cNvSpPr>
          <p:nvPr>
            <p:ph type="title"/>
          </p:nvPr>
        </p:nvSpPr>
        <p:spPr>
          <a:xfrm>
            <a:off x="0" y="292850"/>
            <a:ext cx="92583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Meet Isabelle and her family</a:t>
            </a:r>
            <a:endParaRPr/>
          </a:p>
        </p:txBody>
      </p:sp>
      <p:sp>
        <p:nvSpPr>
          <p:cNvPr id="588" name="Google Shape;588;p16"/>
          <p:cNvSpPr txBox="1">
            <a:spLocks noGrp="1"/>
          </p:cNvSpPr>
          <p:nvPr>
            <p:ph type="body" idx="1"/>
          </p:nvPr>
        </p:nvSpPr>
        <p:spPr>
          <a:xfrm>
            <a:off x="0" y="901650"/>
            <a:ext cx="5466000" cy="16029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tr"/>
              <a:t>Isabelle’s family needed to find emotional and parental support about DIPG which could be filtered by zip code, language, mobility, rehabilitation after radiation therapy and most of all Motivational Tips </a:t>
            </a:r>
            <a:endParaRPr/>
          </a:p>
        </p:txBody>
      </p:sp>
      <p:cxnSp>
        <p:nvCxnSpPr>
          <p:cNvPr id="589" name="Google Shape;589;p16"/>
          <p:cNvCxnSpPr/>
          <p:nvPr/>
        </p:nvCxnSpPr>
        <p:spPr>
          <a:xfrm rot="10800000" flipH="1">
            <a:off x="322425" y="4713650"/>
            <a:ext cx="5143500" cy="15300"/>
          </a:xfrm>
          <a:prstGeom prst="straightConnector1">
            <a:avLst/>
          </a:prstGeom>
          <a:noFill/>
          <a:ln w="28575" cap="flat" cmpd="sng">
            <a:solidFill>
              <a:schemeClr val="dk1"/>
            </a:solidFill>
            <a:prstDash val="solid"/>
            <a:round/>
            <a:headEnd type="oval" w="med" len="med"/>
            <a:tailEnd type="oval" w="med" len="med"/>
          </a:ln>
        </p:spPr>
      </p:cxnSp>
      <p:pic>
        <p:nvPicPr>
          <p:cNvPr id="590" name="Google Shape;590;p16"/>
          <p:cNvPicPr preferRelativeResize="0"/>
          <p:nvPr/>
        </p:nvPicPr>
        <p:blipFill>
          <a:blip r:embed="rId3">
            <a:alphaModFix/>
          </a:blip>
          <a:stretch>
            <a:fillRect/>
          </a:stretch>
        </p:blipFill>
        <p:spPr>
          <a:xfrm>
            <a:off x="5910000" y="1246250"/>
            <a:ext cx="3022350" cy="3467400"/>
          </a:xfrm>
          <a:prstGeom prst="rect">
            <a:avLst/>
          </a:prstGeom>
          <a:noFill/>
          <a:ln>
            <a:noFill/>
          </a:ln>
        </p:spPr>
      </p:pic>
      <p:pic>
        <p:nvPicPr>
          <p:cNvPr id="591" name="Google Shape;591;p16"/>
          <p:cNvPicPr preferRelativeResize="0"/>
          <p:nvPr/>
        </p:nvPicPr>
        <p:blipFill>
          <a:blip r:embed="rId4">
            <a:alphaModFix/>
          </a:blip>
          <a:stretch>
            <a:fillRect/>
          </a:stretch>
        </p:blipFill>
        <p:spPr>
          <a:xfrm>
            <a:off x="197175" y="2307575"/>
            <a:ext cx="5466000" cy="233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7"/>
          <p:cNvSpPr txBox="1">
            <a:spLocks noGrp="1"/>
          </p:cNvSpPr>
          <p:nvPr>
            <p:ph type="title"/>
          </p:nvPr>
        </p:nvSpPr>
        <p:spPr>
          <a:xfrm>
            <a:off x="0" y="0"/>
            <a:ext cx="6491100" cy="1413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tr"/>
              <a:t>Understanding Effects of DIPG :</a:t>
            </a:r>
            <a:endParaRPr/>
          </a:p>
        </p:txBody>
      </p:sp>
      <p:sp>
        <p:nvSpPr>
          <p:cNvPr id="597" name="Google Shape;597;p17"/>
          <p:cNvSpPr txBox="1">
            <a:spLocks noGrp="1"/>
          </p:cNvSpPr>
          <p:nvPr>
            <p:ph type="body" idx="2"/>
          </p:nvPr>
        </p:nvSpPr>
        <p:spPr>
          <a:xfrm>
            <a:off x="3315050" y="1185300"/>
            <a:ext cx="5461500" cy="1197600"/>
          </a:xfrm>
          <a:prstGeom prst="rect">
            <a:avLst/>
          </a:prstGeom>
          <a:solidFill>
            <a:schemeClr val="lt1"/>
          </a:solidFill>
        </p:spPr>
        <p:txBody>
          <a:bodyPr spcFirstLastPara="1" wrap="square" lIns="91425" tIns="91425" rIns="91425" bIns="91425" anchor="ctr" anchorCtr="0">
            <a:normAutofit fontScale="92500" lnSpcReduction="20000"/>
          </a:bodyPr>
          <a:lstStyle/>
          <a:p>
            <a:pPr marL="457200" lvl="0" indent="0" algn="l" rtl="0">
              <a:spcBef>
                <a:spcPts val="0"/>
              </a:spcBef>
              <a:spcAft>
                <a:spcPts val="1200"/>
              </a:spcAft>
              <a:buNone/>
            </a:pPr>
            <a:r>
              <a:rPr lang="tr" b="1"/>
              <a:t>Lack of Emotional Support:</a:t>
            </a:r>
            <a:r>
              <a:rPr lang="tr"/>
              <a:t> Loss of physical /cognitive abilities is disempowering for children who are patients seeking for understanding</a:t>
            </a:r>
            <a:endParaRPr/>
          </a:p>
        </p:txBody>
      </p:sp>
      <p:grpSp>
        <p:nvGrpSpPr>
          <p:cNvPr id="598" name="Google Shape;598;p17"/>
          <p:cNvGrpSpPr/>
          <p:nvPr/>
        </p:nvGrpSpPr>
        <p:grpSpPr>
          <a:xfrm>
            <a:off x="1574168" y="1185310"/>
            <a:ext cx="1365589" cy="1168768"/>
            <a:chOff x="1186450" y="2531950"/>
            <a:chExt cx="399400" cy="341825"/>
          </a:xfrm>
        </p:grpSpPr>
        <p:sp>
          <p:nvSpPr>
            <p:cNvPr id="599" name="Google Shape;599;p17"/>
            <p:cNvSpPr/>
            <p:nvPr/>
          </p:nvSpPr>
          <p:spPr>
            <a:xfrm>
              <a:off x="1243925" y="2531950"/>
              <a:ext cx="341925" cy="341825"/>
            </a:xfrm>
            <a:custGeom>
              <a:avLst/>
              <a:gdLst/>
              <a:ahLst/>
              <a:cxnLst/>
              <a:rect l="l" t="t" r="r" b="b"/>
              <a:pathLst>
                <a:path w="13677" h="13673" extrusionOk="0">
                  <a:moveTo>
                    <a:pt x="6839" y="1"/>
                  </a:moveTo>
                  <a:cubicBezTo>
                    <a:pt x="3064" y="1"/>
                    <a:pt x="1" y="3060"/>
                    <a:pt x="1" y="6834"/>
                  </a:cubicBezTo>
                  <a:cubicBezTo>
                    <a:pt x="1" y="10613"/>
                    <a:pt x="3064" y="13672"/>
                    <a:pt x="6839" y="13672"/>
                  </a:cubicBezTo>
                  <a:cubicBezTo>
                    <a:pt x="10617" y="13672"/>
                    <a:pt x="13676" y="10613"/>
                    <a:pt x="13676" y="6834"/>
                  </a:cubicBezTo>
                  <a:cubicBezTo>
                    <a:pt x="13676" y="3060"/>
                    <a:pt x="10617" y="1"/>
                    <a:pt x="6839"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7"/>
            <p:cNvSpPr/>
            <p:nvPr/>
          </p:nvSpPr>
          <p:spPr>
            <a:xfrm>
              <a:off x="1186450" y="2575700"/>
              <a:ext cx="61900" cy="134100"/>
            </a:xfrm>
            <a:custGeom>
              <a:avLst/>
              <a:gdLst/>
              <a:ahLst/>
              <a:cxnLst/>
              <a:rect l="l" t="t" r="r" b="b"/>
              <a:pathLst>
                <a:path w="2476" h="5364" extrusionOk="0">
                  <a:moveTo>
                    <a:pt x="1027" y="1"/>
                  </a:moveTo>
                  <a:lnTo>
                    <a:pt x="446" y="424"/>
                  </a:lnTo>
                  <a:lnTo>
                    <a:pt x="433" y="433"/>
                  </a:lnTo>
                  <a:cubicBezTo>
                    <a:pt x="248" y="604"/>
                    <a:pt x="1" y="1107"/>
                    <a:pt x="410" y="1755"/>
                  </a:cubicBezTo>
                  <a:cubicBezTo>
                    <a:pt x="716" y="2246"/>
                    <a:pt x="1679" y="4225"/>
                    <a:pt x="2228" y="5363"/>
                  </a:cubicBezTo>
                  <a:lnTo>
                    <a:pt x="2475" y="5242"/>
                  </a:lnTo>
                  <a:cubicBezTo>
                    <a:pt x="1805" y="3847"/>
                    <a:pt x="941" y="2084"/>
                    <a:pt x="644" y="1611"/>
                  </a:cubicBezTo>
                  <a:cubicBezTo>
                    <a:pt x="275" y="1026"/>
                    <a:pt x="577" y="685"/>
                    <a:pt x="617" y="640"/>
                  </a:cubicBezTo>
                  <a:lnTo>
                    <a:pt x="1189" y="226"/>
                  </a:lnTo>
                  <a:lnTo>
                    <a:pt x="1027" y="1"/>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7"/>
            <p:cNvSpPr/>
            <p:nvPr/>
          </p:nvSpPr>
          <p:spPr>
            <a:xfrm>
              <a:off x="1268325" y="2533200"/>
              <a:ext cx="107550" cy="115625"/>
            </a:xfrm>
            <a:custGeom>
              <a:avLst/>
              <a:gdLst/>
              <a:ahLst/>
              <a:cxnLst/>
              <a:rect l="l" t="t" r="r" b="b"/>
              <a:pathLst>
                <a:path w="4302" h="4625" extrusionOk="0">
                  <a:moveTo>
                    <a:pt x="856" y="0"/>
                  </a:moveTo>
                  <a:cubicBezTo>
                    <a:pt x="787" y="0"/>
                    <a:pt x="725" y="9"/>
                    <a:pt x="676" y="23"/>
                  </a:cubicBezTo>
                  <a:lnTo>
                    <a:pt x="1" y="306"/>
                  </a:lnTo>
                  <a:lnTo>
                    <a:pt x="109" y="558"/>
                  </a:lnTo>
                  <a:lnTo>
                    <a:pt x="757" y="288"/>
                  </a:lnTo>
                  <a:cubicBezTo>
                    <a:pt x="771" y="285"/>
                    <a:pt x="807" y="279"/>
                    <a:pt x="858" y="279"/>
                  </a:cubicBezTo>
                  <a:cubicBezTo>
                    <a:pt x="1022" y="279"/>
                    <a:pt x="1341" y="347"/>
                    <a:pt x="1575" y="819"/>
                  </a:cubicBezTo>
                  <a:cubicBezTo>
                    <a:pt x="1854" y="1386"/>
                    <a:pt x="3262" y="3442"/>
                    <a:pt x="4077" y="4625"/>
                  </a:cubicBezTo>
                  <a:lnTo>
                    <a:pt x="4302" y="4467"/>
                  </a:lnTo>
                  <a:cubicBezTo>
                    <a:pt x="3649" y="3523"/>
                    <a:pt x="2102" y="1264"/>
                    <a:pt x="1818" y="693"/>
                  </a:cubicBezTo>
                  <a:cubicBezTo>
                    <a:pt x="1545" y="142"/>
                    <a:pt x="1136" y="0"/>
                    <a:pt x="856"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7"/>
            <p:cNvSpPr/>
            <p:nvPr/>
          </p:nvSpPr>
          <p:spPr>
            <a:xfrm>
              <a:off x="1358650" y="2627675"/>
              <a:ext cx="17225" cy="21050"/>
            </a:xfrm>
            <a:custGeom>
              <a:avLst/>
              <a:gdLst/>
              <a:ahLst/>
              <a:cxnLst/>
              <a:rect l="l" t="t" r="r" b="b"/>
              <a:pathLst>
                <a:path w="689" h="842" extrusionOk="0">
                  <a:moveTo>
                    <a:pt x="216" y="0"/>
                  </a:moveTo>
                  <a:lnTo>
                    <a:pt x="0" y="171"/>
                  </a:lnTo>
                  <a:cubicBezTo>
                    <a:pt x="167" y="414"/>
                    <a:pt x="324" y="643"/>
                    <a:pt x="464" y="841"/>
                  </a:cubicBezTo>
                  <a:lnTo>
                    <a:pt x="689" y="688"/>
                  </a:lnTo>
                  <a:cubicBezTo>
                    <a:pt x="558" y="499"/>
                    <a:pt x="396" y="266"/>
                    <a:pt x="21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7"/>
            <p:cNvSpPr/>
            <p:nvPr/>
          </p:nvSpPr>
          <p:spPr>
            <a:xfrm>
              <a:off x="1236175" y="2694025"/>
              <a:ext cx="12175" cy="15650"/>
            </a:xfrm>
            <a:custGeom>
              <a:avLst/>
              <a:gdLst/>
              <a:ahLst/>
              <a:cxnLst/>
              <a:rect l="l" t="t" r="r" b="b"/>
              <a:pathLst>
                <a:path w="487" h="626" extrusionOk="0">
                  <a:moveTo>
                    <a:pt x="239" y="0"/>
                  </a:moveTo>
                  <a:lnTo>
                    <a:pt x="0" y="140"/>
                  </a:lnTo>
                  <a:cubicBezTo>
                    <a:pt x="86" y="311"/>
                    <a:pt x="167" y="477"/>
                    <a:pt x="239" y="626"/>
                  </a:cubicBezTo>
                  <a:lnTo>
                    <a:pt x="486" y="509"/>
                  </a:lnTo>
                  <a:lnTo>
                    <a:pt x="239"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7"/>
            <p:cNvSpPr/>
            <p:nvPr/>
          </p:nvSpPr>
          <p:spPr>
            <a:xfrm>
              <a:off x="1203000" y="2571475"/>
              <a:ext cx="23300" cy="20200"/>
            </a:xfrm>
            <a:custGeom>
              <a:avLst/>
              <a:gdLst/>
              <a:ahLst/>
              <a:cxnLst/>
              <a:rect l="l" t="t" r="r" b="b"/>
              <a:pathLst>
                <a:path w="932" h="808" extrusionOk="0">
                  <a:moveTo>
                    <a:pt x="540" y="0"/>
                  </a:moveTo>
                  <a:cubicBezTo>
                    <a:pt x="481" y="0"/>
                    <a:pt x="422" y="17"/>
                    <a:pt x="369" y="53"/>
                  </a:cubicBezTo>
                  <a:lnTo>
                    <a:pt x="176" y="183"/>
                  </a:lnTo>
                  <a:cubicBezTo>
                    <a:pt x="36" y="278"/>
                    <a:pt x="0" y="467"/>
                    <a:pt x="95" y="602"/>
                  </a:cubicBezTo>
                  <a:lnTo>
                    <a:pt x="144" y="674"/>
                  </a:lnTo>
                  <a:cubicBezTo>
                    <a:pt x="200" y="760"/>
                    <a:pt x="295" y="807"/>
                    <a:pt x="392" y="807"/>
                  </a:cubicBezTo>
                  <a:cubicBezTo>
                    <a:pt x="450" y="807"/>
                    <a:pt x="510" y="790"/>
                    <a:pt x="563" y="755"/>
                  </a:cubicBezTo>
                  <a:lnTo>
                    <a:pt x="756" y="629"/>
                  </a:lnTo>
                  <a:cubicBezTo>
                    <a:pt x="895" y="534"/>
                    <a:pt x="931" y="345"/>
                    <a:pt x="837" y="206"/>
                  </a:cubicBezTo>
                  <a:lnTo>
                    <a:pt x="788" y="134"/>
                  </a:lnTo>
                  <a:cubicBezTo>
                    <a:pt x="731" y="47"/>
                    <a:pt x="637" y="0"/>
                    <a:pt x="540"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7"/>
            <p:cNvSpPr/>
            <p:nvPr/>
          </p:nvSpPr>
          <p:spPr>
            <a:xfrm>
              <a:off x="1256525" y="2533925"/>
              <a:ext cx="23425" cy="19525"/>
            </a:xfrm>
            <a:custGeom>
              <a:avLst/>
              <a:gdLst/>
              <a:ahLst/>
              <a:cxnLst/>
              <a:rect l="l" t="t" r="r" b="b"/>
              <a:pathLst>
                <a:path w="937" h="781" extrusionOk="0">
                  <a:moveTo>
                    <a:pt x="558" y="1"/>
                  </a:moveTo>
                  <a:cubicBezTo>
                    <a:pt x="516" y="1"/>
                    <a:pt x="473" y="10"/>
                    <a:pt x="432" y="30"/>
                  </a:cubicBezTo>
                  <a:lnTo>
                    <a:pt x="221" y="124"/>
                  </a:lnTo>
                  <a:cubicBezTo>
                    <a:pt x="68" y="192"/>
                    <a:pt x="1" y="372"/>
                    <a:pt x="73" y="525"/>
                  </a:cubicBezTo>
                  <a:lnTo>
                    <a:pt x="104" y="601"/>
                  </a:lnTo>
                  <a:cubicBezTo>
                    <a:pt x="157" y="714"/>
                    <a:pt x="266" y="780"/>
                    <a:pt x="382" y="780"/>
                  </a:cubicBezTo>
                  <a:cubicBezTo>
                    <a:pt x="423" y="780"/>
                    <a:pt x="464" y="772"/>
                    <a:pt x="504" y="754"/>
                  </a:cubicBezTo>
                  <a:lnTo>
                    <a:pt x="716" y="655"/>
                  </a:lnTo>
                  <a:cubicBezTo>
                    <a:pt x="869" y="588"/>
                    <a:pt x="936" y="408"/>
                    <a:pt x="864" y="255"/>
                  </a:cubicBezTo>
                  <a:lnTo>
                    <a:pt x="833" y="178"/>
                  </a:lnTo>
                  <a:cubicBezTo>
                    <a:pt x="780" y="67"/>
                    <a:pt x="671" y="1"/>
                    <a:pt x="558"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7"/>
            <p:cNvSpPr/>
            <p:nvPr/>
          </p:nvSpPr>
          <p:spPr>
            <a:xfrm>
              <a:off x="1237400" y="2632850"/>
              <a:ext cx="149950" cy="116325"/>
            </a:xfrm>
            <a:custGeom>
              <a:avLst/>
              <a:gdLst/>
              <a:ahLst/>
              <a:cxnLst/>
              <a:rect l="l" t="t" r="r" b="b"/>
              <a:pathLst>
                <a:path w="5998" h="4653" extrusionOk="0">
                  <a:moveTo>
                    <a:pt x="5314" y="0"/>
                  </a:moveTo>
                  <a:lnTo>
                    <a:pt x="4900" y="229"/>
                  </a:lnTo>
                  <a:cubicBezTo>
                    <a:pt x="4909" y="243"/>
                    <a:pt x="5489" y="1291"/>
                    <a:pt x="5197" y="2344"/>
                  </a:cubicBezTo>
                  <a:cubicBezTo>
                    <a:pt x="5030" y="2938"/>
                    <a:pt x="4612" y="3428"/>
                    <a:pt x="3951" y="3797"/>
                  </a:cubicBezTo>
                  <a:cubicBezTo>
                    <a:pt x="3497" y="4052"/>
                    <a:pt x="3056" y="4179"/>
                    <a:pt x="2632" y="4179"/>
                  </a:cubicBezTo>
                  <a:cubicBezTo>
                    <a:pt x="2190" y="4179"/>
                    <a:pt x="1766" y="4041"/>
                    <a:pt x="1364" y="3765"/>
                  </a:cubicBezTo>
                  <a:cubicBezTo>
                    <a:pt x="982" y="3491"/>
                    <a:pt x="658" y="3145"/>
                    <a:pt x="415" y="2744"/>
                  </a:cubicBezTo>
                  <a:lnTo>
                    <a:pt x="1" y="2974"/>
                  </a:lnTo>
                  <a:cubicBezTo>
                    <a:pt x="28" y="3023"/>
                    <a:pt x="694" y="4202"/>
                    <a:pt x="1935" y="4553"/>
                  </a:cubicBezTo>
                  <a:cubicBezTo>
                    <a:pt x="2166" y="4619"/>
                    <a:pt x="2401" y="4652"/>
                    <a:pt x="2639" y="4652"/>
                  </a:cubicBezTo>
                  <a:cubicBezTo>
                    <a:pt x="3142" y="4652"/>
                    <a:pt x="3659" y="4504"/>
                    <a:pt x="4185" y="4211"/>
                  </a:cubicBezTo>
                  <a:cubicBezTo>
                    <a:pt x="4517" y="4026"/>
                    <a:pt x="4814" y="3797"/>
                    <a:pt x="5071" y="3518"/>
                  </a:cubicBezTo>
                  <a:cubicBezTo>
                    <a:pt x="5345" y="3221"/>
                    <a:pt x="5543" y="2861"/>
                    <a:pt x="5651" y="2474"/>
                  </a:cubicBezTo>
                  <a:cubicBezTo>
                    <a:pt x="5997" y="1233"/>
                    <a:pt x="5341" y="50"/>
                    <a:pt x="5314" y="0"/>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7"/>
            <p:cNvSpPr/>
            <p:nvPr/>
          </p:nvSpPr>
          <p:spPr>
            <a:xfrm>
              <a:off x="1244375" y="2636325"/>
              <a:ext cx="133300" cy="103375"/>
            </a:xfrm>
            <a:custGeom>
              <a:avLst/>
              <a:gdLst/>
              <a:ahLst/>
              <a:cxnLst/>
              <a:rect l="l" t="t" r="r" b="b"/>
              <a:pathLst>
                <a:path w="5332" h="4135" extrusionOk="0">
                  <a:moveTo>
                    <a:pt x="4783" y="0"/>
                  </a:moveTo>
                  <a:lnTo>
                    <a:pt x="4625" y="90"/>
                  </a:lnTo>
                  <a:cubicBezTo>
                    <a:pt x="4630" y="99"/>
                    <a:pt x="5215" y="1148"/>
                    <a:pt x="4918" y="2205"/>
                  </a:cubicBezTo>
                  <a:cubicBezTo>
                    <a:pt x="4751" y="2799"/>
                    <a:pt x="4333" y="3289"/>
                    <a:pt x="3676" y="3658"/>
                  </a:cubicBezTo>
                  <a:cubicBezTo>
                    <a:pt x="3220" y="3911"/>
                    <a:pt x="2780" y="4038"/>
                    <a:pt x="2356" y="4038"/>
                  </a:cubicBezTo>
                  <a:cubicBezTo>
                    <a:pt x="1913" y="4038"/>
                    <a:pt x="1489" y="3900"/>
                    <a:pt x="1085" y="3622"/>
                  </a:cubicBezTo>
                  <a:cubicBezTo>
                    <a:pt x="703" y="3352"/>
                    <a:pt x="379" y="3006"/>
                    <a:pt x="136" y="2605"/>
                  </a:cubicBezTo>
                  <a:lnTo>
                    <a:pt x="1" y="2682"/>
                  </a:lnTo>
                  <a:cubicBezTo>
                    <a:pt x="140" y="2907"/>
                    <a:pt x="725" y="3766"/>
                    <a:pt x="1710" y="4049"/>
                  </a:cubicBezTo>
                  <a:cubicBezTo>
                    <a:pt x="1916" y="4106"/>
                    <a:pt x="2125" y="4135"/>
                    <a:pt x="2336" y="4135"/>
                  </a:cubicBezTo>
                  <a:cubicBezTo>
                    <a:pt x="2791" y="4135"/>
                    <a:pt x="3259" y="4003"/>
                    <a:pt x="3735" y="3739"/>
                  </a:cubicBezTo>
                  <a:cubicBezTo>
                    <a:pt x="4031" y="3572"/>
                    <a:pt x="4301" y="3365"/>
                    <a:pt x="4531" y="3114"/>
                  </a:cubicBezTo>
                  <a:cubicBezTo>
                    <a:pt x="4778" y="2844"/>
                    <a:pt x="4958" y="2524"/>
                    <a:pt x="5053" y="2173"/>
                  </a:cubicBezTo>
                  <a:cubicBezTo>
                    <a:pt x="5332" y="1188"/>
                    <a:pt x="4904" y="239"/>
                    <a:pt x="4783"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7"/>
            <p:cNvSpPr/>
            <p:nvPr/>
          </p:nvSpPr>
          <p:spPr>
            <a:xfrm>
              <a:off x="1528250" y="2699875"/>
              <a:ext cx="34550" cy="92025"/>
            </a:xfrm>
            <a:custGeom>
              <a:avLst/>
              <a:gdLst/>
              <a:ahLst/>
              <a:cxnLst/>
              <a:rect l="l" t="t" r="r" b="b"/>
              <a:pathLst>
                <a:path w="1382" h="3681" extrusionOk="0">
                  <a:moveTo>
                    <a:pt x="805" y="0"/>
                  </a:moveTo>
                  <a:cubicBezTo>
                    <a:pt x="805" y="0"/>
                    <a:pt x="0" y="2767"/>
                    <a:pt x="1318" y="3680"/>
                  </a:cubicBezTo>
                  <a:lnTo>
                    <a:pt x="1381" y="3545"/>
                  </a:lnTo>
                  <a:cubicBezTo>
                    <a:pt x="1381" y="3545"/>
                    <a:pt x="288" y="2780"/>
                    <a:pt x="891" y="212"/>
                  </a:cubicBezTo>
                  <a:cubicBezTo>
                    <a:pt x="895" y="198"/>
                    <a:pt x="904" y="176"/>
                    <a:pt x="909" y="158"/>
                  </a:cubicBezTo>
                  <a:lnTo>
                    <a:pt x="805" y="0"/>
                  </a:ln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7"/>
            <p:cNvSpPr/>
            <p:nvPr/>
          </p:nvSpPr>
          <p:spPr>
            <a:xfrm>
              <a:off x="1531050" y="2662150"/>
              <a:ext cx="47600" cy="42275"/>
            </a:xfrm>
            <a:custGeom>
              <a:avLst/>
              <a:gdLst/>
              <a:ahLst/>
              <a:cxnLst/>
              <a:rect l="l" t="t" r="r" b="b"/>
              <a:pathLst>
                <a:path w="1904" h="1691" extrusionOk="0">
                  <a:moveTo>
                    <a:pt x="952" y="0"/>
                  </a:moveTo>
                  <a:cubicBezTo>
                    <a:pt x="860" y="0"/>
                    <a:pt x="767" y="15"/>
                    <a:pt x="675" y="47"/>
                  </a:cubicBezTo>
                  <a:cubicBezTo>
                    <a:pt x="235" y="200"/>
                    <a:pt x="1" y="681"/>
                    <a:pt x="154" y="1122"/>
                  </a:cubicBezTo>
                  <a:cubicBezTo>
                    <a:pt x="271" y="1472"/>
                    <a:pt x="598" y="1691"/>
                    <a:pt x="948" y="1691"/>
                  </a:cubicBezTo>
                  <a:cubicBezTo>
                    <a:pt x="1039" y="1691"/>
                    <a:pt x="1133" y="1676"/>
                    <a:pt x="1224" y="1644"/>
                  </a:cubicBezTo>
                  <a:cubicBezTo>
                    <a:pt x="1665" y="1491"/>
                    <a:pt x="1904" y="1010"/>
                    <a:pt x="1751" y="569"/>
                  </a:cubicBezTo>
                  <a:cubicBezTo>
                    <a:pt x="1629" y="220"/>
                    <a:pt x="1302" y="0"/>
                    <a:pt x="952"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7"/>
            <p:cNvSpPr/>
            <p:nvPr/>
          </p:nvSpPr>
          <p:spPr>
            <a:xfrm>
              <a:off x="1543550" y="2672875"/>
              <a:ext cx="22950" cy="20375"/>
            </a:xfrm>
            <a:custGeom>
              <a:avLst/>
              <a:gdLst/>
              <a:ahLst/>
              <a:cxnLst/>
              <a:rect l="l" t="t" r="r" b="b"/>
              <a:pathLst>
                <a:path w="918" h="815" extrusionOk="0">
                  <a:moveTo>
                    <a:pt x="460" y="0"/>
                  </a:moveTo>
                  <a:cubicBezTo>
                    <a:pt x="338" y="0"/>
                    <a:pt x="217" y="55"/>
                    <a:pt x="135" y="158"/>
                  </a:cubicBezTo>
                  <a:cubicBezTo>
                    <a:pt x="0" y="338"/>
                    <a:pt x="31" y="594"/>
                    <a:pt x="211" y="729"/>
                  </a:cubicBezTo>
                  <a:cubicBezTo>
                    <a:pt x="284" y="787"/>
                    <a:pt x="371" y="815"/>
                    <a:pt x="458" y="815"/>
                  </a:cubicBezTo>
                  <a:cubicBezTo>
                    <a:pt x="580" y="815"/>
                    <a:pt x="701" y="760"/>
                    <a:pt x="783" y="657"/>
                  </a:cubicBezTo>
                  <a:cubicBezTo>
                    <a:pt x="918" y="477"/>
                    <a:pt x="886" y="221"/>
                    <a:pt x="706" y="86"/>
                  </a:cubicBezTo>
                  <a:cubicBezTo>
                    <a:pt x="633" y="28"/>
                    <a:pt x="547" y="0"/>
                    <a:pt x="460"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7"/>
            <p:cNvSpPr/>
            <p:nvPr/>
          </p:nvSpPr>
          <p:spPr>
            <a:xfrm>
              <a:off x="1550950" y="2664325"/>
              <a:ext cx="28150" cy="39950"/>
            </a:xfrm>
            <a:custGeom>
              <a:avLst/>
              <a:gdLst/>
              <a:ahLst/>
              <a:cxnLst/>
              <a:rect l="l" t="t" r="r" b="b"/>
              <a:pathLst>
                <a:path w="1126" h="1598" extrusionOk="0">
                  <a:moveTo>
                    <a:pt x="545" y="1"/>
                  </a:moveTo>
                  <a:lnTo>
                    <a:pt x="545" y="1"/>
                  </a:lnTo>
                  <a:cubicBezTo>
                    <a:pt x="1126" y="545"/>
                    <a:pt x="788" y="1512"/>
                    <a:pt x="1" y="1580"/>
                  </a:cubicBezTo>
                  <a:cubicBezTo>
                    <a:pt x="58" y="1591"/>
                    <a:pt x="115" y="1597"/>
                    <a:pt x="172" y="1597"/>
                  </a:cubicBezTo>
                  <a:cubicBezTo>
                    <a:pt x="524" y="1597"/>
                    <a:pt x="848" y="1376"/>
                    <a:pt x="968" y="1031"/>
                  </a:cubicBezTo>
                  <a:cubicBezTo>
                    <a:pt x="1103" y="630"/>
                    <a:pt x="923" y="190"/>
                    <a:pt x="5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7"/>
            <p:cNvSpPr/>
            <p:nvPr/>
          </p:nvSpPr>
          <p:spPr>
            <a:xfrm>
              <a:off x="1333800" y="2730450"/>
              <a:ext cx="108425" cy="142875"/>
            </a:xfrm>
            <a:custGeom>
              <a:avLst/>
              <a:gdLst/>
              <a:ahLst/>
              <a:cxnLst/>
              <a:rect l="l" t="t" r="r" b="b"/>
              <a:pathLst>
                <a:path w="4337" h="5715" extrusionOk="0">
                  <a:moveTo>
                    <a:pt x="427" y="1"/>
                  </a:moveTo>
                  <a:lnTo>
                    <a:pt x="0" y="194"/>
                  </a:lnTo>
                  <a:cubicBezTo>
                    <a:pt x="553" y="1409"/>
                    <a:pt x="1215" y="2570"/>
                    <a:pt x="1980" y="3667"/>
                  </a:cubicBezTo>
                  <a:cubicBezTo>
                    <a:pt x="2470" y="4378"/>
                    <a:pt x="3023" y="5125"/>
                    <a:pt x="3680" y="5714"/>
                  </a:cubicBezTo>
                  <a:cubicBezTo>
                    <a:pt x="3905" y="5701"/>
                    <a:pt x="4121" y="5678"/>
                    <a:pt x="4337" y="5642"/>
                  </a:cubicBezTo>
                  <a:cubicBezTo>
                    <a:pt x="3563" y="5062"/>
                    <a:pt x="2924" y="4203"/>
                    <a:pt x="2366" y="3397"/>
                  </a:cubicBezTo>
                  <a:cubicBezTo>
                    <a:pt x="1620" y="2327"/>
                    <a:pt x="972" y="1188"/>
                    <a:pt x="427"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7"/>
            <p:cNvSpPr/>
            <p:nvPr/>
          </p:nvSpPr>
          <p:spPr>
            <a:xfrm>
              <a:off x="1531725" y="2703925"/>
              <a:ext cx="34775" cy="84600"/>
            </a:xfrm>
            <a:custGeom>
              <a:avLst/>
              <a:gdLst/>
              <a:ahLst/>
              <a:cxnLst/>
              <a:rect l="l" t="t" r="r" b="b"/>
              <a:pathLst>
                <a:path w="1391" h="3384" extrusionOk="0">
                  <a:moveTo>
                    <a:pt x="770" y="0"/>
                  </a:moveTo>
                  <a:cubicBezTo>
                    <a:pt x="770" y="0"/>
                    <a:pt x="1" y="2227"/>
                    <a:pt x="1242" y="3383"/>
                  </a:cubicBezTo>
                  <a:cubicBezTo>
                    <a:pt x="1296" y="3293"/>
                    <a:pt x="1346" y="3203"/>
                    <a:pt x="1391" y="3113"/>
                  </a:cubicBezTo>
                  <a:cubicBezTo>
                    <a:pt x="1161" y="2884"/>
                    <a:pt x="716" y="2330"/>
                    <a:pt x="1031" y="9"/>
                  </a:cubicBezTo>
                  <a:lnTo>
                    <a:pt x="770" y="0"/>
                  </a:ln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p17"/>
          <p:cNvGrpSpPr/>
          <p:nvPr/>
        </p:nvGrpSpPr>
        <p:grpSpPr>
          <a:xfrm>
            <a:off x="1741103" y="2479115"/>
            <a:ext cx="1184098" cy="1184531"/>
            <a:chOff x="1086250" y="2163525"/>
            <a:chExt cx="341800" cy="341925"/>
          </a:xfrm>
        </p:grpSpPr>
        <p:sp>
          <p:nvSpPr>
            <p:cNvPr id="615" name="Google Shape;615;p17"/>
            <p:cNvSpPr/>
            <p:nvPr/>
          </p:nvSpPr>
          <p:spPr>
            <a:xfrm>
              <a:off x="1086250" y="2163525"/>
              <a:ext cx="341800" cy="341925"/>
            </a:xfrm>
            <a:custGeom>
              <a:avLst/>
              <a:gdLst/>
              <a:ahLst/>
              <a:cxnLst/>
              <a:rect l="l" t="t" r="r" b="b"/>
              <a:pathLst>
                <a:path w="13672" h="13677" extrusionOk="0">
                  <a:moveTo>
                    <a:pt x="6839" y="0"/>
                  </a:moveTo>
                  <a:cubicBezTo>
                    <a:pt x="3060" y="0"/>
                    <a:pt x="1" y="3059"/>
                    <a:pt x="1" y="6838"/>
                  </a:cubicBezTo>
                  <a:cubicBezTo>
                    <a:pt x="1" y="10613"/>
                    <a:pt x="3060" y="13676"/>
                    <a:pt x="6839" y="13676"/>
                  </a:cubicBezTo>
                  <a:cubicBezTo>
                    <a:pt x="10613" y="13676"/>
                    <a:pt x="13672" y="10613"/>
                    <a:pt x="13672" y="6838"/>
                  </a:cubicBezTo>
                  <a:cubicBezTo>
                    <a:pt x="13672" y="3059"/>
                    <a:pt x="10613" y="0"/>
                    <a:pt x="68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7"/>
            <p:cNvSpPr/>
            <p:nvPr/>
          </p:nvSpPr>
          <p:spPr>
            <a:xfrm>
              <a:off x="1117625" y="2175225"/>
              <a:ext cx="243400" cy="327175"/>
            </a:xfrm>
            <a:custGeom>
              <a:avLst/>
              <a:gdLst/>
              <a:ahLst/>
              <a:cxnLst/>
              <a:rect l="l" t="t" r="r" b="b"/>
              <a:pathLst>
                <a:path w="9736" h="13087" extrusionOk="0">
                  <a:moveTo>
                    <a:pt x="3087" y="0"/>
                  </a:moveTo>
                  <a:cubicBezTo>
                    <a:pt x="2286" y="315"/>
                    <a:pt x="1553" y="778"/>
                    <a:pt x="928" y="1363"/>
                  </a:cubicBezTo>
                  <a:lnTo>
                    <a:pt x="19" y="11548"/>
                  </a:lnTo>
                  <a:cubicBezTo>
                    <a:pt x="1" y="11755"/>
                    <a:pt x="145" y="11939"/>
                    <a:pt x="347" y="11975"/>
                  </a:cubicBezTo>
                  <a:lnTo>
                    <a:pt x="6857" y="13087"/>
                  </a:lnTo>
                  <a:cubicBezTo>
                    <a:pt x="7504" y="12965"/>
                    <a:pt x="8130" y="12749"/>
                    <a:pt x="8715" y="12448"/>
                  </a:cubicBezTo>
                  <a:lnTo>
                    <a:pt x="9736" y="940"/>
                  </a:lnTo>
                  <a:cubicBezTo>
                    <a:pt x="9259" y="576"/>
                    <a:pt x="8737" y="275"/>
                    <a:pt x="8184" y="45"/>
                  </a:cubicBezTo>
                  <a:lnTo>
                    <a:pt x="3087" y="0"/>
                  </a:ln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7"/>
            <p:cNvSpPr/>
            <p:nvPr/>
          </p:nvSpPr>
          <p:spPr>
            <a:xfrm>
              <a:off x="1128875" y="2199050"/>
              <a:ext cx="219325" cy="299200"/>
            </a:xfrm>
            <a:custGeom>
              <a:avLst/>
              <a:gdLst/>
              <a:ahLst/>
              <a:cxnLst/>
              <a:rect l="l" t="t" r="r" b="b"/>
              <a:pathLst>
                <a:path w="8773" h="11968" extrusionOk="0">
                  <a:moveTo>
                    <a:pt x="950" y="1"/>
                  </a:moveTo>
                  <a:lnTo>
                    <a:pt x="1" y="10649"/>
                  </a:lnTo>
                  <a:lnTo>
                    <a:pt x="7716" y="11967"/>
                  </a:lnTo>
                  <a:lnTo>
                    <a:pt x="8773" y="68"/>
                  </a:lnTo>
                  <a:lnTo>
                    <a:pt x="95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7"/>
            <p:cNvSpPr/>
            <p:nvPr/>
          </p:nvSpPr>
          <p:spPr>
            <a:xfrm>
              <a:off x="1128875" y="2199050"/>
              <a:ext cx="219325" cy="299200"/>
            </a:xfrm>
            <a:custGeom>
              <a:avLst/>
              <a:gdLst/>
              <a:ahLst/>
              <a:cxnLst/>
              <a:rect l="l" t="t" r="r" b="b"/>
              <a:pathLst>
                <a:path w="8773" h="11968" extrusionOk="0">
                  <a:moveTo>
                    <a:pt x="950" y="1"/>
                  </a:moveTo>
                  <a:lnTo>
                    <a:pt x="1" y="10649"/>
                  </a:lnTo>
                  <a:lnTo>
                    <a:pt x="7716" y="11967"/>
                  </a:lnTo>
                  <a:lnTo>
                    <a:pt x="8773" y="68"/>
                  </a:lnTo>
                  <a:lnTo>
                    <a:pt x="95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7"/>
            <p:cNvSpPr/>
            <p:nvPr/>
          </p:nvSpPr>
          <p:spPr>
            <a:xfrm>
              <a:off x="1109975" y="2199050"/>
              <a:ext cx="238225" cy="275900"/>
            </a:xfrm>
            <a:custGeom>
              <a:avLst/>
              <a:gdLst/>
              <a:ahLst/>
              <a:cxnLst/>
              <a:rect l="l" t="t" r="r" b="b"/>
              <a:pathLst>
                <a:path w="9529" h="11036" extrusionOk="0">
                  <a:moveTo>
                    <a:pt x="1706" y="1"/>
                  </a:moveTo>
                  <a:cubicBezTo>
                    <a:pt x="1706" y="1"/>
                    <a:pt x="667" y="8769"/>
                    <a:pt x="1" y="9331"/>
                  </a:cubicBezTo>
                  <a:lnTo>
                    <a:pt x="7819" y="11036"/>
                  </a:lnTo>
                  <a:lnTo>
                    <a:pt x="9529" y="68"/>
                  </a:lnTo>
                  <a:lnTo>
                    <a:pt x="1706" y="1"/>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7"/>
            <p:cNvSpPr/>
            <p:nvPr/>
          </p:nvSpPr>
          <p:spPr>
            <a:xfrm>
              <a:off x="1088500" y="2392500"/>
              <a:ext cx="219775" cy="82450"/>
            </a:xfrm>
            <a:custGeom>
              <a:avLst/>
              <a:gdLst/>
              <a:ahLst/>
              <a:cxnLst/>
              <a:rect l="l" t="t" r="r" b="b"/>
              <a:pathLst>
                <a:path w="8791" h="3298" extrusionOk="0">
                  <a:moveTo>
                    <a:pt x="8791" y="2578"/>
                  </a:moveTo>
                  <a:lnTo>
                    <a:pt x="8791" y="2579"/>
                  </a:lnTo>
                  <a:lnTo>
                    <a:pt x="8791" y="2579"/>
                  </a:lnTo>
                  <a:cubicBezTo>
                    <a:pt x="8791" y="2579"/>
                    <a:pt x="8791" y="2579"/>
                    <a:pt x="8791" y="2578"/>
                  </a:cubicBezTo>
                  <a:close/>
                  <a:moveTo>
                    <a:pt x="77" y="0"/>
                  </a:moveTo>
                  <a:cubicBezTo>
                    <a:pt x="1" y="1179"/>
                    <a:pt x="860" y="1593"/>
                    <a:pt x="860" y="1593"/>
                  </a:cubicBezTo>
                  <a:lnTo>
                    <a:pt x="8274" y="3210"/>
                  </a:lnTo>
                  <a:lnTo>
                    <a:pt x="8274" y="3210"/>
                  </a:lnTo>
                  <a:cubicBezTo>
                    <a:pt x="7749" y="3012"/>
                    <a:pt x="7050" y="1633"/>
                    <a:pt x="7050" y="1633"/>
                  </a:cubicBezTo>
                  <a:lnTo>
                    <a:pt x="77" y="0"/>
                  </a:lnTo>
                  <a:close/>
                  <a:moveTo>
                    <a:pt x="8274" y="3210"/>
                  </a:moveTo>
                  <a:lnTo>
                    <a:pt x="8274" y="3210"/>
                  </a:lnTo>
                  <a:cubicBezTo>
                    <a:pt x="8311" y="3224"/>
                    <a:pt x="8347" y="3232"/>
                    <a:pt x="8381" y="3233"/>
                  </a:cubicBezTo>
                  <a:lnTo>
                    <a:pt x="8381" y="3233"/>
                  </a:lnTo>
                  <a:lnTo>
                    <a:pt x="8274" y="3210"/>
                  </a:lnTo>
                  <a:close/>
                  <a:moveTo>
                    <a:pt x="8791" y="2579"/>
                  </a:moveTo>
                  <a:cubicBezTo>
                    <a:pt x="8716" y="3055"/>
                    <a:pt x="8570" y="3233"/>
                    <a:pt x="8393" y="3233"/>
                  </a:cubicBezTo>
                  <a:cubicBezTo>
                    <a:pt x="8389" y="3233"/>
                    <a:pt x="8385" y="3233"/>
                    <a:pt x="8381" y="3233"/>
                  </a:cubicBezTo>
                  <a:lnTo>
                    <a:pt x="8381" y="3233"/>
                  </a:lnTo>
                  <a:lnTo>
                    <a:pt x="8678" y="3298"/>
                  </a:lnTo>
                  <a:lnTo>
                    <a:pt x="8791" y="2579"/>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7"/>
            <p:cNvSpPr/>
            <p:nvPr/>
          </p:nvSpPr>
          <p:spPr>
            <a:xfrm>
              <a:off x="1211775" y="2184100"/>
              <a:ext cx="10700" cy="9800"/>
            </a:xfrm>
            <a:custGeom>
              <a:avLst/>
              <a:gdLst/>
              <a:ahLst/>
              <a:cxnLst/>
              <a:rect l="l" t="t" r="r" b="b"/>
              <a:pathLst>
                <a:path w="428" h="392" extrusionOk="0">
                  <a:moveTo>
                    <a:pt x="216" y="1"/>
                  </a:moveTo>
                  <a:cubicBezTo>
                    <a:pt x="202" y="1"/>
                    <a:pt x="189" y="2"/>
                    <a:pt x="176" y="5"/>
                  </a:cubicBezTo>
                  <a:cubicBezTo>
                    <a:pt x="68" y="28"/>
                    <a:pt x="0" y="131"/>
                    <a:pt x="23" y="234"/>
                  </a:cubicBezTo>
                  <a:cubicBezTo>
                    <a:pt x="42" y="328"/>
                    <a:pt x="123" y="392"/>
                    <a:pt x="212" y="392"/>
                  </a:cubicBezTo>
                  <a:cubicBezTo>
                    <a:pt x="225" y="392"/>
                    <a:pt x="239" y="390"/>
                    <a:pt x="252" y="387"/>
                  </a:cubicBezTo>
                  <a:cubicBezTo>
                    <a:pt x="360" y="365"/>
                    <a:pt x="428" y="261"/>
                    <a:pt x="405" y="158"/>
                  </a:cubicBezTo>
                  <a:cubicBezTo>
                    <a:pt x="389" y="64"/>
                    <a:pt x="306" y="1"/>
                    <a:pt x="216"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7"/>
            <p:cNvSpPr/>
            <p:nvPr/>
          </p:nvSpPr>
          <p:spPr>
            <a:xfrm>
              <a:off x="1281950" y="2183950"/>
              <a:ext cx="10700" cy="9850"/>
            </a:xfrm>
            <a:custGeom>
              <a:avLst/>
              <a:gdLst/>
              <a:ahLst/>
              <a:cxnLst/>
              <a:rect l="l" t="t" r="r" b="b"/>
              <a:pathLst>
                <a:path w="428" h="394" extrusionOk="0">
                  <a:moveTo>
                    <a:pt x="218" y="1"/>
                  </a:moveTo>
                  <a:cubicBezTo>
                    <a:pt x="202" y="1"/>
                    <a:pt x="187" y="3"/>
                    <a:pt x="171" y="7"/>
                  </a:cubicBezTo>
                  <a:cubicBezTo>
                    <a:pt x="63" y="29"/>
                    <a:pt x="0" y="133"/>
                    <a:pt x="23" y="240"/>
                  </a:cubicBezTo>
                  <a:cubicBezTo>
                    <a:pt x="42" y="330"/>
                    <a:pt x="123" y="393"/>
                    <a:pt x="215" y="393"/>
                  </a:cubicBezTo>
                  <a:cubicBezTo>
                    <a:pt x="229" y="393"/>
                    <a:pt x="243" y="392"/>
                    <a:pt x="257" y="389"/>
                  </a:cubicBezTo>
                  <a:cubicBezTo>
                    <a:pt x="360" y="362"/>
                    <a:pt x="428" y="258"/>
                    <a:pt x="405" y="155"/>
                  </a:cubicBezTo>
                  <a:cubicBezTo>
                    <a:pt x="386" y="63"/>
                    <a:pt x="305" y="1"/>
                    <a:pt x="218"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7"/>
            <p:cNvSpPr/>
            <p:nvPr/>
          </p:nvSpPr>
          <p:spPr>
            <a:xfrm>
              <a:off x="1215475" y="2188925"/>
              <a:ext cx="71900" cy="22650"/>
            </a:xfrm>
            <a:custGeom>
              <a:avLst/>
              <a:gdLst/>
              <a:ahLst/>
              <a:cxnLst/>
              <a:rect l="l" t="t" r="r" b="b"/>
              <a:pathLst>
                <a:path w="2876" h="906" fill="none" extrusionOk="0">
                  <a:moveTo>
                    <a:pt x="68" y="1"/>
                  </a:moveTo>
                  <a:lnTo>
                    <a:pt x="10" y="698"/>
                  </a:lnTo>
                  <a:cubicBezTo>
                    <a:pt x="1" y="811"/>
                    <a:pt x="86" y="905"/>
                    <a:pt x="199" y="905"/>
                  </a:cubicBezTo>
                  <a:lnTo>
                    <a:pt x="1130" y="905"/>
                  </a:lnTo>
                  <a:lnTo>
                    <a:pt x="1134" y="874"/>
                  </a:lnTo>
                  <a:cubicBezTo>
                    <a:pt x="1143" y="770"/>
                    <a:pt x="1229" y="689"/>
                    <a:pt x="1332" y="689"/>
                  </a:cubicBezTo>
                  <a:lnTo>
                    <a:pt x="1422" y="689"/>
                  </a:lnTo>
                  <a:cubicBezTo>
                    <a:pt x="1539" y="689"/>
                    <a:pt x="1634" y="788"/>
                    <a:pt x="1620" y="905"/>
                  </a:cubicBezTo>
                  <a:lnTo>
                    <a:pt x="1620" y="905"/>
                  </a:lnTo>
                  <a:lnTo>
                    <a:pt x="2619" y="905"/>
                  </a:lnTo>
                  <a:cubicBezTo>
                    <a:pt x="2718" y="905"/>
                    <a:pt x="2799" y="833"/>
                    <a:pt x="2808" y="734"/>
                  </a:cubicBezTo>
                  <a:lnTo>
                    <a:pt x="2875" y="1"/>
                  </a:lnTo>
                </a:path>
              </a:pathLst>
            </a:custGeom>
            <a:noFill/>
            <a:ln w="9525" cap="flat" cmpd="sng">
              <a:solidFill>
                <a:srgbClr val="F9BDA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7"/>
            <p:cNvSpPr/>
            <p:nvPr/>
          </p:nvSpPr>
          <p:spPr>
            <a:xfrm>
              <a:off x="1178600" y="2242925"/>
              <a:ext cx="123950" cy="3275"/>
            </a:xfrm>
            <a:custGeom>
              <a:avLst/>
              <a:gdLst/>
              <a:ahLst/>
              <a:cxnLst/>
              <a:rect l="l" t="t" r="r" b="b"/>
              <a:pathLst>
                <a:path w="4958" h="131" fill="none" extrusionOk="0">
                  <a:moveTo>
                    <a:pt x="0" y="0"/>
                  </a:moveTo>
                  <a:lnTo>
                    <a:pt x="4958" y="131"/>
                  </a:lnTo>
                </a:path>
              </a:pathLst>
            </a:custGeom>
            <a:noFill/>
            <a:ln w="9525" cap="rnd" cmpd="sng">
              <a:solidFill>
                <a:srgbClr val="434343"/>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7"/>
            <p:cNvSpPr/>
            <p:nvPr/>
          </p:nvSpPr>
          <p:spPr>
            <a:xfrm>
              <a:off x="1176900" y="2261475"/>
              <a:ext cx="123975" cy="3300"/>
            </a:xfrm>
            <a:custGeom>
              <a:avLst/>
              <a:gdLst/>
              <a:ahLst/>
              <a:cxnLst/>
              <a:rect l="l" t="t" r="r" b="b"/>
              <a:pathLst>
                <a:path w="4959" h="132" fill="none" extrusionOk="0">
                  <a:moveTo>
                    <a:pt x="1" y="1"/>
                  </a:moveTo>
                  <a:lnTo>
                    <a:pt x="4958" y="131"/>
                  </a:lnTo>
                </a:path>
              </a:pathLst>
            </a:custGeom>
            <a:noFill/>
            <a:ln w="9525" cap="rnd" cmpd="sng">
              <a:solidFill>
                <a:srgbClr val="434343"/>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7"/>
            <p:cNvSpPr/>
            <p:nvPr/>
          </p:nvSpPr>
          <p:spPr>
            <a:xfrm>
              <a:off x="1173875" y="2279925"/>
              <a:ext cx="123950" cy="3400"/>
            </a:xfrm>
            <a:custGeom>
              <a:avLst/>
              <a:gdLst/>
              <a:ahLst/>
              <a:cxnLst/>
              <a:rect l="l" t="t" r="r" b="b"/>
              <a:pathLst>
                <a:path w="4958" h="136" fill="none" extrusionOk="0">
                  <a:moveTo>
                    <a:pt x="0" y="0"/>
                  </a:moveTo>
                  <a:lnTo>
                    <a:pt x="4958" y="135"/>
                  </a:lnTo>
                </a:path>
              </a:pathLst>
            </a:custGeom>
            <a:noFill/>
            <a:ln w="9525" cap="rnd" cmpd="sng">
              <a:solidFill>
                <a:srgbClr val="434343"/>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7"/>
            <p:cNvSpPr/>
            <p:nvPr/>
          </p:nvSpPr>
          <p:spPr>
            <a:xfrm>
              <a:off x="1170825" y="2298475"/>
              <a:ext cx="123975" cy="3300"/>
            </a:xfrm>
            <a:custGeom>
              <a:avLst/>
              <a:gdLst/>
              <a:ahLst/>
              <a:cxnLst/>
              <a:rect l="l" t="t" r="r" b="b"/>
              <a:pathLst>
                <a:path w="4959" h="132" fill="none" extrusionOk="0">
                  <a:moveTo>
                    <a:pt x="1" y="1"/>
                  </a:moveTo>
                  <a:lnTo>
                    <a:pt x="4958" y="131"/>
                  </a:lnTo>
                </a:path>
              </a:pathLst>
            </a:custGeom>
            <a:noFill/>
            <a:ln w="9525" cap="rnd" cmpd="sng">
              <a:solidFill>
                <a:srgbClr val="434343"/>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7"/>
            <p:cNvSpPr/>
            <p:nvPr/>
          </p:nvSpPr>
          <p:spPr>
            <a:xfrm>
              <a:off x="1167800" y="2316925"/>
              <a:ext cx="123850" cy="3275"/>
            </a:xfrm>
            <a:custGeom>
              <a:avLst/>
              <a:gdLst/>
              <a:ahLst/>
              <a:cxnLst/>
              <a:rect l="l" t="t" r="r" b="b"/>
              <a:pathLst>
                <a:path w="4954" h="131" fill="none" extrusionOk="0">
                  <a:moveTo>
                    <a:pt x="0" y="0"/>
                  </a:moveTo>
                  <a:lnTo>
                    <a:pt x="4953" y="131"/>
                  </a:lnTo>
                </a:path>
              </a:pathLst>
            </a:custGeom>
            <a:noFill/>
            <a:ln w="19050" cap="rnd" cmpd="sng">
              <a:solidFill>
                <a:srgbClr val="434343"/>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7"/>
            <p:cNvSpPr/>
            <p:nvPr/>
          </p:nvSpPr>
          <p:spPr>
            <a:xfrm>
              <a:off x="1182375" y="2341925"/>
              <a:ext cx="46275" cy="39200"/>
            </a:xfrm>
            <a:custGeom>
              <a:avLst/>
              <a:gdLst/>
              <a:ahLst/>
              <a:cxnLst/>
              <a:rect l="l" t="t" r="r" b="b"/>
              <a:pathLst>
                <a:path w="1851" h="1568" extrusionOk="0">
                  <a:moveTo>
                    <a:pt x="1028" y="0"/>
                  </a:moveTo>
                  <a:cubicBezTo>
                    <a:pt x="377" y="0"/>
                    <a:pt x="1" y="770"/>
                    <a:pt x="434" y="1286"/>
                  </a:cubicBezTo>
                  <a:cubicBezTo>
                    <a:pt x="595" y="1480"/>
                    <a:pt x="813" y="1567"/>
                    <a:pt x="1027" y="1567"/>
                  </a:cubicBezTo>
                  <a:cubicBezTo>
                    <a:pt x="1405" y="1567"/>
                    <a:pt x="1775" y="1296"/>
                    <a:pt x="1815" y="854"/>
                  </a:cubicBezTo>
                  <a:cubicBezTo>
                    <a:pt x="1851" y="422"/>
                    <a:pt x="1536" y="44"/>
                    <a:pt x="1104" y="4"/>
                  </a:cubicBezTo>
                  <a:cubicBezTo>
                    <a:pt x="1078" y="1"/>
                    <a:pt x="1053" y="0"/>
                    <a:pt x="102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7"/>
            <p:cNvSpPr/>
            <p:nvPr/>
          </p:nvSpPr>
          <p:spPr>
            <a:xfrm>
              <a:off x="1164075" y="2343800"/>
              <a:ext cx="53225" cy="30050"/>
            </a:xfrm>
            <a:custGeom>
              <a:avLst/>
              <a:gdLst/>
              <a:ahLst/>
              <a:cxnLst/>
              <a:rect l="l" t="t" r="r" b="b"/>
              <a:pathLst>
                <a:path w="2129" h="1202" fill="none" extrusionOk="0">
                  <a:moveTo>
                    <a:pt x="320" y="1202"/>
                  </a:moveTo>
                  <a:cubicBezTo>
                    <a:pt x="100" y="932"/>
                    <a:pt x="1" y="581"/>
                    <a:pt x="50" y="235"/>
                  </a:cubicBezTo>
                  <a:cubicBezTo>
                    <a:pt x="64" y="149"/>
                    <a:pt x="100" y="55"/>
                    <a:pt x="181" y="32"/>
                  </a:cubicBezTo>
                  <a:cubicBezTo>
                    <a:pt x="298" y="1"/>
                    <a:pt x="383" y="145"/>
                    <a:pt x="419" y="261"/>
                  </a:cubicBezTo>
                  <a:cubicBezTo>
                    <a:pt x="469" y="410"/>
                    <a:pt x="518" y="563"/>
                    <a:pt x="568" y="716"/>
                  </a:cubicBezTo>
                  <a:cubicBezTo>
                    <a:pt x="572" y="743"/>
                    <a:pt x="590" y="770"/>
                    <a:pt x="613" y="792"/>
                  </a:cubicBezTo>
                  <a:cubicBezTo>
                    <a:pt x="734" y="864"/>
                    <a:pt x="792" y="522"/>
                    <a:pt x="923" y="572"/>
                  </a:cubicBezTo>
                  <a:cubicBezTo>
                    <a:pt x="995" y="599"/>
                    <a:pt x="972" y="711"/>
                    <a:pt x="1013" y="774"/>
                  </a:cubicBezTo>
                  <a:cubicBezTo>
                    <a:pt x="1062" y="846"/>
                    <a:pt x="1175" y="837"/>
                    <a:pt x="1251" y="792"/>
                  </a:cubicBezTo>
                  <a:cubicBezTo>
                    <a:pt x="1328" y="752"/>
                    <a:pt x="1395" y="689"/>
                    <a:pt x="1481" y="680"/>
                  </a:cubicBezTo>
                  <a:cubicBezTo>
                    <a:pt x="1566" y="675"/>
                    <a:pt x="1647" y="716"/>
                    <a:pt x="1728" y="707"/>
                  </a:cubicBezTo>
                  <a:cubicBezTo>
                    <a:pt x="1872" y="693"/>
                    <a:pt x="1989" y="518"/>
                    <a:pt x="2129" y="558"/>
                  </a:cubicBezTo>
                </a:path>
              </a:pathLst>
            </a:custGeom>
            <a:noFill/>
            <a:ln w="9525" cap="rnd" cmpd="sng">
              <a:solidFill>
                <a:srgbClr val="96D6E0"/>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17"/>
          <p:cNvGrpSpPr/>
          <p:nvPr/>
        </p:nvGrpSpPr>
        <p:grpSpPr>
          <a:xfrm>
            <a:off x="1702564" y="3788707"/>
            <a:ext cx="1261194" cy="1197456"/>
            <a:chOff x="1518350" y="2189725"/>
            <a:chExt cx="360125" cy="341925"/>
          </a:xfrm>
        </p:grpSpPr>
        <p:sp>
          <p:nvSpPr>
            <p:cNvPr id="632" name="Google Shape;632;p17"/>
            <p:cNvSpPr/>
            <p:nvPr/>
          </p:nvSpPr>
          <p:spPr>
            <a:xfrm>
              <a:off x="1536575" y="2189725"/>
              <a:ext cx="341900" cy="341925"/>
            </a:xfrm>
            <a:custGeom>
              <a:avLst/>
              <a:gdLst/>
              <a:ahLst/>
              <a:cxnLst/>
              <a:rect l="l" t="t" r="r" b="b"/>
              <a:pathLst>
                <a:path w="13676" h="13677" extrusionOk="0">
                  <a:moveTo>
                    <a:pt x="6838" y="0"/>
                  </a:moveTo>
                  <a:cubicBezTo>
                    <a:pt x="3064" y="0"/>
                    <a:pt x="0" y="3064"/>
                    <a:pt x="0" y="6838"/>
                  </a:cubicBezTo>
                  <a:cubicBezTo>
                    <a:pt x="0" y="10617"/>
                    <a:pt x="3064" y="13676"/>
                    <a:pt x="6838" y="13676"/>
                  </a:cubicBezTo>
                  <a:cubicBezTo>
                    <a:pt x="10617" y="13676"/>
                    <a:pt x="13676" y="10617"/>
                    <a:pt x="13676" y="6838"/>
                  </a:cubicBezTo>
                  <a:cubicBezTo>
                    <a:pt x="13676" y="3064"/>
                    <a:pt x="10617" y="0"/>
                    <a:pt x="6838"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7"/>
            <p:cNvSpPr/>
            <p:nvPr/>
          </p:nvSpPr>
          <p:spPr>
            <a:xfrm>
              <a:off x="1629350" y="2341550"/>
              <a:ext cx="179075" cy="190100"/>
            </a:xfrm>
            <a:custGeom>
              <a:avLst/>
              <a:gdLst/>
              <a:ahLst/>
              <a:cxnLst/>
              <a:rect l="l" t="t" r="r" b="b"/>
              <a:pathLst>
                <a:path w="7163" h="7604" extrusionOk="0">
                  <a:moveTo>
                    <a:pt x="4216" y="1"/>
                  </a:moveTo>
                  <a:lnTo>
                    <a:pt x="0" y="2641"/>
                  </a:lnTo>
                  <a:lnTo>
                    <a:pt x="2614" y="7185"/>
                  </a:lnTo>
                  <a:cubicBezTo>
                    <a:pt x="2673" y="7302"/>
                    <a:pt x="2745" y="7405"/>
                    <a:pt x="2826" y="7504"/>
                  </a:cubicBezTo>
                  <a:cubicBezTo>
                    <a:pt x="2857" y="7540"/>
                    <a:pt x="2884" y="7567"/>
                    <a:pt x="2916" y="7599"/>
                  </a:cubicBezTo>
                  <a:cubicBezTo>
                    <a:pt x="2988" y="7599"/>
                    <a:pt x="3055" y="7603"/>
                    <a:pt x="3127" y="7603"/>
                  </a:cubicBezTo>
                  <a:cubicBezTo>
                    <a:pt x="4400" y="7603"/>
                    <a:pt x="5651" y="7248"/>
                    <a:pt x="6730" y="6578"/>
                  </a:cubicBezTo>
                  <a:cubicBezTo>
                    <a:pt x="7126" y="5862"/>
                    <a:pt x="7162" y="5053"/>
                    <a:pt x="6784" y="4450"/>
                  </a:cubicBezTo>
                  <a:lnTo>
                    <a:pt x="4216" y="1"/>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7"/>
            <p:cNvSpPr/>
            <p:nvPr/>
          </p:nvSpPr>
          <p:spPr>
            <a:xfrm>
              <a:off x="1648125" y="2423325"/>
              <a:ext cx="126450" cy="80675"/>
            </a:xfrm>
            <a:custGeom>
              <a:avLst/>
              <a:gdLst/>
              <a:ahLst/>
              <a:cxnLst/>
              <a:rect l="l" t="t" r="r" b="b"/>
              <a:pathLst>
                <a:path w="5058" h="3227" extrusionOk="0">
                  <a:moveTo>
                    <a:pt x="4022" y="0"/>
                  </a:moveTo>
                  <a:cubicBezTo>
                    <a:pt x="3870" y="212"/>
                    <a:pt x="3690" y="409"/>
                    <a:pt x="3487" y="576"/>
                  </a:cubicBezTo>
                  <a:cubicBezTo>
                    <a:pt x="2894" y="1080"/>
                    <a:pt x="2189" y="1335"/>
                    <a:pt x="1539" y="1335"/>
                  </a:cubicBezTo>
                  <a:cubicBezTo>
                    <a:pt x="936" y="1335"/>
                    <a:pt x="379" y="1116"/>
                    <a:pt x="1" y="675"/>
                  </a:cubicBezTo>
                  <a:lnTo>
                    <a:pt x="1" y="675"/>
                  </a:lnTo>
                  <a:lnTo>
                    <a:pt x="1233" y="2816"/>
                  </a:lnTo>
                  <a:cubicBezTo>
                    <a:pt x="1587" y="3090"/>
                    <a:pt x="2035" y="3227"/>
                    <a:pt x="2511" y="3227"/>
                  </a:cubicBezTo>
                  <a:cubicBezTo>
                    <a:pt x="3160" y="3227"/>
                    <a:pt x="3863" y="2973"/>
                    <a:pt x="4454" y="2470"/>
                  </a:cubicBezTo>
                  <a:cubicBezTo>
                    <a:pt x="4684" y="2272"/>
                    <a:pt x="4886" y="2042"/>
                    <a:pt x="5057" y="1795"/>
                  </a:cubicBezTo>
                  <a:cubicBezTo>
                    <a:pt x="5044" y="1773"/>
                    <a:pt x="5035" y="1750"/>
                    <a:pt x="5021" y="1728"/>
                  </a:cubicBezTo>
                  <a:lnTo>
                    <a:pt x="4022" y="0"/>
                  </a:ln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7"/>
            <p:cNvSpPr/>
            <p:nvPr/>
          </p:nvSpPr>
          <p:spPr>
            <a:xfrm>
              <a:off x="1617650" y="2320900"/>
              <a:ext cx="131500" cy="111750"/>
            </a:xfrm>
            <a:custGeom>
              <a:avLst/>
              <a:gdLst/>
              <a:ahLst/>
              <a:cxnLst/>
              <a:rect l="l" t="t" r="r" b="b"/>
              <a:pathLst>
                <a:path w="5260" h="4470" extrusionOk="0">
                  <a:moveTo>
                    <a:pt x="3117" y="0"/>
                  </a:moveTo>
                  <a:cubicBezTo>
                    <a:pt x="2518" y="0"/>
                    <a:pt x="1868" y="235"/>
                    <a:pt x="1323" y="701"/>
                  </a:cubicBezTo>
                  <a:cubicBezTo>
                    <a:pt x="271" y="1596"/>
                    <a:pt x="1" y="3008"/>
                    <a:pt x="720" y="3859"/>
                  </a:cubicBezTo>
                  <a:cubicBezTo>
                    <a:pt x="1067" y="4266"/>
                    <a:pt x="1581" y="4469"/>
                    <a:pt x="2139" y="4469"/>
                  </a:cubicBezTo>
                  <a:cubicBezTo>
                    <a:pt x="2739" y="4469"/>
                    <a:pt x="3389" y="4235"/>
                    <a:pt x="3937" y="3769"/>
                  </a:cubicBezTo>
                  <a:cubicBezTo>
                    <a:pt x="4990" y="2873"/>
                    <a:pt x="5259" y="1461"/>
                    <a:pt x="4535" y="611"/>
                  </a:cubicBezTo>
                  <a:cubicBezTo>
                    <a:pt x="4188" y="203"/>
                    <a:pt x="3674" y="0"/>
                    <a:pt x="311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7"/>
            <p:cNvSpPr/>
            <p:nvPr/>
          </p:nvSpPr>
          <p:spPr>
            <a:xfrm>
              <a:off x="1703700" y="2378325"/>
              <a:ext cx="47350" cy="47150"/>
            </a:xfrm>
            <a:custGeom>
              <a:avLst/>
              <a:gdLst/>
              <a:ahLst/>
              <a:cxnLst/>
              <a:rect l="l" t="t" r="r" b="b"/>
              <a:pathLst>
                <a:path w="1894" h="1886" extrusionOk="0">
                  <a:moveTo>
                    <a:pt x="947" y="1"/>
                  </a:moveTo>
                  <a:cubicBezTo>
                    <a:pt x="606" y="1"/>
                    <a:pt x="265" y="179"/>
                    <a:pt x="94" y="536"/>
                  </a:cubicBezTo>
                  <a:lnTo>
                    <a:pt x="0" y="536"/>
                  </a:lnTo>
                  <a:lnTo>
                    <a:pt x="5" y="950"/>
                  </a:lnTo>
                  <a:cubicBezTo>
                    <a:pt x="9" y="1469"/>
                    <a:pt x="432" y="1886"/>
                    <a:pt x="950" y="1886"/>
                  </a:cubicBezTo>
                  <a:cubicBezTo>
                    <a:pt x="953" y="1886"/>
                    <a:pt x="955" y="1886"/>
                    <a:pt x="958" y="1886"/>
                  </a:cubicBezTo>
                  <a:cubicBezTo>
                    <a:pt x="1480" y="1881"/>
                    <a:pt x="1894" y="1454"/>
                    <a:pt x="1889" y="932"/>
                  </a:cubicBezTo>
                  <a:lnTo>
                    <a:pt x="1889" y="932"/>
                  </a:lnTo>
                  <a:lnTo>
                    <a:pt x="1889" y="936"/>
                  </a:lnTo>
                  <a:lnTo>
                    <a:pt x="1885" y="518"/>
                  </a:lnTo>
                  <a:lnTo>
                    <a:pt x="1790" y="518"/>
                  </a:lnTo>
                  <a:cubicBezTo>
                    <a:pt x="1617" y="173"/>
                    <a:pt x="1282" y="1"/>
                    <a:pt x="947"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7"/>
            <p:cNvSpPr/>
            <p:nvPr/>
          </p:nvSpPr>
          <p:spPr>
            <a:xfrm>
              <a:off x="1701450" y="2367925"/>
              <a:ext cx="51750" cy="47150"/>
            </a:xfrm>
            <a:custGeom>
              <a:avLst/>
              <a:gdLst/>
              <a:ahLst/>
              <a:cxnLst/>
              <a:rect l="l" t="t" r="r" b="b"/>
              <a:pathLst>
                <a:path w="2070" h="1886" extrusionOk="0">
                  <a:moveTo>
                    <a:pt x="1032" y="1"/>
                  </a:moveTo>
                  <a:cubicBezTo>
                    <a:pt x="791" y="1"/>
                    <a:pt x="549" y="93"/>
                    <a:pt x="364" y="277"/>
                  </a:cubicBezTo>
                  <a:cubicBezTo>
                    <a:pt x="0" y="646"/>
                    <a:pt x="0" y="1240"/>
                    <a:pt x="364" y="1609"/>
                  </a:cubicBezTo>
                  <a:cubicBezTo>
                    <a:pt x="549" y="1793"/>
                    <a:pt x="791" y="1885"/>
                    <a:pt x="1032" y="1885"/>
                  </a:cubicBezTo>
                  <a:cubicBezTo>
                    <a:pt x="1274" y="1885"/>
                    <a:pt x="1516" y="1793"/>
                    <a:pt x="1701" y="1609"/>
                  </a:cubicBezTo>
                  <a:cubicBezTo>
                    <a:pt x="2069" y="1240"/>
                    <a:pt x="2069" y="646"/>
                    <a:pt x="1701" y="277"/>
                  </a:cubicBezTo>
                  <a:cubicBezTo>
                    <a:pt x="1516" y="93"/>
                    <a:pt x="1274" y="1"/>
                    <a:pt x="1032"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7"/>
            <p:cNvSpPr/>
            <p:nvPr/>
          </p:nvSpPr>
          <p:spPr>
            <a:xfrm>
              <a:off x="1703700" y="2385975"/>
              <a:ext cx="47125" cy="11050"/>
            </a:xfrm>
            <a:custGeom>
              <a:avLst/>
              <a:gdLst/>
              <a:ahLst/>
              <a:cxnLst/>
              <a:rect l="l" t="t" r="r" b="b"/>
              <a:pathLst>
                <a:path w="1885" h="442" extrusionOk="0">
                  <a:moveTo>
                    <a:pt x="1858" y="1"/>
                  </a:moveTo>
                  <a:lnTo>
                    <a:pt x="23" y="19"/>
                  </a:lnTo>
                  <a:cubicBezTo>
                    <a:pt x="9" y="86"/>
                    <a:pt x="0" y="158"/>
                    <a:pt x="0" y="230"/>
                  </a:cubicBezTo>
                  <a:cubicBezTo>
                    <a:pt x="0" y="302"/>
                    <a:pt x="9" y="374"/>
                    <a:pt x="27" y="441"/>
                  </a:cubicBezTo>
                  <a:lnTo>
                    <a:pt x="1862" y="423"/>
                  </a:lnTo>
                  <a:cubicBezTo>
                    <a:pt x="1880" y="351"/>
                    <a:pt x="1885" y="284"/>
                    <a:pt x="1885" y="212"/>
                  </a:cubicBezTo>
                  <a:cubicBezTo>
                    <a:pt x="1885" y="140"/>
                    <a:pt x="1876" y="68"/>
                    <a:pt x="18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7"/>
            <p:cNvSpPr/>
            <p:nvPr/>
          </p:nvSpPr>
          <p:spPr>
            <a:xfrm>
              <a:off x="1672200" y="2349650"/>
              <a:ext cx="57500" cy="49325"/>
            </a:xfrm>
            <a:custGeom>
              <a:avLst/>
              <a:gdLst/>
              <a:ahLst/>
              <a:cxnLst/>
              <a:rect l="l" t="t" r="r" b="b"/>
              <a:pathLst>
                <a:path w="2300" h="1973" extrusionOk="0">
                  <a:moveTo>
                    <a:pt x="1224" y="1"/>
                  </a:moveTo>
                  <a:lnTo>
                    <a:pt x="1184" y="86"/>
                  </a:lnTo>
                  <a:cubicBezTo>
                    <a:pt x="401" y="122"/>
                    <a:pt x="0" y="1044"/>
                    <a:pt x="509" y="1643"/>
                  </a:cubicBezTo>
                  <a:lnTo>
                    <a:pt x="473" y="1728"/>
                  </a:lnTo>
                  <a:lnTo>
                    <a:pt x="851" y="1894"/>
                  </a:lnTo>
                  <a:cubicBezTo>
                    <a:pt x="972" y="1947"/>
                    <a:pt x="1099" y="1972"/>
                    <a:pt x="1224" y="1972"/>
                  </a:cubicBezTo>
                  <a:cubicBezTo>
                    <a:pt x="1589" y="1972"/>
                    <a:pt x="1938" y="1759"/>
                    <a:pt x="2092" y="1404"/>
                  </a:cubicBezTo>
                  <a:cubicBezTo>
                    <a:pt x="2299" y="923"/>
                    <a:pt x="2079" y="369"/>
                    <a:pt x="1602" y="162"/>
                  </a:cubicBezTo>
                  <a:lnTo>
                    <a:pt x="1224" y="1"/>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7"/>
            <p:cNvSpPr/>
            <p:nvPr/>
          </p:nvSpPr>
          <p:spPr>
            <a:xfrm>
              <a:off x="1664925" y="2347650"/>
              <a:ext cx="55200" cy="47225"/>
            </a:xfrm>
            <a:custGeom>
              <a:avLst/>
              <a:gdLst/>
              <a:ahLst/>
              <a:cxnLst/>
              <a:rect l="l" t="t" r="r" b="b"/>
              <a:pathLst>
                <a:path w="2208" h="1889" extrusionOk="0">
                  <a:moveTo>
                    <a:pt x="1136" y="1"/>
                  </a:moveTo>
                  <a:cubicBezTo>
                    <a:pt x="510" y="1"/>
                    <a:pt x="1" y="642"/>
                    <a:pt x="260" y="1295"/>
                  </a:cubicBezTo>
                  <a:cubicBezTo>
                    <a:pt x="417" y="1689"/>
                    <a:pt x="778" y="1888"/>
                    <a:pt x="1138" y="1888"/>
                  </a:cubicBezTo>
                  <a:cubicBezTo>
                    <a:pt x="1489" y="1888"/>
                    <a:pt x="1841" y="1699"/>
                    <a:pt x="2005" y="1318"/>
                  </a:cubicBezTo>
                  <a:cubicBezTo>
                    <a:pt x="2208" y="841"/>
                    <a:pt x="1992" y="287"/>
                    <a:pt x="1515" y="81"/>
                  </a:cubicBezTo>
                  <a:cubicBezTo>
                    <a:pt x="1387" y="26"/>
                    <a:pt x="1259" y="1"/>
                    <a:pt x="1136"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7"/>
            <p:cNvSpPr/>
            <p:nvPr/>
          </p:nvSpPr>
          <p:spPr>
            <a:xfrm>
              <a:off x="1679400" y="2348075"/>
              <a:ext cx="28025" cy="46350"/>
            </a:xfrm>
            <a:custGeom>
              <a:avLst/>
              <a:gdLst/>
              <a:ahLst/>
              <a:cxnLst/>
              <a:rect l="l" t="t" r="r" b="b"/>
              <a:pathLst>
                <a:path w="1121" h="1854" extrusionOk="0">
                  <a:moveTo>
                    <a:pt x="734" y="1"/>
                  </a:moveTo>
                  <a:lnTo>
                    <a:pt x="0" y="1688"/>
                  </a:lnTo>
                  <a:cubicBezTo>
                    <a:pt x="59" y="1728"/>
                    <a:pt x="122" y="1764"/>
                    <a:pt x="185" y="1791"/>
                  </a:cubicBezTo>
                  <a:cubicBezTo>
                    <a:pt x="252" y="1822"/>
                    <a:pt x="320" y="1840"/>
                    <a:pt x="392" y="1854"/>
                  </a:cubicBezTo>
                  <a:lnTo>
                    <a:pt x="1120" y="167"/>
                  </a:lnTo>
                  <a:cubicBezTo>
                    <a:pt x="1062" y="126"/>
                    <a:pt x="1004" y="90"/>
                    <a:pt x="936" y="59"/>
                  </a:cubicBezTo>
                  <a:cubicBezTo>
                    <a:pt x="869" y="32"/>
                    <a:pt x="801" y="10"/>
                    <a:pt x="73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7"/>
            <p:cNvSpPr/>
            <p:nvPr/>
          </p:nvSpPr>
          <p:spPr>
            <a:xfrm>
              <a:off x="1644650" y="2402325"/>
              <a:ext cx="51075" cy="46950"/>
            </a:xfrm>
            <a:custGeom>
              <a:avLst/>
              <a:gdLst/>
              <a:ahLst/>
              <a:cxnLst/>
              <a:rect l="l" t="t" r="r" b="b"/>
              <a:pathLst>
                <a:path w="2043" h="1878" extrusionOk="0">
                  <a:moveTo>
                    <a:pt x="1018" y="0"/>
                  </a:moveTo>
                  <a:cubicBezTo>
                    <a:pt x="604" y="0"/>
                    <a:pt x="199" y="269"/>
                    <a:pt x="95" y="737"/>
                  </a:cubicBezTo>
                  <a:lnTo>
                    <a:pt x="0" y="759"/>
                  </a:lnTo>
                  <a:lnTo>
                    <a:pt x="95" y="1164"/>
                  </a:lnTo>
                  <a:cubicBezTo>
                    <a:pt x="203" y="1591"/>
                    <a:pt x="587" y="1877"/>
                    <a:pt x="1012" y="1877"/>
                  </a:cubicBezTo>
                  <a:cubicBezTo>
                    <a:pt x="1083" y="1877"/>
                    <a:pt x="1156" y="1869"/>
                    <a:pt x="1228" y="1852"/>
                  </a:cubicBezTo>
                  <a:cubicBezTo>
                    <a:pt x="1732" y="1731"/>
                    <a:pt x="2043" y="1231"/>
                    <a:pt x="1930" y="728"/>
                  </a:cubicBezTo>
                  <a:lnTo>
                    <a:pt x="1930" y="723"/>
                  </a:lnTo>
                  <a:lnTo>
                    <a:pt x="1836" y="323"/>
                  </a:lnTo>
                  <a:lnTo>
                    <a:pt x="1741" y="345"/>
                  </a:lnTo>
                  <a:cubicBezTo>
                    <a:pt x="1547" y="109"/>
                    <a:pt x="1281" y="0"/>
                    <a:pt x="1018"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7"/>
            <p:cNvSpPr/>
            <p:nvPr/>
          </p:nvSpPr>
          <p:spPr>
            <a:xfrm>
              <a:off x="1642175" y="2392100"/>
              <a:ext cx="51200" cy="47200"/>
            </a:xfrm>
            <a:custGeom>
              <a:avLst/>
              <a:gdLst/>
              <a:ahLst/>
              <a:cxnLst/>
              <a:rect l="l" t="t" r="r" b="b"/>
              <a:pathLst>
                <a:path w="2048" h="1888" extrusionOk="0">
                  <a:moveTo>
                    <a:pt x="1021" y="0"/>
                  </a:moveTo>
                  <a:cubicBezTo>
                    <a:pt x="963" y="0"/>
                    <a:pt x="905" y="6"/>
                    <a:pt x="846" y="16"/>
                  </a:cubicBezTo>
                  <a:cubicBezTo>
                    <a:pt x="333" y="115"/>
                    <a:pt x="0" y="606"/>
                    <a:pt x="95" y="1119"/>
                  </a:cubicBezTo>
                  <a:cubicBezTo>
                    <a:pt x="182" y="1571"/>
                    <a:pt x="578" y="1887"/>
                    <a:pt x="1019" y="1887"/>
                  </a:cubicBezTo>
                  <a:cubicBezTo>
                    <a:pt x="1078" y="1887"/>
                    <a:pt x="1137" y="1882"/>
                    <a:pt x="1197" y="1870"/>
                  </a:cubicBezTo>
                  <a:cubicBezTo>
                    <a:pt x="1710" y="1771"/>
                    <a:pt x="2047" y="1281"/>
                    <a:pt x="1948" y="768"/>
                  </a:cubicBezTo>
                  <a:cubicBezTo>
                    <a:pt x="1865" y="314"/>
                    <a:pt x="1467" y="0"/>
                    <a:pt x="1021"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7"/>
            <p:cNvSpPr/>
            <p:nvPr/>
          </p:nvSpPr>
          <p:spPr>
            <a:xfrm>
              <a:off x="1644075" y="2405325"/>
              <a:ext cx="47150" cy="20950"/>
            </a:xfrm>
            <a:custGeom>
              <a:avLst/>
              <a:gdLst/>
              <a:ahLst/>
              <a:cxnLst/>
              <a:rect l="l" t="t" r="r" b="b"/>
              <a:pathLst>
                <a:path w="1886" h="838" extrusionOk="0">
                  <a:moveTo>
                    <a:pt x="1787" y="0"/>
                  </a:moveTo>
                  <a:lnTo>
                    <a:pt x="1" y="423"/>
                  </a:lnTo>
                  <a:cubicBezTo>
                    <a:pt x="1" y="567"/>
                    <a:pt x="32" y="711"/>
                    <a:pt x="95" y="837"/>
                  </a:cubicBezTo>
                  <a:lnTo>
                    <a:pt x="1886" y="414"/>
                  </a:lnTo>
                  <a:cubicBezTo>
                    <a:pt x="1886" y="342"/>
                    <a:pt x="1877" y="270"/>
                    <a:pt x="1859" y="203"/>
                  </a:cubicBezTo>
                  <a:cubicBezTo>
                    <a:pt x="1841" y="131"/>
                    <a:pt x="1818" y="63"/>
                    <a:pt x="17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7"/>
            <p:cNvSpPr/>
            <p:nvPr/>
          </p:nvSpPr>
          <p:spPr>
            <a:xfrm>
              <a:off x="1686600" y="2286250"/>
              <a:ext cx="51200" cy="46950"/>
            </a:xfrm>
            <a:custGeom>
              <a:avLst/>
              <a:gdLst/>
              <a:ahLst/>
              <a:cxnLst/>
              <a:rect l="l" t="t" r="r" b="b"/>
              <a:pathLst>
                <a:path w="2048" h="1878" extrusionOk="0">
                  <a:moveTo>
                    <a:pt x="1018" y="1"/>
                  </a:moveTo>
                  <a:cubicBezTo>
                    <a:pt x="604" y="1"/>
                    <a:pt x="199" y="270"/>
                    <a:pt x="95" y="737"/>
                  </a:cubicBezTo>
                  <a:lnTo>
                    <a:pt x="0" y="760"/>
                  </a:lnTo>
                  <a:lnTo>
                    <a:pt x="99" y="1164"/>
                  </a:lnTo>
                  <a:cubicBezTo>
                    <a:pt x="203" y="1592"/>
                    <a:pt x="591" y="1878"/>
                    <a:pt x="1013" y="1878"/>
                  </a:cubicBezTo>
                  <a:cubicBezTo>
                    <a:pt x="1084" y="1878"/>
                    <a:pt x="1156" y="1870"/>
                    <a:pt x="1228" y="1853"/>
                  </a:cubicBezTo>
                  <a:cubicBezTo>
                    <a:pt x="1732" y="1731"/>
                    <a:pt x="2047" y="1232"/>
                    <a:pt x="1935" y="728"/>
                  </a:cubicBezTo>
                  <a:lnTo>
                    <a:pt x="1935" y="724"/>
                  </a:lnTo>
                  <a:lnTo>
                    <a:pt x="1836" y="323"/>
                  </a:lnTo>
                  <a:lnTo>
                    <a:pt x="1741" y="346"/>
                  </a:lnTo>
                  <a:cubicBezTo>
                    <a:pt x="1547" y="110"/>
                    <a:pt x="1281" y="1"/>
                    <a:pt x="1018"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7"/>
            <p:cNvSpPr/>
            <p:nvPr/>
          </p:nvSpPr>
          <p:spPr>
            <a:xfrm>
              <a:off x="1679525" y="2276125"/>
              <a:ext cx="56025" cy="47225"/>
            </a:xfrm>
            <a:custGeom>
              <a:avLst/>
              <a:gdLst/>
              <a:ahLst/>
              <a:cxnLst/>
              <a:rect l="l" t="t" r="r" b="b"/>
              <a:pathLst>
                <a:path w="2241" h="1889" extrusionOk="0">
                  <a:moveTo>
                    <a:pt x="1197" y="1"/>
                  </a:moveTo>
                  <a:cubicBezTo>
                    <a:pt x="894" y="1"/>
                    <a:pt x="588" y="144"/>
                    <a:pt x="400" y="449"/>
                  </a:cubicBezTo>
                  <a:cubicBezTo>
                    <a:pt x="1" y="1097"/>
                    <a:pt x="491" y="1889"/>
                    <a:pt x="1195" y="1889"/>
                  </a:cubicBezTo>
                  <a:cubicBezTo>
                    <a:pt x="1268" y="1889"/>
                    <a:pt x="1344" y="1880"/>
                    <a:pt x="1421" y="1862"/>
                  </a:cubicBezTo>
                  <a:cubicBezTo>
                    <a:pt x="1925" y="1740"/>
                    <a:pt x="2240" y="1232"/>
                    <a:pt x="2119" y="728"/>
                  </a:cubicBezTo>
                  <a:cubicBezTo>
                    <a:pt x="2008" y="259"/>
                    <a:pt x="1604" y="1"/>
                    <a:pt x="1197"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7"/>
            <p:cNvSpPr/>
            <p:nvPr/>
          </p:nvSpPr>
          <p:spPr>
            <a:xfrm>
              <a:off x="1686025" y="2289250"/>
              <a:ext cx="47150" cy="20950"/>
            </a:xfrm>
            <a:custGeom>
              <a:avLst/>
              <a:gdLst/>
              <a:ahLst/>
              <a:cxnLst/>
              <a:rect l="l" t="t" r="r" b="b"/>
              <a:pathLst>
                <a:path w="1886" h="838" extrusionOk="0">
                  <a:moveTo>
                    <a:pt x="1787" y="1"/>
                  </a:moveTo>
                  <a:lnTo>
                    <a:pt x="1" y="424"/>
                  </a:lnTo>
                  <a:cubicBezTo>
                    <a:pt x="1" y="568"/>
                    <a:pt x="32" y="707"/>
                    <a:pt x="100" y="837"/>
                  </a:cubicBezTo>
                  <a:lnTo>
                    <a:pt x="1886" y="415"/>
                  </a:lnTo>
                  <a:cubicBezTo>
                    <a:pt x="1886" y="343"/>
                    <a:pt x="1877" y="271"/>
                    <a:pt x="1859" y="203"/>
                  </a:cubicBezTo>
                  <a:cubicBezTo>
                    <a:pt x="1845" y="131"/>
                    <a:pt x="1818" y="64"/>
                    <a:pt x="17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7"/>
            <p:cNvSpPr/>
            <p:nvPr/>
          </p:nvSpPr>
          <p:spPr>
            <a:xfrm>
              <a:off x="1629575" y="2204725"/>
              <a:ext cx="51200" cy="46950"/>
            </a:xfrm>
            <a:custGeom>
              <a:avLst/>
              <a:gdLst/>
              <a:ahLst/>
              <a:cxnLst/>
              <a:rect l="l" t="t" r="r" b="b"/>
              <a:pathLst>
                <a:path w="2048" h="1878" extrusionOk="0">
                  <a:moveTo>
                    <a:pt x="1018" y="0"/>
                  </a:moveTo>
                  <a:cubicBezTo>
                    <a:pt x="605" y="0"/>
                    <a:pt x="199" y="269"/>
                    <a:pt x="95" y="737"/>
                  </a:cubicBezTo>
                  <a:lnTo>
                    <a:pt x="0" y="759"/>
                  </a:lnTo>
                  <a:lnTo>
                    <a:pt x="99" y="1164"/>
                  </a:lnTo>
                  <a:cubicBezTo>
                    <a:pt x="203" y="1591"/>
                    <a:pt x="591" y="1877"/>
                    <a:pt x="1014" y="1877"/>
                  </a:cubicBezTo>
                  <a:cubicBezTo>
                    <a:pt x="1085" y="1877"/>
                    <a:pt x="1157" y="1869"/>
                    <a:pt x="1229" y="1852"/>
                  </a:cubicBezTo>
                  <a:cubicBezTo>
                    <a:pt x="1732" y="1731"/>
                    <a:pt x="2047" y="1231"/>
                    <a:pt x="1935" y="728"/>
                  </a:cubicBezTo>
                  <a:lnTo>
                    <a:pt x="1935" y="723"/>
                  </a:lnTo>
                  <a:lnTo>
                    <a:pt x="1836" y="323"/>
                  </a:lnTo>
                  <a:lnTo>
                    <a:pt x="1741" y="345"/>
                  </a:lnTo>
                  <a:cubicBezTo>
                    <a:pt x="1547" y="109"/>
                    <a:pt x="1281" y="0"/>
                    <a:pt x="1018"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7"/>
            <p:cNvSpPr/>
            <p:nvPr/>
          </p:nvSpPr>
          <p:spPr>
            <a:xfrm>
              <a:off x="1622525" y="2194600"/>
              <a:ext cx="56000" cy="47225"/>
            </a:xfrm>
            <a:custGeom>
              <a:avLst/>
              <a:gdLst/>
              <a:ahLst/>
              <a:cxnLst/>
              <a:rect l="l" t="t" r="r" b="b"/>
              <a:pathLst>
                <a:path w="2240" h="1889" extrusionOk="0">
                  <a:moveTo>
                    <a:pt x="1196" y="0"/>
                  </a:moveTo>
                  <a:cubicBezTo>
                    <a:pt x="893" y="0"/>
                    <a:pt x="588" y="143"/>
                    <a:pt x="399" y="449"/>
                  </a:cubicBezTo>
                  <a:cubicBezTo>
                    <a:pt x="0" y="1097"/>
                    <a:pt x="490" y="1888"/>
                    <a:pt x="1194" y="1888"/>
                  </a:cubicBezTo>
                  <a:cubicBezTo>
                    <a:pt x="1268" y="1888"/>
                    <a:pt x="1343" y="1880"/>
                    <a:pt x="1421" y="1861"/>
                  </a:cubicBezTo>
                  <a:cubicBezTo>
                    <a:pt x="1924" y="1740"/>
                    <a:pt x="2239" y="1232"/>
                    <a:pt x="2118" y="728"/>
                  </a:cubicBezTo>
                  <a:cubicBezTo>
                    <a:pt x="2007" y="258"/>
                    <a:pt x="1603" y="0"/>
                    <a:pt x="1196"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7"/>
            <p:cNvSpPr/>
            <p:nvPr/>
          </p:nvSpPr>
          <p:spPr>
            <a:xfrm>
              <a:off x="1629000" y="2207725"/>
              <a:ext cx="47150" cy="20925"/>
            </a:xfrm>
            <a:custGeom>
              <a:avLst/>
              <a:gdLst/>
              <a:ahLst/>
              <a:cxnLst/>
              <a:rect l="l" t="t" r="r" b="b"/>
              <a:pathLst>
                <a:path w="1886" h="837" extrusionOk="0">
                  <a:moveTo>
                    <a:pt x="1787" y="0"/>
                  </a:moveTo>
                  <a:lnTo>
                    <a:pt x="1" y="423"/>
                  </a:lnTo>
                  <a:cubicBezTo>
                    <a:pt x="1" y="495"/>
                    <a:pt x="10" y="567"/>
                    <a:pt x="28" y="639"/>
                  </a:cubicBezTo>
                  <a:cubicBezTo>
                    <a:pt x="41" y="707"/>
                    <a:pt x="68" y="774"/>
                    <a:pt x="100" y="837"/>
                  </a:cubicBezTo>
                  <a:lnTo>
                    <a:pt x="1886" y="414"/>
                  </a:lnTo>
                  <a:cubicBezTo>
                    <a:pt x="1886" y="270"/>
                    <a:pt x="1854" y="126"/>
                    <a:pt x="17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7"/>
            <p:cNvSpPr/>
            <p:nvPr/>
          </p:nvSpPr>
          <p:spPr>
            <a:xfrm>
              <a:off x="1534875" y="2269125"/>
              <a:ext cx="128475" cy="127725"/>
            </a:xfrm>
            <a:custGeom>
              <a:avLst/>
              <a:gdLst/>
              <a:ahLst/>
              <a:cxnLst/>
              <a:rect l="l" t="t" r="r" b="b"/>
              <a:pathLst>
                <a:path w="5139" h="5109" extrusionOk="0">
                  <a:moveTo>
                    <a:pt x="3784" y="0"/>
                  </a:moveTo>
                  <a:lnTo>
                    <a:pt x="3680" y="122"/>
                  </a:lnTo>
                  <a:cubicBezTo>
                    <a:pt x="3466" y="41"/>
                    <a:pt x="3237" y="2"/>
                    <a:pt x="3002" y="2"/>
                  </a:cubicBezTo>
                  <a:cubicBezTo>
                    <a:pt x="2190" y="2"/>
                    <a:pt x="1312" y="470"/>
                    <a:pt x="729" y="1301"/>
                  </a:cubicBezTo>
                  <a:cubicBezTo>
                    <a:pt x="136" y="2151"/>
                    <a:pt x="1" y="3154"/>
                    <a:pt x="302" y="3928"/>
                  </a:cubicBezTo>
                  <a:lnTo>
                    <a:pt x="194" y="4049"/>
                  </a:lnTo>
                  <a:lnTo>
                    <a:pt x="774" y="4625"/>
                  </a:lnTo>
                  <a:cubicBezTo>
                    <a:pt x="833" y="4679"/>
                    <a:pt x="891" y="4733"/>
                    <a:pt x="959" y="4778"/>
                  </a:cubicBezTo>
                  <a:cubicBezTo>
                    <a:pt x="1277" y="5002"/>
                    <a:pt x="1650" y="5108"/>
                    <a:pt x="2037" y="5108"/>
                  </a:cubicBezTo>
                  <a:cubicBezTo>
                    <a:pt x="2848" y="5108"/>
                    <a:pt x="3724" y="4642"/>
                    <a:pt x="4306" y="3811"/>
                  </a:cubicBezTo>
                  <a:cubicBezTo>
                    <a:pt x="5138" y="2623"/>
                    <a:pt x="5089" y="1355"/>
                    <a:pt x="4175" y="410"/>
                  </a:cubicBezTo>
                  <a:lnTo>
                    <a:pt x="3784"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7"/>
            <p:cNvSpPr/>
            <p:nvPr/>
          </p:nvSpPr>
          <p:spPr>
            <a:xfrm>
              <a:off x="1532075" y="2345950"/>
              <a:ext cx="48825" cy="50625"/>
            </a:xfrm>
            <a:custGeom>
              <a:avLst/>
              <a:gdLst/>
              <a:ahLst/>
              <a:cxnLst/>
              <a:rect l="l" t="t" r="r" b="b"/>
              <a:pathLst>
                <a:path w="1953" h="2025" extrusionOk="0">
                  <a:moveTo>
                    <a:pt x="108" y="0"/>
                  </a:moveTo>
                  <a:lnTo>
                    <a:pt x="0" y="99"/>
                  </a:lnTo>
                  <a:lnTo>
                    <a:pt x="293" y="418"/>
                  </a:lnTo>
                  <a:lnTo>
                    <a:pt x="1728" y="1988"/>
                  </a:lnTo>
                  <a:cubicBezTo>
                    <a:pt x="1800" y="2002"/>
                    <a:pt x="1876" y="2015"/>
                    <a:pt x="1953" y="2024"/>
                  </a:cubicBezTo>
                  <a:lnTo>
                    <a:pt x="266" y="167"/>
                  </a:lnTo>
                  <a:lnTo>
                    <a:pt x="108"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7"/>
            <p:cNvSpPr/>
            <p:nvPr/>
          </p:nvSpPr>
          <p:spPr>
            <a:xfrm>
              <a:off x="1547125" y="2345950"/>
              <a:ext cx="48275" cy="50625"/>
            </a:xfrm>
            <a:custGeom>
              <a:avLst/>
              <a:gdLst/>
              <a:ahLst/>
              <a:cxnLst/>
              <a:rect l="l" t="t" r="r" b="b"/>
              <a:pathLst>
                <a:path w="1931" h="2025" extrusionOk="0">
                  <a:moveTo>
                    <a:pt x="109" y="0"/>
                  </a:moveTo>
                  <a:lnTo>
                    <a:pt x="1" y="99"/>
                  </a:lnTo>
                  <a:lnTo>
                    <a:pt x="1760" y="2024"/>
                  </a:lnTo>
                  <a:cubicBezTo>
                    <a:pt x="1814" y="2015"/>
                    <a:pt x="1877" y="2006"/>
                    <a:pt x="1931" y="1997"/>
                  </a:cubicBezTo>
                  <a:lnTo>
                    <a:pt x="109"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7"/>
            <p:cNvSpPr/>
            <p:nvPr/>
          </p:nvSpPr>
          <p:spPr>
            <a:xfrm>
              <a:off x="1562325" y="2345950"/>
              <a:ext cx="45125" cy="47925"/>
            </a:xfrm>
            <a:custGeom>
              <a:avLst/>
              <a:gdLst/>
              <a:ahLst/>
              <a:cxnLst/>
              <a:rect l="l" t="t" r="r" b="b"/>
              <a:pathLst>
                <a:path w="1805" h="1917" extrusionOk="0">
                  <a:moveTo>
                    <a:pt x="104" y="0"/>
                  </a:moveTo>
                  <a:lnTo>
                    <a:pt x="0" y="99"/>
                  </a:lnTo>
                  <a:lnTo>
                    <a:pt x="1656" y="1916"/>
                  </a:lnTo>
                  <a:cubicBezTo>
                    <a:pt x="1705" y="1898"/>
                    <a:pt x="1755" y="1885"/>
                    <a:pt x="1804" y="1862"/>
                  </a:cubicBezTo>
                  <a:lnTo>
                    <a:pt x="104"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7"/>
            <p:cNvSpPr/>
            <p:nvPr/>
          </p:nvSpPr>
          <p:spPr>
            <a:xfrm>
              <a:off x="1577275" y="2345950"/>
              <a:ext cx="40625" cy="43325"/>
            </a:xfrm>
            <a:custGeom>
              <a:avLst/>
              <a:gdLst/>
              <a:ahLst/>
              <a:cxnLst/>
              <a:rect l="l" t="t" r="r" b="b"/>
              <a:pathLst>
                <a:path w="1625" h="1733" extrusionOk="0">
                  <a:moveTo>
                    <a:pt x="109" y="0"/>
                  </a:moveTo>
                  <a:lnTo>
                    <a:pt x="1" y="99"/>
                  </a:lnTo>
                  <a:lnTo>
                    <a:pt x="1494" y="1732"/>
                  </a:lnTo>
                  <a:cubicBezTo>
                    <a:pt x="1539" y="1710"/>
                    <a:pt x="1580" y="1687"/>
                    <a:pt x="1625" y="1660"/>
                  </a:cubicBezTo>
                  <a:lnTo>
                    <a:pt x="109"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7"/>
            <p:cNvSpPr/>
            <p:nvPr/>
          </p:nvSpPr>
          <p:spPr>
            <a:xfrm>
              <a:off x="1592450" y="2345950"/>
              <a:ext cx="34675" cy="37250"/>
            </a:xfrm>
            <a:custGeom>
              <a:avLst/>
              <a:gdLst/>
              <a:ahLst/>
              <a:cxnLst/>
              <a:rect l="l" t="t" r="r" b="b"/>
              <a:pathLst>
                <a:path w="1387" h="1490" extrusionOk="0">
                  <a:moveTo>
                    <a:pt x="109" y="0"/>
                  </a:moveTo>
                  <a:lnTo>
                    <a:pt x="1" y="99"/>
                  </a:lnTo>
                  <a:lnTo>
                    <a:pt x="1270" y="1489"/>
                  </a:lnTo>
                  <a:cubicBezTo>
                    <a:pt x="1310" y="1462"/>
                    <a:pt x="1346" y="1435"/>
                    <a:pt x="1386" y="1404"/>
                  </a:cubicBezTo>
                  <a:lnTo>
                    <a:pt x="109"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7"/>
            <p:cNvSpPr/>
            <p:nvPr/>
          </p:nvSpPr>
          <p:spPr>
            <a:xfrm>
              <a:off x="1607425" y="2345950"/>
              <a:ext cx="27800" cy="30050"/>
            </a:xfrm>
            <a:custGeom>
              <a:avLst/>
              <a:gdLst/>
              <a:ahLst/>
              <a:cxnLst/>
              <a:rect l="l" t="t" r="r" b="b"/>
              <a:pathLst>
                <a:path w="1112" h="1202" extrusionOk="0">
                  <a:moveTo>
                    <a:pt x="108" y="0"/>
                  </a:moveTo>
                  <a:lnTo>
                    <a:pt x="0" y="99"/>
                  </a:lnTo>
                  <a:lnTo>
                    <a:pt x="1008" y="1201"/>
                  </a:lnTo>
                  <a:cubicBezTo>
                    <a:pt x="1044" y="1170"/>
                    <a:pt x="1080" y="1134"/>
                    <a:pt x="1111" y="1098"/>
                  </a:cubicBezTo>
                  <a:lnTo>
                    <a:pt x="108"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7"/>
            <p:cNvSpPr/>
            <p:nvPr/>
          </p:nvSpPr>
          <p:spPr>
            <a:xfrm>
              <a:off x="1609325" y="2331100"/>
              <a:ext cx="33200" cy="36350"/>
            </a:xfrm>
            <a:custGeom>
              <a:avLst/>
              <a:gdLst/>
              <a:ahLst/>
              <a:cxnLst/>
              <a:rect l="l" t="t" r="r" b="b"/>
              <a:pathLst>
                <a:path w="1328" h="1454" extrusionOk="0">
                  <a:moveTo>
                    <a:pt x="104" y="0"/>
                  </a:moveTo>
                  <a:lnTo>
                    <a:pt x="1" y="99"/>
                  </a:lnTo>
                  <a:lnTo>
                    <a:pt x="1238" y="1453"/>
                  </a:lnTo>
                  <a:cubicBezTo>
                    <a:pt x="1269" y="1413"/>
                    <a:pt x="1296" y="1372"/>
                    <a:pt x="1328" y="1336"/>
                  </a:cubicBezTo>
                  <a:lnTo>
                    <a:pt x="104"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7"/>
            <p:cNvSpPr/>
            <p:nvPr/>
          </p:nvSpPr>
          <p:spPr>
            <a:xfrm>
              <a:off x="1609325" y="2314000"/>
              <a:ext cx="39400" cy="43650"/>
            </a:xfrm>
            <a:custGeom>
              <a:avLst/>
              <a:gdLst/>
              <a:ahLst/>
              <a:cxnLst/>
              <a:rect l="l" t="t" r="r" b="b"/>
              <a:pathLst>
                <a:path w="1576" h="1746" extrusionOk="0">
                  <a:moveTo>
                    <a:pt x="109" y="0"/>
                  </a:moveTo>
                  <a:lnTo>
                    <a:pt x="1" y="99"/>
                  </a:lnTo>
                  <a:lnTo>
                    <a:pt x="1503" y="1746"/>
                  </a:lnTo>
                  <a:cubicBezTo>
                    <a:pt x="1526" y="1701"/>
                    <a:pt x="1553" y="1656"/>
                    <a:pt x="1575" y="1611"/>
                  </a:cubicBezTo>
                  <a:lnTo>
                    <a:pt x="109"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7"/>
            <p:cNvSpPr/>
            <p:nvPr/>
          </p:nvSpPr>
          <p:spPr>
            <a:xfrm>
              <a:off x="1609325" y="2297025"/>
              <a:ext cx="44450" cy="49500"/>
            </a:xfrm>
            <a:custGeom>
              <a:avLst/>
              <a:gdLst/>
              <a:ahLst/>
              <a:cxnLst/>
              <a:rect l="l" t="t" r="r" b="b"/>
              <a:pathLst>
                <a:path w="1778" h="1980" extrusionOk="0">
                  <a:moveTo>
                    <a:pt x="109" y="0"/>
                  </a:moveTo>
                  <a:lnTo>
                    <a:pt x="1" y="99"/>
                  </a:lnTo>
                  <a:lnTo>
                    <a:pt x="1719" y="1980"/>
                  </a:lnTo>
                  <a:cubicBezTo>
                    <a:pt x="1742" y="1930"/>
                    <a:pt x="1760" y="1881"/>
                    <a:pt x="1778" y="1827"/>
                  </a:cubicBezTo>
                  <a:lnTo>
                    <a:pt x="109"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7"/>
            <p:cNvSpPr/>
            <p:nvPr/>
          </p:nvSpPr>
          <p:spPr>
            <a:xfrm>
              <a:off x="1609325" y="2279925"/>
              <a:ext cx="47600" cy="53775"/>
            </a:xfrm>
            <a:custGeom>
              <a:avLst/>
              <a:gdLst/>
              <a:ahLst/>
              <a:cxnLst/>
              <a:rect l="l" t="t" r="r" b="b"/>
              <a:pathLst>
                <a:path w="1904" h="2151" extrusionOk="0">
                  <a:moveTo>
                    <a:pt x="109" y="0"/>
                  </a:moveTo>
                  <a:lnTo>
                    <a:pt x="1" y="99"/>
                  </a:lnTo>
                  <a:lnTo>
                    <a:pt x="1877" y="2151"/>
                  </a:lnTo>
                  <a:cubicBezTo>
                    <a:pt x="1886" y="2092"/>
                    <a:pt x="1895" y="2029"/>
                    <a:pt x="1904" y="1971"/>
                  </a:cubicBezTo>
                  <a:lnTo>
                    <a:pt x="109"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7"/>
            <p:cNvSpPr/>
            <p:nvPr/>
          </p:nvSpPr>
          <p:spPr>
            <a:xfrm>
              <a:off x="1609325" y="2262825"/>
              <a:ext cx="47825" cy="54900"/>
            </a:xfrm>
            <a:custGeom>
              <a:avLst/>
              <a:gdLst/>
              <a:ahLst/>
              <a:cxnLst/>
              <a:rect l="l" t="t" r="r" b="b"/>
              <a:pathLst>
                <a:path w="1913" h="2196" extrusionOk="0">
                  <a:moveTo>
                    <a:pt x="109" y="1"/>
                  </a:moveTo>
                  <a:lnTo>
                    <a:pt x="1" y="100"/>
                  </a:lnTo>
                  <a:lnTo>
                    <a:pt x="140" y="257"/>
                  </a:lnTo>
                  <a:lnTo>
                    <a:pt x="1913" y="2196"/>
                  </a:lnTo>
                  <a:cubicBezTo>
                    <a:pt x="1908" y="2115"/>
                    <a:pt x="1899" y="2029"/>
                    <a:pt x="1881" y="1948"/>
                  </a:cubicBezTo>
                  <a:lnTo>
                    <a:pt x="361" y="279"/>
                  </a:lnTo>
                  <a:lnTo>
                    <a:pt x="109" y="1"/>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7"/>
            <p:cNvSpPr/>
            <p:nvPr/>
          </p:nvSpPr>
          <p:spPr>
            <a:xfrm>
              <a:off x="1518350" y="2255575"/>
              <a:ext cx="132500" cy="127675"/>
            </a:xfrm>
            <a:custGeom>
              <a:avLst/>
              <a:gdLst/>
              <a:ahLst/>
              <a:cxnLst/>
              <a:rect l="l" t="t" r="r" b="b"/>
              <a:pathLst>
                <a:path w="5300" h="5107" extrusionOk="0">
                  <a:moveTo>
                    <a:pt x="3131" y="1"/>
                  </a:moveTo>
                  <a:cubicBezTo>
                    <a:pt x="2320" y="1"/>
                    <a:pt x="1446" y="467"/>
                    <a:pt x="864" y="1298"/>
                  </a:cubicBezTo>
                  <a:cubicBezTo>
                    <a:pt x="0" y="2526"/>
                    <a:pt x="104" y="4083"/>
                    <a:pt x="1089" y="4776"/>
                  </a:cubicBezTo>
                  <a:cubicBezTo>
                    <a:pt x="1409" y="5000"/>
                    <a:pt x="1782" y="5106"/>
                    <a:pt x="2170" y="5106"/>
                  </a:cubicBezTo>
                  <a:cubicBezTo>
                    <a:pt x="2981" y="5106"/>
                    <a:pt x="3856" y="4640"/>
                    <a:pt x="4440" y="3808"/>
                  </a:cubicBezTo>
                  <a:cubicBezTo>
                    <a:pt x="5300" y="2585"/>
                    <a:pt x="5196" y="1028"/>
                    <a:pt x="4211" y="331"/>
                  </a:cubicBezTo>
                  <a:cubicBezTo>
                    <a:pt x="3891" y="107"/>
                    <a:pt x="3518" y="1"/>
                    <a:pt x="3131"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7"/>
            <p:cNvSpPr/>
            <p:nvPr/>
          </p:nvSpPr>
          <p:spPr>
            <a:xfrm>
              <a:off x="1524075" y="2261475"/>
              <a:ext cx="120925" cy="116325"/>
            </a:xfrm>
            <a:custGeom>
              <a:avLst/>
              <a:gdLst/>
              <a:ahLst/>
              <a:cxnLst/>
              <a:rect l="l" t="t" r="r" b="b"/>
              <a:pathLst>
                <a:path w="4837" h="4653" extrusionOk="0">
                  <a:moveTo>
                    <a:pt x="2879" y="54"/>
                  </a:moveTo>
                  <a:cubicBezTo>
                    <a:pt x="3213" y="54"/>
                    <a:pt x="3538" y="158"/>
                    <a:pt x="3811" y="347"/>
                  </a:cubicBezTo>
                  <a:cubicBezTo>
                    <a:pt x="4684" y="959"/>
                    <a:pt x="4769" y="2349"/>
                    <a:pt x="4005" y="3442"/>
                  </a:cubicBezTo>
                  <a:cubicBezTo>
                    <a:pt x="3501" y="4153"/>
                    <a:pt x="2727" y="4598"/>
                    <a:pt x="1980" y="4598"/>
                  </a:cubicBezTo>
                  <a:cubicBezTo>
                    <a:pt x="1973" y="4598"/>
                    <a:pt x="1966" y="4598"/>
                    <a:pt x="1959" y="4598"/>
                  </a:cubicBezTo>
                  <a:cubicBezTo>
                    <a:pt x="1624" y="4598"/>
                    <a:pt x="1300" y="4495"/>
                    <a:pt x="1026" y="4306"/>
                  </a:cubicBezTo>
                  <a:cubicBezTo>
                    <a:pt x="154" y="3694"/>
                    <a:pt x="68" y="2304"/>
                    <a:pt x="833" y="1215"/>
                  </a:cubicBezTo>
                  <a:cubicBezTo>
                    <a:pt x="1337" y="500"/>
                    <a:pt x="2111" y="55"/>
                    <a:pt x="2857" y="55"/>
                  </a:cubicBezTo>
                  <a:cubicBezTo>
                    <a:pt x="2864" y="54"/>
                    <a:pt x="2872" y="54"/>
                    <a:pt x="2879" y="54"/>
                  </a:cubicBezTo>
                  <a:close/>
                  <a:moveTo>
                    <a:pt x="2879" y="0"/>
                  </a:moveTo>
                  <a:cubicBezTo>
                    <a:pt x="2872" y="0"/>
                    <a:pt x="2865" y="0"/>
                    <a:pt x="2857" y="1"/>
                  </a:cubicBezTo>
                  <a:cubicBezTo>
                    <a:pt x="2120" y="1"/>
                    <a:pt x="1319" y="423"/>
                    <a:pt x="788" y="1179"/>
                  </a:cubicBezTo>
                  <a:cubicBezTo>
                    <a:pt x="1" y="2299"/>
                    <a:pt x="95" y="3716"/>
                    <a:pt x="995" y="4351"/>
                  </a:cubicBezTo>
                  <a:cubicBezTo>
                    <a:pt x="1281" y="4549"/>
                    <a:pt x="1615" y="4652"/>
                    <a:pt x="1958" y="4652"/>
                  </a:cubicBezTo>
                  <a:cubicBezTo>
                    <a:pt x="1966" y="4652"/>
                    <a:pt x="1973" y="4652"/>
                    <a:pt x="1980" y="4652"/>
                  </a:cubicBezTo>
                  <a:cubicBezTo>
                    <a:pt x="2722" y="4652"/>
                    <a:pt x="3519" y="4229"/>
                    <a:pt x="4049" y="3474"/>
                  </a:cubicBezTo>
                  <a:cubicBezTo>
                    <a:pt x="4837" y="2353"/>
                    <a:pt x="4742" y="932"/>
                    <a:pt x="3843" y="302"/>
                  </a:cubicBezTo>
                  <a:cubicBezTo>
                    <a:pt x="3561" y="104"/>
                    <a:pt x="3223" y="0"/>
                    <a:pt x="28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5" name="Google Shape;665;p17"/>
          <p:cNvSpPr txBox="1"/>
          <p:nvPr/>
        </p:nvSpPr>
        <p:spPr>
          <a:xfrm>
            <a:off x="537375" y="1458600"/>
            <a:ext cx="81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800">
                <a:latin typeface="Source Code Pro"/>
                <a:ea typeface="Source Code Pro"/>
                <a:cs typeface="Source Code Pro"/>
                <a:sym typeface="Source Code Pro"/>
              </a:rPr>
              <a:t>1)</a:t>
            </a:r>
            <a:endParaRPr sz="2800">
              <a:latin typeface="Source Code Pro"/>
              <a:ea typeface="Source Code Pro"/>
              <a:cs typeface="Source Code Pro"/>
              <a:sym typeface="Source Code Pro"/>
            </a:endParaRPr>
          </a:p>
        </p:txBody>
      </p:sp>
      <p:sp>
        <p:nvSpPr>
          <p:cNvPr id="666" name="Google Shape;666;p17"/>
          <p:cNvSpPr txBox="1"/>
          <p:nvPr/>
        </p:nvSpPr>
        <p:spPr>
          <a:xfrm>
            <a:off x="537375" y="2687388"/>
            <a:ext cx="81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800">
                <a:latin typeface="Source Code Pro"/>
                <a:ea typeface="Source Code Pro"/>
                <a:cs typeface="Source Code Pro"/>
                <a:sym typeface="Source Code Pro"/>
              </a:rPr>
              <a:t>2)</a:t>
            </a:r>
            <a:endParaRPr sz="2800">
              <a:latin typeface="Source Code Pro"/>
              <a:ea typeface="Source Code Pro"/>
              <a:cs typeface="Source Code Pro"/>
              <a:sym typeface="Source Code Pro"/>
            </a:endParaRPr>
          </a:p>
        </p:txBody>
      </p:sp>
      <p:sp>
        <p:nvSpPr>
          <p:cNvPr id="667" name="Google Shape;667;p17"/>
          <p:cNvSpPr txBox="1"/>
          <p:nvPr/>
        </p:nvSpPr>
        <p:spPr>
          <a:xfrm>
            <a:off x="537375" y="4038300"/>
            <a:ext cx="81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800">
                <a:latin typeface="Source Code Pro"/>
                <a:ea typeface="Source Code Pro"/>
                <a:cs typeface="Source Code Pro"/>
                <a:sym typeface="Source Code Pro"/>
              </a:rPr>
              <a:t>3)</a:t>
            </a:r>
            <a:endParaRPr sz="2800">
              <a:latin typeface="Source Code Pro"/>
              <a:ea typeface="Source Code Pro"/>
              <a:cs typeface="Source Code Pro"/>
              <a:sym typeface="Source Code Pro"/>
            </a:endParaRPr>
          </a:p>
        </p:txBody>
      </p:sp>
      <p:sp>
        <p:nvSpPr>
          <p:cNvPr id="668" name="Google Shape;668;p17"/>
          <p:cNvSpPr txBox="1">
            <a:spLocks noGrp="1"/>
          </p:cNvSpPr>
          <p:nvPr>
            <p:ph type="body" idx="2"/>
          </p:nvPr>
        </p:nvSpPr>
        <p:spPr>
          <a:xfrm>
            <a:off x="3315025" y="2359500"/>
            <a:ext cx="5461500" cy="1271400"/>
          </a:xfrm>
          <a:prstGeom prst="rect">
            <a:avLst/>
          </a:prstGeom>
          <a:solidFill>
            <a:schemeClr val="lt1"/>
          </a:solidFill>
        </p:spPr>
        <p:txBody>
          <a:bodyPr spcFirstLastPara="1" wrap="square" lIns="91425" tIns="91425" rIns="91425" bIns="91425" anchor="ctr" anchorCtr="0">
            <a:normAutofit fontScale="92500" lnSpcReduction="10000"/>
          </a:bodyPr>
          <a:lstStyle/>
          <a:p>
            <a:pPr marL="457200" lvl="0" indent="0" algn="l" rtl="0">
              <a:spcBef>
                <a:spcPts val="0"/>
              </a:spcBef>
              <a:spcAft>
                <a:spcPts val="1200"/>
              </a:spcAft>
              <a:buNone/>
            </a:pPr>
            <a:r>
              <a:rPr lang="tr" b="1"/>
              <a:t>Lack of Research: </a:t>
            </a:r>
            <a:r>
              <a:rPr lang="tr"/>
              <a:t>The disease being rare and not much information being available, most families are uninformed about their child’s status</a:t>
            </a:r>
            <a:endParaRPr/>
          </a:p>
        </p:txBody>
      </p:sp>
      <p:sp>
        <p:nvSpPr>
          <p:cNvPr id="669" name="Google Shape;669;p17"/>
          <p:cNvSpPr txBox="1">
            <a:spLocks noGrp="1"/>
          </p:cNvSpPr>
          <p:nvPr>
            <p:ph type="body" idx="2"/>
          </p:nvPr>
        </p:nvSpPr>
        <p:spPr>
          <a:xfrm>
            <a:off x="3315050" y="3630900"/>
            <a:ext cx="5461500" cy="1361400"/>
          </a:xfrm>
          <a:prstGeom prst="rect">
            <a:avLst/>
          </a:prstGeom>
          <a:solidFill>
            <a:schemeClr val="lt1"/>
          </a:solidFill>
        </p:spPr>
        <p:txBody>
          <a:bodyPr spcFirstLastPara="1" wrap="square" lIns="91425" tIns="91425" rIns="91425" bIns="91425" anchor="ctr" anchorCtr="0">
            <a:normAutofit fontScale="85000" lnSpcReduction="20000"/>
          </a:bodyPr>
          <a:lstStyle/>
          <a:p>
            <a:pPr marL="457200" lvl="0" indent="0" algn="l" rtl="0">
              <a:spcBef>
                <a:spcPts val="0"/>
              </a:spcBef>
              <a:spcAft>
                <a:spcPts val="1200"/>
              </a:spcAft>
              <a:buNone/>
            </a:pPr>
            <a:r>
              <a:rPr lang="tr" b="1"/>
              <a:t>Caregiving Hardships:</a:t>
            </a:r>
            <a:r>
              <a:rPr lang="tr"/>
              <a:t> Becoming a caregiver is a challenging duty with emotional /psychological needs to be fulfilled in order to effectively carry on the duty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8"/>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tr"/>
              <a:t>What Could Be Done?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9"/>
          <p:cNvSpPr txBox="1">
            <a:spLocks noGrp="1"/>
          </p:cNvSpPr>
          <p:nvPr>
            <p:ph type="title"/>
          </p:nvPr>
        </p:nvSpPr>
        <p:spPr>
          <a:xfrm>
            <a:off x="265500" y="1596800"/>
            <a:ext cx="4045200" cy="8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tr" sz="1360" b="0">
                <a:latin typeface="Source Code Pro"/>
                <a:ea typeface="Source Code Pro"/>
                <a:cs typeface="Source Code Pro"/>
                <a:sym typeface="Source Code Pro"/>
              </a:rPr>
              <a:t>Our main aim is to launch a website/Application to eliminate  these points as much as possible:</a:t>
            </a: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a:p>
            <a:pPr marL="0" lvl="0" indent="0" algn="l" rtl="0">
              <a:spcBef>
                <a:spcPts val="0"/>
              </a:spcBef>
              <a:spcAft>
                <a:spcPts val="0"/>
              </a:spcAft>
              <a:buSzPts val="990"/>
              <a:buNone/>
            </a:pPr>
            <a:endParaRPr sz="1360" b="0">
              <a:latin typeface="Source Code Pro"/>
              <a:ea typeface="Source Code Pro"/>
              <a:cs typeface="Source Code Pro"/>
              <a:sym typeface="Source Code Pro"/>
            </a:endParaRPr>
          </a:p>
        </p:txBody>
      </p:sp>
      <p:sp>
        <p:nvSpPr>
          <p:cNvPr id="680" name="Google Shape;680;p19"/>
          <p:cNvSpPr txBox="1">
            <a:spLocks noGrp="1"/>
          </p:cNvSpPr>
          <p:nvPr>
            <p:ph type="body" idx="2"/>
          </p:nvPr>
        </p:nvSpPr>
        <p:spPr>
          <a:xfrm>
            <a:off x="4939500" y="724200"/>
            <a:ext cx="3837000" cy="3695100"/>
          </a:xfrm>
          <a:prstGeom prst="rect">
            <a:avLst/>
          </a:prstGeom>
          <a:solidFill>
            <a:schemeClr val="dk1"/>
          </a:solidFill>
        </p:spPr>
        <p:txBody>
          <a:bodyPr spcFirstLastPara="1" wrap="square" lIns="91425" tIns="91425" rIns="91425" bIns="91425" anchor="ctr" anchorCtr="0">
            <a:normAutofit/>
          </a:bodyPr>
          <a:lstStyle/>
          <a:p>
            <a:pPr marL="914400" lvl="0" indent="0" algn="l" rtl="0">
              <a:spcBef>
                <a:spcPts val="0"/>
              </a:spcBef>
              <a:spcAft>
                <a:spcPts val="0"/>
              </a:spcAft>
              <a:buNone/>
            </a:pPr>
            <a:endParaRPr sz="1000"/>
          </a:p>
          <a:p>
            <a:pPr marL="0" lvl="0" indent="0" algn="l" rtl="0">
              <a:spcBef>
                <a:spcPts val="1200"/>
              </a:spcBef>
              <a:spcAft>
                <a:spcPts val="1200"/>
              </a:spcAft>
              <a:buNone/>
            </a:pPr>
            <a:endParaRPr/>
          </a:p>
        </p:txBody>
      </p:sp>
      <p:pic>
        <p:nvPicPr>
          <p:cNvPr id="681" name="Google Shape;681;p19"/>
          <p:cNvPicPr preferRelativeResize="0"/>
          <p:nvPr/>
        </p:nvPicPr>
        <p:blipFill>
          <a:blip r:embed="rId3">
            <a:alphaModFix/>
          </a:blip>
          <a:stretch>
            <a:fillRect/>
          </a:stretch>
        </p:blipFill>
        <p:spPr>
          <a:xfrm>
            <a:off x="5001397" y="0"/>
            <a:ext cx="3809908" cy="5143501"/>
          </a:xfrm>
          <a:prstGeom prst="rect">
            <a:avLst/>
          </a:prstGeom>
          <a:noFill/>
          <a:ln>
            <a:noFill/>
          </a:ln>
        </p:spPr>
      </p:pic>
      <p:sp>
        <p:nvSpPr>
          <p:cNvPr id="682" name="Google Shape;682;p19"/>
          <p:cNvSpPr/>
          <p:nvPr/>
        </p:nvSpPr>
        <p:spPr>
          <a:xfrm>
            <a:off x="6625900" y="813750"/>
            <a:ext cx="713305" cy="491325"/>
          </a:xfrm>
          <a:prstGeom prst="rect">
            <a:avLst/>
          </a:prstGeom>
        </p:spPr>
        <p:txBody>
          <a:bodyPr>
            <a:prstTxWarp prst="textPlain">
              <a:avLst/>
            </a:prstTxWarp>
          </a:bodyPr>
          <a:lstStyle/>
          <a:p>
            <a:pPr lvl="0" algn="ctr"/>
            <a:r>
              <a:rPr b="0" i="0">
                <a:ln w="9525" cap="flat" cmpd="sng">
                  <a:solidFill>
                    <a:srgbClr val="980000"/>
                  </a:solidFill>
                  <a:prstDash val="solid"/>
                  <a:round/>
                  <a:headEnd type="none" w="sm" len="sm"/>
                  <a:tailEnd type="none" w="sm" len="sm"/>
                </a:ln>
                <a:solidFill>
                  <a:srgbClr val="980000"/>
                </a:solidFill>
                <a:latin typeface="Arial"/>
              </a:rPr>
              <a:t>DIPG</a:t>
            </a:r>
          </a:p>
        </p:txBody>
      </p:sp>
      <p:sp>
        <p:nvSpPr>
          <p:cNvPr id="683" name="Google Shape;683;p19"/>
          <p:cNvSpPr txBox="1">
            <a:spLocks noGrp="1"/>
          </p:cNvSpPr>
          <p:nvPr>
            <p:ph type="title"/>
          </p:nvPr>
        </p:nvSpPr>
        <p:spPr>
          <a:xfrm>
            <a:off x="265500" y="-310601"/>
            <a:ext cx="40452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tr" sz="4460"/>
              <a:t>The Saggezza Solution:</a:t>
            </a:r>
            <a:endParaRPr sz="4460"/>
          </a:p>
        </p:txBody>
      </p:sp>
      <p:pic>
        <p:nvPicPr>
          <p:cNvPr id="684" name="Google Shape;684;p19"/>
          <p:cNvPicPr preferRelativeResize="0"/>
          <p:nvPr/>
        </p:nvPicPr>
        <p:blipFill>
          <a:blip r:embed="rId4">
            <a:alphaModFix/>
          </a:blip>
          <a:stretch>
            <a:fillRect/>
          </a:stretch>
        </p:blipFill>
        <p:spPr>
          <a:xfrm>
            <a:off x="325746" y="1381275"/>
            <a:ext cx="2034175" cy="3491025"/>
          </a:xfrm>
          <a:prstGeom prst="rect">
            <a:avLst/>
          </a:prstGeom>
          <a:noFill/>
          <a:ln>
            <a:noFill/>
          </a:ln>
        </p:spPr>
      </p:pic>
      <p:sp>
        <p:nvSpPr>
          <p:cNvPr id="685" name="Google Shape;685;p19"/>
          <p:cNvSpPr/>
          <p:nvPr/>
        </p:nvSpPr>
        <p:spPr>
          <a:xfrm>
            <a:off x="6000925" y="1472850"/>
            <a:ext cx="1847575" cy="2946450"/>
          </a:xfrm>
          <a:prstGeom prst="rect">
            <a:avLst/>
          </a:prstGeom>
          <a:noFill/>
          <a:ln>
            <a:noFill/>
          </a:ln>
        </p:spPr>
      </p:sp>
      <p:pic>
        <p:nvPicPr>
          <p:cNvPr id="686" name="Google Shape;686;p19"/>
          <p:cNvPicPr preferRelativeResize="0"/>
          <p:nvPr/>
        </p:nvPicPr>
        <p:blipFill>
          <a:blip r:embed="rId5">
            <a:alphaModFix/>
          </a:blip>
          <a:stretch>
            <a:fillRect/>
          </a:stretch>
        </p:blipFill>
        <p:spPr>
          <a:xfrm>
            <a:off x="2392423" y="1457475"/>
            <a:ext cx="1970675" cy="333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20"/>
          <p:cNvSpPr/>
          <p:nvPr/>
        </p:nvSpPr>
        <p:spPr>
          <a:xfrm>
            <a:off x="366237" y="1855188"/>
            <a:ext cx="1925400" cy="1357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692" name="Google Shape;692;p20"/>
          <p:cNvSpPr txBox="1">
            <a:spLocks noGrp="1"/>
          </p:cNvSpPr>
          <p:nvPr>
            <p:ph type="body" idx="4294967295"/>
          </p:nvPr>
        </p:nvSpPr>
        <p:spPr>
          <a:xfrm>
            <a:off x="235538" y="2105703"/>
            <a:ext cx="1800300" cy="856500"/>
          </a:xfrm>
          <a:prstGeom prst="rect">
            <a:avLst/>
          </a:prstGeom>
        </p:spPr>
        <p:txBody>
          <a:bodyPr spcFirstLastPara="1" wrap="square" lIns="91425" tIns="91425" rIns="91425" bIns="91425" anchor="ctr" anchorCtr="0">
            <a:normAutofit lnSpcReduction="20000"/>
          </a:bodyPr>
          <a:lstStyle/>
          <a:p>
            <a:pPr marL="0" lvl="0" indent="0" algn="ctr" rtl="0">
              <a:lnSpc>
                <a:spcPct val="100000"/>
              </a:lnSpc>
              <a:spcBef>
                <a:spcPts val="0"/>
              </a:spcBef>
              <a:spcAft>
                <a:spcPts val="0"/>
              </a:spcAft>
              <a:buNone/>
            </a:pPr>
            <a:r>
              <a:rPr lang="tr" b="1">
                <a:solidFill>
                  <a:srgbClr val="5777B2"/>
                </a:solidFill>
              </a:rPr>
              <a:t>Emotional Support for the patient</a:t>
            </a:r>
            <a:endParaRPr b="1">
              <a:solidFill>
                <a:srgbClr val="5777B2"/>
              </a:solidFill>
            </a:endParaRPr>
          </a:p>
        </p:txBody>
      </p:sp>
      <p:grpSp>
        <p:nvGrpSpPr>
          <p:cNvPr id="693" name="Google Shape;693;p20"/>
          <p:cNvGrpSpPr/>
          <p:nvPr/>
        </p:nvGrpSpPr>
        <p:grpSpPr>
          <a:xfrm>
            <a:off x="954403" y="1274390"/>
            <a:ext cx="204529" cy="589916"/>
            <a:chOff x="777447" y="1610215"/>
            <a:chExt cx="198900" cy="593656"/>
          </a:xfrm>
        </p:grpSpPr>
        <p:cxnSp>
          <p:nvCxnSpPr>
            <p:cNvPr id="694" name="Google Shape;694;p20"/>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695" name="Google Shape;695;p20"/>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20"/>
          <p:cNvSpPr txBox="1">
            <a:spLocks noGrp="1"/>
          </p:cNvSpPr>
          <p:nvPr>
            <p:ph type="body" idx="4294967295"/>
          </p:nvPr>
        </p:nvSpPr>
        <p:spPr>
          <a:xfrm>
            <a:off x="24663" y="-19350"/>
            <a:ext cx="2437500" cy="1437000"/>
          </a:xfrm>
          <a:prstGeom prst="rect">
            <a:avLst/>
          </a:prstGeom>
        </p:spPr>
        <p:txBody>
          <a:bodyPr spcFirstLastPara="1" wrap="square" lIns="91425" tIns="91425" rIns="91425" bIns="91425" anchor="t" anchorCtr="0">
            <a:normAutofit fontScale="62500" lnSpcReduction="20000"/>
          </a:bodyPr>
          <a:lstStyle/>
          <a:p>
            <a:pPr marL="457200" lvl="0" indent="-292100" algn="l" rtl="0">
              <a:spcBef>
                <a:spcPts val="0"/>
              </a:spcBef>
              <a:spcAft>
                <a:spcPts val="0"/>
              </a:spcAft>
              <a:buSzPct val="100000"/>
              <a:buChar char="-"/>
            </a:pPr>
            <a:r>
              <a:rPr lang="tr" sz="1600"/>
              <a:t>Memory making</a:t>
            </a:r>
            <a:endParaRPr sz="1600"/>
          </a:p>
          <a:p>
            <a:pPr marL="457200" lvl="0" indent="-292100" algn="l" rtl="0">
              <a:spcBef>
                <a:spcPts val="0"/>
              </a:spcBef>
              <a:spcAft>
                <a:spcPts val="0"/>
              </a:spcAft>
              <a:buSzPct val="100000"/>
              <a:buChar char="-"/>
            </a:pPr>
            <a:r>
              <a:rPr lang="tr" sz="1600"/>
              <a:t>Assessment of health related quality of life by Pediatric Quality of Life Inventory</a:t>
            </a:r>
            <a:endParaRPr sz="1600"/>
          </a:p>
          <a:p>
            <a:pPr marL="457200" lvl="0" indent="-292100" algn="l" rtl="0">
              <a:spcBef>
                <a:spcPts val="0"/>
              </a:spcBef>
              <a:spcAft>
                <a:spcPts val="0"/>
              </a:spcAft>
              <a:buSzPct val="100000"/>
              <a:buChar char="-"/>
            </a:pPr>
            <a:r>
              <a:rPr lang="tr" sz="1600"/>
              <a:t>Addition of features to exercise impaired functions</a:t>
            </a:r>
            <a:endParaRPr sz="1600"/>
          </a:p>
        </p:txBody>
      </p:sp>
      <p:sp>
        <p:nvSpPr>
          <p:cNvPr id="697" name="Google Shape;697;p20"/>
          <p:cNvSpPr/>
          <p:nvPr/>
        </p:nvSpPr>
        <p:spPr>
          <a:xfrm>
            <a:off x="1884162" y="1855188"/>
            <a:ext cx="2109300" cy="1357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698" name="Google Shape;698;p20"/>
          <p:cNvSpPr txBox="1">
            <a:spLocks noGrp="1"/>
          </p:cNvSpPr>
          <p:nvPr>
            <p:ph type="body" idx="4294967295"/>
          </p:nvPr>
        </p:nvSpPr>
        <p:spPr>
          <a:xfrm>
            <a:off x="2202187" y="2105650"/>
            <a:ext cx="1925400" cy="8565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tr" b="1">
                <a:solidFill>
                  <a:srgbClr val="5777B2"/>
                </a:solidFill>
              </a:rPr>
              <a:t>Informative Support</a:t>
            </a:r>
            <a:endParaRPr b="1">
              <a:solidFill>
                <a:srgbClr val="5777B2"/>
              </a:solidFill>
            </a:endParaRPr>
          </a:p>
        </p:txBody>
      </p:sp>
      <p:grpSp>
        <p:nvGrpSpPr>
          <p:cNvPr id="699" name="Google Shape;699;p20"/>
          <p:cNvGrpSpPr/>
          <p:nvPr/>
        </p:nvGrpSpPr>
        <p:grpSpPr>
          <a:xfrm>
            <a:off x="2684193" y="3202979"/>
            <a:ext cx="204529" cy="589916"/>
            <a:chOff x="2223534" y="2938958"/>
            <a:chExt cx="198900" cy="593656"/>
          </a:xfrm>
        </p:grpSpPr>
        <p:cxnSp>
          <p:nvCxnSpPr>
            <p:cNvPr id="700" name="Google Shape;700;p20"/>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701" name="Google Shape;701;p20"/>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20"/>
          <p:cNvSpPr txBox="1">
            <a:spLocks noGrp="1"/>
          </p:cNvSpPr>
          <p:nvPr>
            <p:ph type="body" idx="4294967295"/>
          </p:nvPr>
        </p:nvSpPr>
        <p:spPr>
          <a:xfrm>
            <a:off x="1212950" y="3819400"/>
            <a:ext cx="3178200" cy="1437000"/>
          </a:xfrm>
          <a:prstGeom prst="rect">
            <a:avLst/>
          </a:prstGeom>
        </p:spPr>
        <p:txBody>
          <a:bodyPr spcFirstLastPara="1" wrap="square" lIns="91425" tIns="91425" rIns="91425" bIns="91425" anchor="t" anchorCtr="0">
            <a:normAutofit fontScale="62500" lnSpcReduction="20000"/>
          </a:bodyPr>
          <a:lstStyle/>
          <a:p>
            <a:pPr marL="457200" lvl="0" indent="-292100" algn="l" rtl="0">
              <a:spcBef>
                <a:spcPts val="0"/>
              </a:spcBef>
              <a:spcAft>
                <a:spcPts val="0"/>
              </a:spcAft>
              <a:buSzPct val="100000"/>
              <a:buChar char="-"/>
            </a:pPr>
            <a:r>
              <a:rPr lang="tr" sz="1600"/>
              <a:t>Educative youtube videos or blog articles from specialists in the field</a:t>
            </a:r>
            <a:endParaRPr sz="1600"/>
          </a:p>
          <a:p>
            <a:pPr marL="457200" lvl="0" indent="-292100" algn="l" rtl="0">
              <a:spcBef>
                <a:spcPts val="0"/>
              </a:spcBef>
              <a:spcAft>
                <a:spcPts val="0"/>
              </a:spcAft>
              <a:buSzPct val="100000"/>
              <a:buChar char="-"/>
            </a:pPr>
            <a:r>
              <a:rPr lang="tr" sz="1600"/>
              <a:t>Meeting with families with similar conditions to exchange information</a:t>
            </a:r>
            <a:endParaRPr sz="1600"/>
          </a:p>
          <a:p>
            <a:pPr marL="457200" lvl="0" indent="-292100" algn="l" rtl="0">
              <a:spcBef>
                <a:spcPts val="0"/>
              </a:spcBef>
              <a:spcAft>
                <a:spcPts val="0"/>
              </a:spcAft>
              <a:buSzPct val="100000"/>
              <a:buChar char="-"/>
            </a:pPr>
            <a:r>
              <a:rPr lang="tr" sz="1600"/>
              <a:t>Staying confidential but connected to community </a:t>
            </a:r>
            <a:endParaRPr sz="1600"/>
          </a:p>
        </p:txBody>
      </p:sp>
      <p:sp>
        <p:nvSpPr>
          <p:cNvPr id="703" name="Google Shape;703;p20"/>
          <p:cNvSpPr/>
          <p:nvPr/>
        </p:nvSpPr>
        <p:spPr>
          <a:xfrm>
            <a:off x="3585950" y="1855188"/>
            <a:ext cx="2109300" cy="1357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704" name="Google Shape;704;p20"/>
          <p:cNvSpPr txBox="1">
            <a:spLocks noGrp="1"/>
          </p:cNvSpPr>
          <p:nvPr>
            <p:ph type="body" idx="4294967295"/>
          </p:nvPr>
        </p:nvSpPr>
        <p:spPr>
          <a:xfrm>
            <a:off x="4051387" y="2105650"/>
            <a:ext cx="1558500" cy="8565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tr" b="1">
                <a:solidFill>
                  <a:srgbClr val="5777B2"/>
                </a:solidFill>
              </a:rPr>
              <a:t>Caregiver Support</a:t>
            </a:r>
            <a:endParaRPr b="1">
              <a:solidFill>
                <a:srgbClr val="5777B2"/>
              </a:solidFill>
            </a:endParaRPr>
          </a:p>
        </p:txBody>
      </p:sp>
      <p:grpSp>
        <p:nvGrpSpPr>
          <p:cNvPr id="705" name="Google Shape;705;p20"/>
          <p:cNvGrpSpPr/>
          <p:nvPr/>
        </p:nvGrpSpPr>
        <p:grpSpPr>
          <a:xfrm>
            <a:off x="4341876" y="1274393"/>
            <a:ext cx="204529" cy="589916"/>
            <a:chOff x="3918084" y="1610215"/>
            <a:chExt cx="198900" cy="593656"/>
          </a:xfrm>
        </p:grpSpPr>
        <p:cxnSp>
          <p:nvCxnSpPr>
            <p:cNvPr id="706" name="Google Shape;706;p20"/>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707" name="Google Shape;707;p20"/>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20"/>
          <p:cNvSpPr txBox="1">
            <a:spLocks noGrp="1"/>
          </p:cNvSpPr>
          <p:nvPr>
            <p:ph type="body" idx="4294967295"/>
          </p:nvPr>
        </p:nvSpPr>
        <p:spPr>
          <a:xfrm>
            <a:off x="3378538" y="0"/>
            <a:ext cx="2366400" cy="1357500"/>
          </a:xfrm>
          <a:prstGeom prst="rect">
            <a:avLst/>
          </a:prstGeom>
        </p:spPr>
        <p:txBody>
          <a:bodyPr spcFirstLastPara="1" wrap="square" lIns="91425" tIns="91425" rIns="91425" bIns="91425" anchor="t" anchorCtr="0">
            <a:normAutofit fontScale="70000"/>
          </a:bodyPr>
          <a:lstStyle/>
          <a:p>
            <a:pPr marL="457200" lvl="0" indent="-299720" algn="l" rtl="0">
              <a:spcBef>
                <a:spcPts val="0"/>
              </a:spcBef>
              <a:spcAft>
                <a:spcPts val="0"/>
              </a:spcAft>
              <a:buSzPct val="100000"/>
              <a:buChar char="-"/>
            </a:pPr>
            <a:r>
              <a:rPr lang="tr" sz="1600"/>
              <a:t>Coping strategy tips</a:t>
            </a:r>
            <a:endParaRPr sz="1600"/>
          </a:p>
          <a:p>
            <a:pPr marL="457200" lvl="0" indent="-299720" algn="l" rtl="0">
              <a:spcBef>
                <a:spcPts val="0"/>
              </a:spcBef>
              <a:spcAft>
                <a:spcPts val="0"/>
              </a:spcAft>
              <a:buSzPct val="100000"/>
              <a:buChar char="-"/>
            </a:pPr>
            <a:r>
              <a:rPr lang="tr" sz="1600"/>
              <a:t>Funding campaigns</a:t>
            </a:r>
            <a:endParaRPr sz="1600"/>
          </a:p>
          <a:p>
            <a:pPr marL="457200" lvl="0" indent="-299720" algn="l" rtl="0">
              <a:spcBef>
                <a:spcPts val="0"/>
              </a:spcBef>
              <a:spcAft>
                <a:spcPts val="0"/>
              </a:spcAft>
              <a:buSzPct val="100000"/>
              <a:buChar char="-"/>
            </a:pPr>
            <a:r>
              <a:rPr lang="tr" sz="1600"/>
              <a:t>Daily/Weekly/Monthly Questioners</a:t>
            </a:r>
            <a:endParaRPr sz="1600"/>
          </a:p>
          <a:p>
            <a:pPr marL="457200" lvl="0" indent="-299720" algn="l" rtl="0">
              <a:spcBef>
                <a:spcPts val="0"/>
              </a:spcBef>
              <a:spcAft>
                <a:spcPts val="0"/>
              </a:spcAft>
              <a:buSzPct val="100000"/>
              <a:buChar char="-"/>
            </a:pPr>
            <a:r>
              <a:rPr lang="tr" sz="1600"/>
              <a:t>Educative Videos for Children</a:t>
            </a:r>
            <a:endParaRPr sz="1600"/>
          </a:p>
        </p:txBody>
      </p:sp>
      <p:sp>
        <p:nvSpPr>
          <p:cNvPr id="709" name="Google Shape;709;p20"/>
          <p:cNvSpPr/>
          <p:nvPr/>
        </p:nvSpPr>
        <p:spPr>
          <a:xfrm>
            <a:off x="5287738" y="1855188"/>
            <a:ext cx="2109300" cy="1357500"/>
          </a:xfrm>
          <a:prstGeom prst="chevron">
            <a:avLst>
              <a:gd name="adj" fmla="val 50000"/>
            </a:avLst>
          </a:prstGeom>
          <a:solidFill>
            <a:srgbClr val="5777B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710" name="Google Shape;710;p20"/>
          <p:cNvSpPr txBox="1">
            <a:spLocks noGrp="1"/>
          </p:cNvSpPr>
          <p:nvPr>
            <p:ph type="body" idx="4294967295"/>
          </p:nvPr>
        </p:nvSpPr>
        <p:spPr>
          <a:xfrm>
            <a:off x="5820202" y="2021895"/>
            <a:ext cx="1352700" cy="856500"/>
          </a:xfrm>
          <a:prstGeom prst="rect">
            <a:avLst/>
          </a:prstGeom>
        </p:spPr>
        <p:txBody>
          <a:bodyPr spcFirstLastPara="1" wrap="square" lIns="91425" tIns="91425" rIns="91425" bIns="91425" anchor="ctr" anchorCtr="0">
            <a:normAutofit fontScale="77500"/>
          </a:bodyPr>
          <a:lstStyle/>
          <a:p>
            <a:pPr marL="0" lvl="0" indent="0" algn="ctr" rtl="0">
              <a:lnSpc>
                <a:spcPct val="100000"/>
              </a:lnSpc>
              <a:spcBef>
                <a:spcPts val="0"/>
              </a:spcBef>
              <a:spcAft>
                <a:spcPts val="0"/>
              </a:spcAft>
              <a:buNone/>
            </a:pPr>
            <a:r>
              <a:rPr lang="tr" b="1">
                <a:solidFill>
                  <a:schemeClr val="lt1"/>
                </a:solidFill>
              </a:rPr>
              <a:t>Formation of the website/app</a:t>
            </a:r>
            <a:endParaRPr b="1">
              <a:solidFill>
                <a:schemeClr val="lt1"/>
              </a:solidFill>
            </a:endParaRPr>
          </a:p>
        </p:txBody>
      </p:sp>
      <p:sp>
        <p:nvSpPr>
          <p:cNvPr id="711" name="Google Shape;711;p20"/>
          <p:cNvSpPr/>
          <p:nvPr/>
        </p:nvSpPr>
        <p:spPr>
          <a:xfrm>
            <a:off x="6989527" y="1855188"/>
            <a:ext cx="2109300" cy="1357500"/>
          </a:xfrm>
          <a:prstGeom prst="chevron">
            <a:avLst>
              <a:gd name="adj" fmla="val 50000"/>
            </a:avLst>
          </a:prstGeom>
          <a:solidFill>
            <a:srgbClr val="5777B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712" name="Google Shape;712;p20"/>
          <p:cNvSpPr txBox="1">
            <a:spLocks noGrp="1"/>
          </p:cNvSpPr>
          <p:nvPr>
            <p:ph type="body" idx="4294967295"/>
          </p:nvPr>
        </p:nvSpPr>
        <p:spPr>
          <a:xfrm>
            <a:off x="7434913" y="1993350"/>
            <a:ext cx="1657500" cy="1081200"/>
          </a:xfrm>
          <a:prstGeom prst="rect">
            <a:avLst/>
          </a:prstGeom>
        </p:spPr>
        <p:txBody>
          <a:bodyPr spcFirstLastPara="1" wrap="square" lIns="91425" tIns="91425" rIns="91425" bIns="91425" anchor="ctr" anchorCtr="0">
            <a:normAutofit fontScale="92500" lnSpcReduction="20000"/>
          </a:bodyPr>
          <a:lstStyle/>
          <a:p>
            <a:pPr marL="0" lvl="0" indent="0" algn="ctr" rtl="0">
              <a:lnSpc>
                <a:spcPct val="100000"/>
              </a:lnSpc>
              <a:spcBef>
                <a:spcPts val="0"/>
              </a:spcBef>
              <a:spcAft>
                <a:spcPts val="0"/>
              </a:spcAft>
              <a:buNone/>
            </a:pPr>
            <a:r>
              <a:rPr lang="tr" b="1">
                <a:solidFill>
                  <a:schemeClr val="dk1"/>
                </a:solidFill>
                <a:highlight>
                  <a:srgbClr val="5777B2"/>
                </a:highlight>
              </a:rPr>
              <a:t>Further Utilization by the hospitals</a:t>
            </a:r>
            <a:endParaRPr b="1">
              <a:solidFill>
                <a:schemeClr val="dk1"/>
              </a:solidFill>
              <a:highlight>
                <a:srgbClr val="5777B2"/>
              </a:highlight>
            </a:endParaRPr>
          </a:p>
        </p:txBody>
      </p:sp>
      <p:sp>
        <p:nvSpPr>
          <p:cNvPr id="713" name="Google Shape;713;p20"/>
          <p:cNvSpPr txBox="1">
            <a:spLocks noGrp="1"/>
          </p:cNvSpPr>
          <p:nvPr>
            <p:ph type="body" idx="4294967295"/>
          </p:nvPr>
        </p:nvSpPr>
        <p:spPr>
          <a:xfrm>
            <a:off x="6710663" y="16125"/>
            <a:ext cx="2366400" cy="1611900"/>
          </a:xfrm>
          <a:prstGeom prst="rect">
            <a:avLst/>
          </a:prstGeom>
        </p:spPr>
        <p:txBody>
          <a:bodyPr spcFirstLastPara="1" wrap="square" lIns="91425" tIns="91425" rIns="91425" bIns="91425" anchor="t" anchorCtr="0">
            <a:normAutofit fontScale="62500"/>
          </a:bodyPr>
          <a:lstStyle/>
          <a:p>
            <a:pPr marL="457200" lvl="0" indent="-292100" algn="l" rtl="0">
              <a:spcBef>
                <a:spcPts val="0"/>
              </a:spcBef>
              <a:spcAft>
                <a:spcPts val="0"/>
              </a:spcAft>
              <a:buSzPct val="100000"/>
              <a:buChar char="-"/>
            </a:pPr>
            <a:r>
              <a:rPr lang="tr" sz="1600"/>
              <a:t>Reduced time spent in the hospitals </a:t>
            </a:r>
            <a:endParaRPr sz="1600"/>
          </a:p>
          <a:p>
            <a:pPr marL="457200" lvl="0" indent="-292100" algn="l" rtl="0">
              <a:spcBef>
                <a:spcPts val="0"/>
              </a:spcBef>
              <a:spcAft>
                <a:spcPts val="0"/>
              </a:spcAft>
              <a:buSzPct val="100000"/>
              <a:buChar char="-"/>
            </a:pPr>
            <a:r>
              <a:rPr lang="tr" sz="1600"/>
              <a:t>Reduced hospital fees</a:t>
            </a:r>
            <a:endParaRPr sz="1600"/>
          </a:p>
          <a:p>
            <a:pPr marL="457200" lvl="0" indent="-292100" algn="l" rtl="0">
              <a:spcBef>
                <a:spcPts val="0"/>
              </a:spcBef>
              <a:spcAft>
                <a:spcPts val="0"/>
              </a:spcAft>
              <a:buSzPct val="100000"/>
              <a:buChar char="-"/>
            </a:pPr>
            <a:r>
              <a:rPr lang="tr" sz="1600"/>
              <a:t>More children having the possibility of getting therapy due to reduced fees</a:t>
            </a:r>
            <a:endParaRPr sz="1600"/>
          </a:p>
        </p:txBody>
      </p:sp>
      <p:sp>
        <p:nvSpPr>
          <p:cNvPr id="714" name="Google Shape;714;p20"/>
          <p:cNvSpPr txBox="1">
            <a:spLocks noGrp="1"/>
          </p:cNvSpPr>
          <p:nvPr>
            <p:ph type="body" idx="4294967295"/>
          </p:nvPr>
        </p:nvSpPr>
        <p:spPr>
          <a:xfrm>
            <a:off x="6686000" y="3623550"/>
            <a:ext cx="2366400" cy="1611900"/>
          </a:xfrm>
          <a:prstGeom prst="rect">
            <a:avLst/>
          </a:prstGeom>
        </p:spPr>
        <p:txBody>
          <a:bodyPr spcFirstLastPara="1" wrap="square" lIns="91425" tIns="91425" rIns="91425" bIns="91425" anchor="t" anchorCtr="0">
            <a:normAutofit fontScale="62500"/>
          </a:bodyPr>
          <a:lstStyle/>
          <a:p>
            <a:pPr marL="457200" lvl="0" indent="-292100" algn="l" rtl="0">
              <a:spcBef>
                <a:spcPts val="0"/>
              </a:spcBef>
              <a:spcAft>
                <a:spcPts val="0"/>
              </a:spcAft>
              <a:buSzPct val="100000"/>
              <a:buChar char="-"/>
            </a:pPr>
            <a:r>
              <a:rPr lang="tr" sz="1600"/>
              <a:t>Reduced patient burden on hospitals</a:t>
            </a:r>
            <a:endParaRPr sz="1600"/>
          </a:p>
          <a:p>
            <a:pPr marL="457200" lvl="0" indent="-292100" algn="l" rtl="0">
              <a:spcBef>
                <a:spcPts val="0"/>
              </a:spcBef>
              <a:spcAft>
                <a:spcPts val="0"/>
              </a:spcAft>
              <a:buSzPct val="100000"/>
              <a:buChar char="-"/>
            </a:pPr>
            <a:r>
              <a:rPr lang="tr" sz="1600"/>
              <a:t>Ability to control patients remotely</a:t>
            </a:r>
            <a:endParaRPr sz="1600"/>
          </a:p>
          <a:p>
            <a:pPr marL="457200" lvl="0" indent="-292100" algn="l" rtl="0">
              <a:spcBef>
                <a:spcPts val="0"/>
              </a:spcBef>
              <a:spcAft>
                <a:spcPts val="0"/>
              </a:spcAft>
              <a:buSzPct val="100000"/>
              <a:buChar char="-"/>
            </a:pPr>
            <a:r>
              <a:rPr lang="tr" sz="1600"/>
              <a:t>Less chance of contamination of other pathogens to children getting radiotherapy</a:t>
            </a:r>
            <a:endParaRPr sz="1600"/>
          </a:p>
        </p:txBody>
      </p:sp>
      <p:grpSp>
        <p:nvGrpSpPr>
          <p:cNvPr id="715" name="Google Shape;715;p20"/>
          <p:cNvGrpSpPr/>
          <p:nvPr/>
        </p:nvGrpSpPr>
        <p:grpSpPr>
          <a:xfrm>
            <a:off x="7805415" y="1351835"/>
            <a:ext cx="204529" cy="512444"/>
            <a:chOff x="777447" y="1610215"/>
            <a:chExt cx="198900" cy="593656"/>
          </a:xfrm>
        </p:grpSpPr>
        <p:cxnSp>
          <p:nvCxnSpPr>
            <p:cNvPr id="716" name="Google Shape;716;p20"/>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717" name="Google Shape;717;p20"/>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7791643" y="3074628"/>
            <a:ext cx="204529" cy="589916"/>
            <a:chOff x="2223534" y="2938958"/>
            <a:chExt cx="198900" cy="593656"/>
          </a:xfrm>
        </p:grpSpPr>
        <p:cxnSp>
          <p:nvCxnSpPr>
            <p:cNvPr id="719" name="Google Shape;719;p20"/>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720" name="Google Shape;720;p20"/>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21"/>
          <p:cNvSpPr/>
          <p:nvPr/>
        </p:nvSpPr>
        <p:spPr>
          <a:xfrm>
            <a:off x="5848300" y="1035175"/>
            <a:ext cx="2963400" cy="29427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txBox="1">
            <a:spLocks noGrp="1"/>
          </p:cNvSpPr>
          <p:nvPr>
            <p:ph type="title"/>
          </p:nvPr>
        </p:nvSpPr>
        <p:spPr>
          <a:xfrm>
            <a:off x="0" y="292850"/>
            <a:ext cx="9258300" cy="801000"/>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r>
              <a:rPr lang="tr"/>
              <a:t>1)To Provide Necessary Emotional Support To Children:</a:t>
            </a:r>
            <a:endParaRPr/>
          </a:p>
        </p:txBody>
      </p:sp>
      <p:sp>
        <p:nvSpPr>
          <p:cNvPr id="727" name="Google Shape;727;p21"/>
          <p:cNvSpPr txBox="1">
            <a:spLocks noGrp="1"/>
          </p:cNvSpPr>
          <p:nvPr>
            <p:ph type="body" idx="1"/>
          </p:nvPr>
        </p:nvSpPr>
        <p:spPr>
          <a:xfrm>
            <a:off x="311700" y="1093850"/>
            <a:ext cx="5445900" cy="34749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tr" b="1"/>
              <a:t>Making Memories:</a:t>
            </a:r>
            <a:r>
              <a:rPr lang="tr"/>
              <a:t> This could allow the child and the family to feel disease free and adapted to ‘Normal Life’ laughing and playing together in the hospital or in their houses</a:t>
            </a:r>
            <a:endParaRPr/>
          </a:p>
          <a:p>
            <a:pPr marL="457200" lvl="0" indent="0" algn="l" rtl="0">
              <a:spcBef>
                <a:spcPts val="1200"/>
              </a:spcBef>
              <a:spcAft>
                <a:spcPts val="0"/>
              </a:spcAft>
              <a:buNone/>
            </a:pPr>
            <a:r>
              <a:rPr lang="tr"/>
              <a:t>- Via using apps such as Reface/ etc.</a:t>
            </a:r>
            <a:endParaRPr/>
          </a:p>
          <a:p>
            <a:pPr marL="457200" lvl="0" indent="0" algn="l" rtl="0">
              <a:spcBef>
                <a:spcPts val="1200"/>
              </a:spcBef>
              <a:spcAft>
                <a:spcPts val="1200"/>
              </a:spcAft>
              <a:buNone/>
            </a:pPr>
            <a:r>
              <a:rPr lang="tr"/>
              <a:t>- By giving them daily missions to complete to make the child more integrated to the family and let the child take more responsibility(Making a puzzle/Cooking together/Counting cars on the road etc.)</a:t>
            </a:r>
            <a:endParaRPr/>
          </a:p>
        </p:txBody>
      </p:sp>
      <p:sp>
        <p:nvSpPr>
          <p:cNvPr id="728" name="Google Shape;728;p21"/>
          <p:cNvSpPr/>
          <p:nvPr/>
        </p:nvSpPr>
        <p:spPr>
          <a:xfrm>
            <a:off x="7176263" y="3348048"/>
            <a:ext cx="307495" cy="1653588"/>
          </a:xfrm>
          <a:custGeom>
            <a:avLst/>
            <a:gdLst/>
            <a:ahLst/>
            <a:cxnLst/>
            <a:rect l="l" t="t" r="r" b="b"/>
            <a:pathLst>
              <a:path w="3297" h="17730" extrusionOk="0">
                <a:moveTo>
                  <a:pt x="3102" y="1"/>
                </a:moveTo>
                <a:cubicBezTo>
                  <a:pt x="3100" y="1"/>
                  <a:pt x="3097" y="1"/>
                  <a:pt x="3095" y="1"/>
                </a:cubicBezTo>
                <a:lnTo>
                  <a:pt x="2879" y="1"/>
                </a:lnTo>
                <a:cubicBezTo>
                  <a:pt x="2758" y="5"/>
                  <a:pt x="2654" y="91"/>
                  <a:pt x="2636" y="212"/>
                </a:cubicBezTo>
                <a:lnTo>
                  <a:pt x="22" y="17514"/>
                </a:lnTo>
                <a:cubicBezTo>
                  <a:pt x="0" y="17626"/>
                  <a:pt x="90" y="17730"/>
                  <a:pt x="207" y="17730"/>
                </a:cubicBezTo>
                <a:lnTo>
                  <a:pt x="418" y="17730"/>
                </a:lnTo>
                <a:cubicBezTo>
                  <a:pt x="540" y="17725"/>
                  <a:pt x="643" y="17635"/>
                  <a:pt x="666" y="17514"/>
                </a:cubicBezTo>
                <a:lnTo>
                  <a:pt x="3275" y="212"/>
                </a:lnTo>
                <a:cubicBezTo>
                  <a:pt x="3297" y="102"/>
                  <a:pt x="3211" y="1"/>
                  <a:pt x="3102"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1"/>
          <p:cNvSpPr/>
          <p:nvPr/>
        </p:nvSpPr>
        <p:spPr>
          <a:xfrm>
            <a:off x="8240230" y="3348048"/>
            <a:ext cx="307588" cy="1653588"/>
          </a:xfrm>
          <a:custGeom>
            <a:avLst/>
            <a:gdLst/>
            <a:ahLst/>
            <a:cxnLst/>
            <a:rect l="l" t="t" r="r" b="b"/>
            <a:pathLst>
              <a:path w="3298" h="17730" extrusionOk="0">
                <a:moveTo>
                  <a:pt x="196" y="1"/>
                </a:moveTo>
                <a:cubicBezTo>
                  <a:pt x="87" y="1"/>
                  <a:pt x="1" y="102"/>
                  <a:pt x="23" y="212"/>
                </a:cubicBezTo>
                <a:lnTo>
                  <a:pt x="2637" y="17514"/>
                </a:lnTo>
                <a:cubicBezTo>
                  <a:pt x="2655" y="17635"/>
                  <a:pt x="2758" y="17725"/>
                  <a:pt x="2884" y="17730"/>
                </a:cubicBezTo>
                <a:lnTo>
                  <a:pt x="3095" y="17730"/>
                </a:lnTo>
                <a:cubicBezTo>
                  <a:pt x="3212" y="17730"/>
                  <a:pt x="3298" y="17626"/>
                  <a:pt x="3280" y="17514"/>
                </a:cubicBezTo>
                <a:lnTo>
                  <a:pt x="666" y="212"/>
                </a:lnTo>
                <a:cubicBezTo>
                  <a:pt x="644" y="91"/>
                  <a:pt x="540" y="5"/>
                  <a:pt x="419" y="1"/>
                </a:cubicBezTo>
                <a:lnTo>
                  <a:pt x="203" y="1"/>
                </a:lnTo>
                <a:cubicBezTo>
                  <a:pt x="201" y="1"/>
                  <a:pt x="198" y="1"/>
                  <a:pt x="196" y="1"/>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1"/>
          <p:cNvSpPr/>
          <p:nvPr/>
        </p:nvSpPr>
        <p:spPr>
          <a:xfrm>
            <a:off x="7339849" y="4017318"/>
            <a:ext cx="1024236" cy="55026"/>
          </a:xfrm>
          <a:custGeom>
            <a:avLst/>
            <a:gdLst/>
            <a:ahLst/>
            <a:cxnLst/>
            <a:rect l="l" t="t" r="r" b="b"/>
            <a:pathLst>
              <a:path w="10982" h="590" extrusionOk="0">
                <a:moveTo>
                  <a:pt x="0" y="0"/>
                </a:moveTo>
                <a:lnTo>
                  <a:pt x="0" y="590"/>
                </a:lnTo>
                <a:lnTo>
                  <a:pt x="10982" y="590"/>
                </a:lnTo>
                <a:lnTo>
                  <a:pt x="10982" y="0"/>
                </a:ln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1"/>
          <p:cNvSpPr/>
          <p:nvPr/>
        </p:nvSpPr>
        <p:spPr>
          <a:xfrm>
            <a:off x="6985349" y="985086"/>
            <a:ext cx="1748346" cy="2418082"/>
          </a:xfrm>
          <a:custGeom>
            <a:avLst/>
            <a:gdLst/>
            <a:ahLst/>
            <a:cxnLst/>
            <a:rect l="l" t="t" r="r" b="b"/>
            <a:pathLst>
              <a:path w="18746" h="25927" extrusionOk="0">
                <a:moveTo>
                  <a:pt x="0" y="1"/>
                </a:moveTo>
                <a:lnTo>
                  <a:pt x="0" y="25926"/>
                </a:lnTo>
                <a:lnTo>
                  <a:pt x="18746" y="25926"/>
                </a:lnTo>
                <a:lnTo>
                  <a:pt x="1874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1"/>
          <p:cNvSpPr/>
          <p:nvPr/>
        </p:nvSpPr>
        <p:spPr>
          <a:xfrm>
            <a:off x="6975276" y="975480"/>
            <a:ext cx="1768491" cy="2437761"/>
          </a:xfrm>
          <a:custGeom>
            <a:avLst/>
            <a:gdLst/>
            <a:ahLst/>
            <a:cxnLst/>
            <a:rect l="l" t="t" r="r" b="b"/>
            <a:pathLst>
              <a:path w="18962" h="26138" extrusionOk="0">
                <a:moveTo>
                  <a:pt x="18750" y="212"/>
                </a:moveTo>
                <a:lnTo>
                  <a:pt x="18750" y="25921"/>
                </a:lnTo>
                <a:lnTo>
                  <a:pt x="216" y="25921"/>
                </a:lnTo>
                <a:lnTo>
                  <a:pt x="216" y="212"/>
                </a:lnTo>
                <a:close/>
                <a:moveTo>
                  <a:pt x="0" y="0"/>
                </a:moveTo>
                <a:lnTo>
                  <a:pt x="0" y="26137"/>
                </a:lnTo>
                <a:lnTo>
                  <a:pt x="18962" y="26137"/>
                </a:lnTo>
                <a:lnTo>
                  <a:pt x="18962" y="0"/>
                </a:ln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1"/>
          <p:cNvSpPr/>
          <p:nvPr/>
        </p:nvSpPr>
        <p:spPr>
          <a:xfrm>
            <a:off x="6942074" y="941438"/>
            <a:ext cx="1838253" cy="54280"/>
          </a:xfrm>
          <a:custGeom>
            <a:avLst/>
            <a:gdLst/>
            <a:ahLst/>
            <a:cxnLst/>
            <a:rect l="l" t="t" r="r" b="b"/>
            <a:pathLst>
              <a:path w="19710" h="582" extrusionOk="0">
                <a:moveTo>
                  <a:pt x="212" y="1"/>
                </a:moveTo>
                <a:cubicBezTo>
                  <a:pt x="95" y="1"/>
                  <a:pt x="1" y="59"/>
                  <a:pt x="1" y="136"/>
                </a:cubicBezTo>
                <a:lnTo>
                  <a:pt x="1" y="446"/>
                </a:lnTo>
                <a:cubicBezTo>
                  <a:pt x="1" y="523"/>
                  <a:pt x="95" y="581"/>
                  <a:pt x="212" y="581"/>
                </a:cubicBezTo>
                <a:lnTo>
                  <a:pt x="19493" y="581"/>
                </a:lnTo>
                <a:cubicBezTo>
                  <a:pt x="19615" y="581"/>
                  <a:pt x="19709" y="523"/>
                  <a:pt x="19709" y="446"/>
                </a:cubicBezTo>
                <a:lnTo>
                  <a:pt x="19709" y="136"/>
                </a:lnTo>
                <a:cubicBezTo>
                  <a:pt x="19709" y="59"/>
                  <a:pt x="19615" y="1"/>
                  <a:pt x="194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1"/>
          <p:cNvSpPr/>
          <p:nvPr/>
        </p:nvSpPr>
        <p:spPr>
          <a:xfrm>
            <a:off x="6942074" y="3383768"/>
            <a:ext cx="1838253" cy="54187"/>
          </a:xfrm>
          <a:custGeom>
            <a:avLst/>
            <a:gdLst/>
            <a:ahLst/>
            <a:cxnLst/>
            <a:rect l="l" t="t" r="r" b="b"/>
            <a:pathLst>
              <a:path w="19710" h="581" extrusionOk="0">
                <a:moveTo>
                  <a:pt x="212" y="0"/>
                </a:moveTo>
                <a:cubicBezTo>
                  <a:pt x="95" y="0"/>
                  <a:pt x="1" y="63"/>
                  <a:pt x="1" y="135"/>
                </a:cubicBezTo>
                <a:lnTo>
                  <a:pt x="1" y="450"/>
                </a:lnTo>
                <a:cubicBezTo>
                  <a:pt x="1" y="522"/>
                  <a:pt x="95" y="581"/>
                  <a:pt x="212" y="581"/>
                </a:cubicBezTo>
                <a:lnTo>
                  <a:pt x="19493" y="581"/>
                </a:lnTo>
                <a:cubicBezTo>
                  <a:pt x="19615" y="581"/>
                  <a:pt x="19709" y="522"/>
                  <a:pt x="19709" y="450"/>
                </a:cubicBezTo>
                <a:lnTo>
                  <a:pt x="19709" y="135"/>
                </a:lnTo>
                <a:cubicBezTo>
                  <a:pt x="19709" y="63"/>
                  <a:pt x="19615" y="0"/>
                  <a:pt x="194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1"/>
          <p:cNvSpPr/>
          <p:nvPr/>
        </p:nvSpPr>
        <p:spPr>
          <a:xfrm>
            <a:off x="6917732" y="2447201"/>
            <a:ext cx="68270" cy="57265"/>
          </a:xfrm>
          <a:custGeom>
            <a:avLst/>
            <a:gdLst/>
            <a:ahLst/>
            <a:cxnLst/>
            <a:rect l="l" t="t" r="r" b="b"/>
            <a:pathLst>
              <a:path w="732" h="614" extrusionOk="0">
                <a:moveTo>
                  <a:pt x="46" y="0"/>
                </a:moveTo>
                <a:cubicBezTo>
                  <a:pt x="32" y="0"/>
                  <a:pt x="22" y="8"/>
                  <a:pt x="14" y="19"/>
                </a:cubicBezTo>
                <a:cubicBezTo>
                  <a:pt x="1" y="42"/>
                  <a:pt x="5" y="69"/>
                  <a:pt x="23" y="82"/>
                </a:cubicBezTo>
                <a:lnTo>
                  <a:pt x="136" y="154"/>
                </a:lnTo>
                <a:cubicBezTo>
                  <a:pt x="172" y="168"/>
                  <a:pt x="208" y="199"/>
                  <a:pt x="248" y="226"/>
                </a:cubicBezTo>
                <a:cubicBezTo>
                  <a:pt x="293" y="249"/>
                  <a:pt x="334" y="280"/>
                  <a:pt x="370" y="312"/>
                </a:cubicBezTo>
                <a:cubicBezTo>
                  <a:pt x="410" y="339"/>
                  <a:pt x="451" y="370"/>
                  <a:pt x="482" y="402"/>
                </a:cubicBezTo>
                <a:cubicBezTo>
                  <a:pt x="518" y="438"/>
                  <a:pt x="550" y="465"/>
                  <a:pt x="572" y="492"/>
                </a:cubicBezTo>
                <a:cubicBezTo>
                  <a:pt x="595" y="528"/>
                  <a:pt x="622" y="559"/>
                  <a:pt x="644" y="591"/>
                </a:cubicBezTo>
                <a:lnTo>
                  <a:pt x="653" y="600"/>
                </a:lnTo>
                <a:cubicBezTo>
                  <a:pt x="663" y="609"/>
                  <a:pt x="674" y="613"/>
                  <a:pt x="685" y="613"/>
                </a:cubicBezTo>
                <a:cubicBezTo>
                  <a:pt x="709" y="613"/>
                  <a:pt x="731" y="592"/>
                  <a:pt x="725" y="564"/>
                </a:cubicBezTo>
                <a:cubicBezTo>
                  <a:pt x="712" y="514"/>
                  <a:pt x="698" y="469"/>
                  <a:pt x="680" y="420"/>
                </a:cubicBezTo>
                <a:cubicBezTo>
                  <a:pt x="653" y="384"/>
                  <a:pt x="631" y="334"/>
                  <a:pt x="590" y="298"/>
                </a:cubicBezTo>
                <a:cubicBezTo>
                  <a:pt x="554" y="262"/>
                  <a:pt x="514" y="222"/>
                  <a:pt x="469" y="186"/>
                </a:cubicBezTo>
                <a:cubicBezTo>
                  <a:pt x="383" y="123"/>
                  <a:pt x="293" y="73"/>
                  <a:pt x="194" y="42"/>
                </a:cubicBezTo>
                <a:cubicBezTo>
                  <a:pt x="149" y="24"/>
                  <a:pt x="104" y="10"/>
                  <a:pt x="59" y="6"/>
                </a:cubicBezTo>
                <a:lnTo>
                  <a:pt x="55" y="1"/>
                </a:lnTo>
                <a:cubicBezTo>
                  <a:pt x="52" y="1"/>
                  <a:pt x="49" y="0"/>
                  <a:pt x="46"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1"/>
          <p:cNvSpPr/>
          <p:nvPr/>
        </p:nvSpPr>
        <p:spPr>
          <a:xfrm>
            <a:off x="8570388" y="3009496"/>
            <a:ext cx="2238" cy="2145"/>
          </a:xfrm>
          <a:custGeom>
            <a:avLst/>
            <a:gdLst/>
            <a:ahLst/>
            <a:cxnLst/>
            <a:rect l="l" t="t" r="r" b="b"/>
            <a:pathLst>
              <a:path w="24" h="23" extrusionOk="0">
                <a:moveTo>
                  <a:pt x="14" y="1"/>
                </a:moveTo>
                <a:cubicBezTo>
                  <a:pt x="1" y="5"/>
                  <a:pt x="1" y="19"/>
                  <a:pt x="14" y="23"/>
                </a:cubicBezTo>
                <a:cubicBezTo>
                  <a:pt x="23" y="19"/>
                  <a:pt x="23" y="5"/>
                  <a:pt x="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1"/>
          <p:cNvSpPr/>
          <p:nvPr/>
        </p:nvSpPr>
        <p:spPr>
          <a:xfrm>
            <a:off x="7234553" y="2596612"/>
            <a:ext cx="1302352" cy="630751"/>
          </a:xfrm>
          <a:custGeom>
            <a:avLst/>
            <a:gdLst/>
            <a:ahLst/>
            <a:cxnLst/>
            <a:rect l="l" t="t" r="r" b="b"/>
            <a:pathLst>
              <a:path w="13964" h="6763" fill="none" extrusionOk="0">
                <a:moveTo>
                  <a:pt x="0" y="1"/>
                </a:moveTo>
                <a:lnTo>
                  <a:pt x="0" y="6762"/>
                </a:lnTo>
                <a:lnTo>
                  <a:pt x="13964" y="6762"/>
                </a:lnTo>
              </a:path>
            </a:pathLst>
          </a:custGeom>
          <a:noFill/>
          <a:ln w="9525" cap="rnd" cmpd="sng">
            <a:solidFill>
              <a:srgbClr val="5777B2"/>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1"/>
          <p:cNvSpPr/>
          <p:nvPr/>
        </p:nvSpPr>
        <p:spPr>
          <a:xfrm>
            <a:off x="7340222" y="2669638"/>
            <a:ext cx="1073760" cy="461662"/>
          </a:xfrm>
          <a:custGeom>
            <a:avLst/>
            <a:gdLst/>
            <a:ahLst/>
            <a:cxnLst/>
            <a:rect l="l" t="t" r="r" b="b"/>
            <a:pathLst>
              <a:path w="11513" h="4950" fill="none" extrusionOk="0">
                <a:moveTo>
                  <a:pt x="1" y="4949"/>
                </a:moveTo>
                <a:cubicBezTo>
                  <a:pt x="68" y="4945"/>
                  <a:pt x="1962" y="1"/>
                  <a:pt x="1962" y="1"/>
                </a:cubicBezTo>
                <a:lnTo>
                  <a:pt x="3483" y="3865"/>
                </a:lnTo>
                <a:lnTo>
                  <a:pt x="4711" y="887"/>
                </a:lnTo>
                <a:lnTo>
                  <a:pt x="7739" y="4949"/>
                </a:lnTo>
                <a:lnTo>
                  <a:pt x="10325" y="73"/>
                </a:lnTo>
                <a:lnTo>
                  <a:pt x="11513" y="4193"/>
                </a:lnTo>
              </a:path>
            </a:pathLst>
          </a:custGeom>
          <a:noFill/>
          <a:ln w="9525" cap="rnd" cmpd="sng">
            <a:solidFill>
              <a:srgbClr val="5777B2"/>
            </a:solidFill>
            <a:prstDash val="solid"/>
            <a:miter lim="44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1"/>
          <p:cNvSpPr/>
          <p:nvPr/>
        </p:nvSpPr>
        <p:spPr>
          <a:xfrm>
            <a:off x="7261413" y="1205751"/>
            <a:ext cx="1231098" cy="1231098"/>
          </a:xfrm>
          <a:custGeom>
            <a:avLst/>
            <a:gdLst/>
            <a:ahLst/>
            <a:cxnLst/>
            <a:rect l="l" t="t" r="r" b="b"/>
            <a:pathLst>
              <a:path w="13200" h="13200" extrusionOk="0">
                <a:moveTo>
                  <a:pt x="6600" y="1"/>
                </a:moveTo>
                <a:cubicBezTo>
                  <a:pt x="2956" y="1"/>
                  <a:pt x="0" y="2957"/>
                  <a:pt x="0" y="6600"/>
                </a:cubicBezTo>
                <a:cubicBezTo>
                  <a:pt x="0" y="10244"/>
                  <a:pt x="2956" y="13200"/>
                  <a:pt x="6600" y="13200"/>
                </a:cubicBezTo>
                <a:cubicBezTo>
                  <a:pt x="10244" y="13200"/>
                  <a:pt x="13199" y="10244"/>
                  <a:pt x="13199" y="6600"/>
                </a:cubicBezTo>
                <a:cubicBezTo>
                  <a:pt x="13199" y="2957"/>
                  <a:pt x="10244" y="1"/>
                  <a:pt x="6600" y="1"/>
                </a:cubicBezTo>
                <a:close/>
              </a:path>
            </a:pathLst>
          </a:custGeom>
          <a:solidFill>
            <a:srgbClr val="96D6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1"/>
          <p:cNvSpPr/>
          <p:nvPr/>
        </p:nvSpPr>
        <p:spPr>
          <a:xfrm>
            <a:off x="7525726" y="1205844"/>
            <a:ext cx="715436" cy="1228114"/>
          </a:xfrm>
          <a:custGeom>
            <a:avLst/>
            <a:gdLst/>
            <a:ahLst/>
            <a:cxnLst/>
            <a:rect l="l" t="t" r="r" b="b"/>
            <a:pathLst>
              <a:path w="7671" h="13168" extrusionOk="0">
                <a:moveTo>
                  <a:pt x="3767" y="1"/>
                </a:moveTo>
                <a:cubicBezTo>
                  <a:pt x="3088" y="1"/>
                  <a:pt x="2409" y="106"/>
                  <a:pt x="1755" y="315"/>
                </a:cubicBezTo>
                <a:cubicBezTo>
                  <a:pt x="1944" y="684"/>
                  <a:pt x="2263" y="967"/>
                  <a:pt x="2655" y="1111"/>
                </a:cubicBezTo>
                <a:cubicBezTo>
                  <a:pt x="2762" y="1156"/>
                  <a:pt x="2875" y="1183"/>
                  <a:pt x="2992" y="1201"/>
                </a:cubicBezTo>
                <a:cubicBezTo>
                  <a:pt x="3145" y="1219"/>
                  <a:pt x="3257" y="1350"/>
                  <a:pt x="3257" y="1498"/>
                </a:cubicBezTo>
                <a:lnTo>
                  <a:pt x="3257" y="1520"/>
                </a:lnTo>
                <a:cubicBezTo>
                  <a:pt x="3257" y="1687"/>
                  <a:pt x="3122" y="1822"/>
                  <a:pt x="2956" y="1822"/>
                </a:cubicBezTo>
                <a:lnTo>
                  <a:pt x="2569" y="1822"/>
                </a:lnTo>
                <a:cubicBezTo>
                  <a:pt x="2430" y="1826"/>
                  <a:pt x="2290" y="1844"/>
                  <a:pt x="2155" y="1876"/>
                </a:cubicBezTo>
                <a:cubicBezTo>
                  <a:pt x="1476" y="2128"/>
                  <a:pt x="891" y="2722"/>
                  <a:pt x="558" y="3500"/>
                </a:cubicBezTo>
                <a:cubicBezTo>
                  <a:pt x="270" y="4179"/>
                  <a:pt x="189" y="4894"/>
                  <a:pt x="135" y="5520"/>
                </a:cubicBezTo>
                <a:cubicBezTo>
                  <a:pt x="0" y="7148"/>
                  <a:pt x="14" y="8786"/>
                  <a:pt x="180" y="10410"/>
                </a:cubicBezTo>
                <a:cubicBezTo>
                  <a:pt x="207" y="10689"/>
                  <a:pt x="441" y="10900"/>
                  <a:pt x="720" y="10900"/>
                </a:cubicBezTo>
                <a:cubicBezTo>
                  <a:pt x="725" y="10900"/>
                  <a:pt x="730" y="10900"/>
                  <a:pt x="735" y="10900"/>
                </a:cubicBezTo>
                <a:cubicBezTo>
                  <a:pt x="864" y="10900"/>
                  <a:pt x="984" y="10843"/>
                  <a:pt x="1071" y="10752"/>
                </a:cubicBezTo>
                <a:cubicBezTo>
                  <a:pt x="1210" y="10603"/>
                  <a:pt x="1278" y="10401"/>
                  <a:pt x="1255" y="10198"/>
                </a:cubicBezTo>
                <a:cubicBezTo>
                  <a:pt x="1107" y="8673"/>
                  <a:pt x="1093" y="7139"/>
                  <a:pt x="1224" y="5610"/>
                </a:cubicBezTo>
                <a:cubicBezTo>
                  <a:pt x="1251" y="5214"/>
                  <a:pt x="1309" y="4822"/>
                  <a:pt x="1399" y="4431"/>
                </a:cubicBezTo>
                <a:lnTo>
                  <a:pt x="1399" y="12763"/>
                </a:lnTo>
                <a:cubicBezTo>
                  <a:pt x="1944" y="12974"/>
                  <a:pt x="2520" y="13109"/>
                  <a:pt x="3100" y="13167"/>
                </a:cubicBezTo>
                <a:lnTo>
                  <a:pt x="3100" y="11251"/>
                </a:lnTo>
                <a:cubicBezTo>
                  <a:pt x="3095" y="10873"/>
                  <a:pt x="3383" y="10558"/>
                  <a:pt x="3757" y="10527"/>
                </a:cubicBezTo>
                <a:cubicBezTo>
                  <a:pt x="3773" y="10526"/>
                  <a:pt x="3789" y="10525"/>
                  <a:pt x="3804" y="10525"/>
                </a:cubicBezTo>
                <a:cubicBezTo>
                  <a:pt x="4188" y="10525"/>
                  <a:pt x="4503" y="10835"/>
                  <a:pt x="4503" y="11229"/>
                </a:cubicBezTo>
                <a:lnTo>
                  <a:pt x="4503" y="13158"/>
                </a:lnTo>
                <a:cubicBezTo>
                  <a:pt x="5088" y="13091"/>
                  <a:pt x="5664" y="12951"/>
                  <a:pt x="6208" y="12731"/>
                </a:cubicBezTo>
                <a:lnTo>
                  <a:pt x="6208" y="4211"/>
                </a:lnTo>
                <a:cubicBezTo>
                  <a:pt x="6352" y="4670"/>
                  <a:pt x="6406" y="5164"/>
                  <a:pt x="6447" y="5610"/>
                </a:cubicBezTo>
                <a:cubicBezTo>
                  <a:pt x="6577" y="7162"/>
                  <a:pt x="6564" y="8723"/>
                  <a:pt x="6406" y="10270"/>
                </a:cubicBezTo>
                <a:cubicBezTo>
                  <a:pt x="6379" y="10513"/>
                  <a:pt x="6505" y="10743"/>
                  <a:pt x="6726" y="10846"/>
                </a:cubicBezTo>
                <a:cubicBezTo>
                  <a:pt x="6793" y="10882"/>
                  <a:pt x="6870" y="10900"/>
                  <a:pt x="6951" y="10900"/>
                </a:cubicBezTo>
                <a:cubicBezTo>
                  <a:pt x="7230" y="10900"/>
                  <a:pt x="7464" y="10684"/>
                  <a:pt x="7491" y="10410"/>
                </a:cubicBezTo>
                <a:cubicBezTo>
                  <a:pt x="7657" y="8781"/>
                  <a:pt x="7670" y="7144"/>
                  <a:pt x="7535" y="5515"/>
                </a:cubicBezTo>
                <a:cubicBezTo>
                  <a:pt x="7482" y="4899"/>
                  <a:pt x="7401" y="4175"/>
                  <a:pt x="7108" y="3495"/>
                </a:cubicBezTo>
                <a:cubicBezTo>
                  <a:pt x="6775" y="2717"/>
                  <a:pt x="6195" y="2123"/>
                  <a:pt x="5511" y="1876"/>
                </a:cubicBezTo>
                <a:cubicBezTo>
                  <a:pt x="5435" y="1844"/>
                  <a:pt x="5120" y="1817"/>
                  <a:pt x="5039" y="1817"/>
                </a:cubicBezTo>
                <a:lnTo>
                  <a:pt x="4652" y="1817"/>
                </a:lnTo>
                <a:cubicBezTo>
                  <a:pt x="4485" y="1817"/>
                  <a:pt x="4350" y="1682"/>
                  <a:pt x="4350" y="1516"/>
                </a:cubicBezTo>
                <a:lnTo>
                  <a:pt x="4350" y="1507"/>
                </a:lnTo>
                <a:cubicBezTo>
                  <a:pt x="4346" y="1354"/>
                  <a:pt x="4458" y="1228"/>
                  <a:pt x="4607" y="1206"/>
                </a:cubicBezTo>
                <a:cubicBezTo>
                  <a:pt x="5138" y="1138"/>
                  <a:pt x="5606" y="814"/>
                  <a:pt x="5862" y="342"/>
                </a:cubicBezTo>
                <a:cubicBezTo>
                  <a:pt x="5182" y="115"/>
                  <a:pt x="4475" y="1"/>
                  <a:pt x="376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1"/>
          <p:cNvSpPr/>
          <p:nvPr/>
        </p:nvSpPr>
        <p:spPr>
          <a:xfrm>
            <a:off x="7711604" y="1788191"/>
            <a:ext cx="338179" cy="222437"/>
          </a:xfrm>
          <a:custGeom>
            <a:avLst/>
            <a:gdLst/>
            <a:ahLst/>
            <a:cxnLst/>
            <a:rect l="l" t="t" r="r" b="b"/>
            <a:pathLst>
              <a:path w="3626" h="2385" extrusionOk="0">
                <a:moveTo>
                  <a:pt x="2861" y="0"/>
                </a:moveTo>
                <a:cubicBezTo>
                  <a:pt x="2863" y="0"/>
                  <a:pt x="2864" y="0"/>
                  <a:pt x="2866" y="0"/>
                </a:cubicBezTo>
                <a:lnTo>
                  <a:pt x="2866" y="0"/>
                </a:lnTo>
                <a:cubicBezTo>
                  <a:pt x="2867" y="0"/>
                  <a:pt x="2869" y="0"/>
                  <a:pt x="2870" y="0"/>
                </a:cubicBezTo>
                <a:close/>
                <a:moveTo>
                  <a:pt x="2866" y="0"/>
                </a:moveTo>
                <a:cubicBezTo>
                  <a:pt x="2724" y="2"/>
                  <a:pt x="2591" y="78"/>
                  <a:pt x="2515" y="198"/>
                </a:cubicBezTo>
                <a:cubicBezTo>
                  <a:pt x="2233" y="673"/>
                  <a:pt x="1719" y="968"/>
                  <a:pt x="1166" y="968"/>
                </a:cubicBezTo>
                <a:cubicBezTo>
                  <a:pt x="1154" y="968"/>
                  <a:pt x="1142" y="968"/>
                  <a:pt x="1129" y="967"/>
                </a:cubicBezTo>
                <a:cubicBezTo>
                  <a:pt x="0" y="967"/>
                  <a:pt x="248" y="1921"/>
                  <a:pt x="792" y="2209"/>
                </a:cubicBezTo>
                <a:cubicBezTo>
                  <a:pt x="929" y="2280"/>
                  <a:pt x="1331" y="2385"/>
                  <a:pt x="1778" y="2385"/>
                </a:cubicBezTo>
                <a:cubicBezTo>
                  <a:pt x="2624" y="2385"/>
                  <a:pt x="3625" y="2010"/>
                  <a:pt x="3266" y="328"/>
                </a:cubicBezTo>
                <a:cubicBezTo>
                  <a:pt x="3226" y="136"/>
                  <a:pt x="3062" y="2"/>
                  <a:pt x="2866"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1"/>
          <p:cNvSpPr/>
          <p:nvPr/>
        </p:nvSpPr>
        <p:spPr>
          <a:xfrm>
            <a:off x="7772972" y="1920814"/>
            <a:ext cx="220665" cy="55493"/>
          </a:xfrm>
          <a:custGeom>
            <a:avLst/>
            <a:gdLst/>
            <a:ahLst/>
            <a:cxnLst/>
            <a:rect l="l" t="t" r="r" b="b"/>
            <a:pathLst>
              <a:path w="2366" h="595" extrusionOk="0">
                <a:moveTo>
                  <a:pt x="1639" y="1"/>
                </a:moveTo>
                <a:cubicBezTo>
                  <a:pt x="1550" y="1"/>
                  <a:pt x="1484" y="94"/>
                  <a:pt x="1443" y="175"/>
                </a:cubicBezTo>
                <a:cubicBezTo>
                  <a:pt x="1401" y="264"/>
                  <a:pt x="1331" y="361"/>
                  <a:pt x="1240" y="361"/>
                </a:cubicBezTo>
                <a:cubicBezTo>
                  <a:pt x="1234" y="361"/>
                  <a:pt x="1229" y="360"/>
                  <a:pt x="1223" y="359"/>
                </a:cubicBezTo>
                <a:cubicBezTo>
                  <a:pt x="1130" y="346"/>
                  <a:pt x="1072" y="224"/>
                  <a:pt x="980" y="224"/>
                </a:cubicBezTo>
                <a:cubicBezTo>
                  <a:pt x="979" y="224"/>
                  <a:pt x="977" y="224"/>
                  <a:pt x="975" y="225"/>
                </a:cubicBezTo>
                <a:cubicBezTo>
                  <a:pt x="885" y="229"/>
                  <a:pt x="840" y="333"/>
                  <a:pt x="759" y="364"/>
                </a:cubicBezTo>
                <a:cubicBezTo>
                  <a:pt x="743" y="370"/>
                  <a:pt x="727" y="372"/>
                  <a:pt x="712" y="372"/>
                </a:cubicBezTo>
                <a:cubicBezTo>
                  <a:pt x="615" y="372"/>
                  <a:pt x="528" y="276"/>
                  <a:pt x="431" y="229"/>
                </a:cubicBezTo>
                <a:cubicBezTo>
                  <a:pt x="394" y="210"/>
                  <a:pt x="348" y="201"/>
                  <a:pt x="299" y="201"/>
                </a:cubicBezTo>
                <a:cubicBezTo>
                  <a:pt x="162" y="201"/>
                  <a:pt x="7" y="274"/>
                  <a:pt x="4" y="413"/>
                </a:cubicBezTo>
                <a:cubicBezTo>
                  <a:pt x="0" y="500"/>
                  <a:pt x="20" y="529"/>
                  <a:pt x="52" y="529"/>
                </a:cubicBezTo>
                <a:cubicBezTo>
                  <a:pt x="110" y="529"/>
                  <a:pt x="209" y="428"/>
                  <a:pt x="273" y="404"/>
                </a:cubicBezTo>
                <a:cubicBezTo>
                  <a:pt x="291" y="398"/>
                  <a:pt x="308" y="396"/>
                  <a:pt x="325" y="396"/>
                </a:cubicBezTo>
                <a:cubicBezTo>
                  <a:pt x="470" y="396"/>
                  <a:pt x="600" y="595"/>
                  <a:pt x="748" y="595"/>
                </a:cubicBezTo>
                <a:cubicBezTo>
                  <a:pt x="762" y="595"/>
                  <a:pt x="776" y="593"/>
                  <a:pt x="791" y="589"/>
                </a:cubicBezTo>
                <a:cubicBezTo>
                  <a:pt x="872" y="571"/>
                  <a:pt x="930" y="481"/>
                  <a:pt x="1016" y="476"/>
                </a:cubicBezTo>
                <a:cubicBezTo>
                  <a:pt x="1019" y="476"/>
                  <a:pt x="1023" y="476"/>
                  <a:pt x="1027" y="476"/>
                </a:cubicBezTo>
                <a:cubicBezTo>
                  <a:pt x="1125" y="476"/>
                  <a:pt x="1199" y="589"/>
                  <a:pt x="1295" y="589"/>
                </a:cubicBezTo>
                <a:cubicBezTo>
                  <a:pt x="1296" y="589"/>
                  <a:pt x="1297" y="589"/>
                  <a:pt x="1299" y="589"/>
                </a:cubicBezTo>
                <a:cubicBezTo>
                  <a:pt x="1458" y="589"/>
                  <a:pt x="1516" y="319"/>
                  <a:pt x="1677" y="319"/>
                </a:cubicBezTo>
                <a:cubicBezTo>
                  <a:pt x="1735" y="328"/>
                  <a:pt x="1789" y="346"/>
                  <a:pt x="1839" y="377"/>
                </a:cubicBezTo>
                <a:cubicBezTo>
                  <a:pt x="1887" y="397"/>
                  <a:pt x="1937" y="406"/>
                  <a:pt x="1987" y="406"/>
                </a:cubicBezTo>
                <a:cubicBezTo>
                  <a:pt x="2110" y="406"/>
                  <a:pt x="2230" y="349"/>
                  <a:pt x="2307" y="247"/>
                </a:cubicBezTo>
                <a:cubicBezTo>
                  <a:pt x="2365" y="220"/>
                  <a:pt x="2325" y="121"/>
                  <a:pt x="2266" y="108"/>
                </a:cubicBezTo>
                <a:cubicBezTo>
                  <a:pt x="2261" y="107"/>
                  <a:pt x="2255" y="107"/>
                  <a:pt x="2250" y="107"/>
                </a:cubicBezTo>
                <a:cubicBezTo>
                  <a:pt x="2189" y="107"/>
                  <a:pt x="2136" y="129"/>
                  <a:pt x="2091" y="171"/>
                </a:cubicBezTo>
                <a:cubicBezTo>
                  <a:pt x="2050" y="212"/>
                  <a:pt x="1993" y="234"/>
                  <a:pt x="1936" y="234"/>
                </a:cubicBezTo>
                <a:cubicBezTo>
                  <a:pt x="1930" y="234"/>
                  <a:pt x="1925" y="234"/>
                  <a:pt x="1920" y="234"/>
                </a:cubicBezTo>
                <a:cubicBezTo>
                  <a:pt x="1803" y="211"/>
                  <a:pt x="1780" y="31"/>
                  <a:pt x="1668" y="4"/>
                </a:cubicBezTo>
                <a:cubicBezTo>
                  <a:pt x="1658" y="2"/>
                  <a:pt x="1649" y="1"/>
                  <a:pt x="1639" y="1"/>
                </a:cubicBezTo>
                <a:close/>
              </a:path>
            </a:pathLst>
          </a:custGeom>
          <a:solidFill>
            <a:srgbClr val="849C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1"/>
          <p:cNvSpPr/>
          <p:nvPr/>
        </p:nvSpPr>
        <p:spPr>
          <a:xfrm>
            <a:off x="7805895" y="1909435"/>
            <a:ext cx="89068" cy="26394"/>
          </a:xfrm>
          <a:custGeom>
            <a:avLst/>
            <a:gdLst/>
            <a:ahLst/>
            <a:cxnLst/>
            <a:rect l="l" t="t" r="r" b="b"/>
            <a:pathLst>
              <a:path w="955" h="283" extrusionOk="0">
                <a:moveTo>
                  <a:pt x="555" y="0"/>
                </a:moveTo>
                <a:cubicBezTo>
                  <a:pt x="474" y="14"/>
                  <a:pt x="433" y="113"/>
                  <a:pt x="357" y="131"/>
                </a:cubicBezTo>
                <a:cubicBezTo>
                  <a:pt x="348" y="133"/>
                  <a:pt x="339" y="133"/>
                  <a:pt x="331" y="133"/>
                </a:cubicBezTo>
                <a:cubicBezTo>
                  <a:pt x="248" y="133"/>
                  <a:pt x="173" y="49"/>
                  <a:pt x="90" y="49"/>
                </a:cubicBezTo>
                <a:cubicBezTo>
                  <a:pt x="84" y="49"/>
                  <a:pt x="79" y="49"/>
                  <a:pt x="73" y="50"/>
                </a:cubicBezTo>
                <a:cubicBezTo>
                  <a:pt x="46" y="54"/>
                  <a:pt x="24" y="72"/>
                  <a:pt x="10" y="99"/>
                </a:cubicBezTo>
                <a:cubicBezTo>
                  <a:pt x="0" y="150"/>
                  <a:pt x="33" y="152"/>
                  <a:pt x="64" y="152"/>
                </a:cubicBezTo>
                <a:cubicBezTo>
                  <a:pt x="67" y="152"/>
                  <a:pt x="70" y="152"/>
                  <a:pt x="74" y="152"/>
                </a:cubicBezTo>
                <a:cubicBezTo>
                  <a:pt x="80" y="152"/>
                  <a:pt x="86" y="152"/>
                  <a:pt x="91" y="153"/>
                </a:cubicBezTo>
                <a:cubicBezTo>
                  <a:pt x="141" y="158"/>
                  <a:pt x="186" y="180"/>
                  <a:pt x="226" y="216"/>
                </a:cubicBezTo>
                <a:cubicBezTo>
                  <a:pt x="262" y="248"/>
                  <a:pt x="311" y="283"/>
                  <a:pt x="357" y="283"/>
                </a:cubicBezTo>
                <a:cubicBezTo>
                  <a:pt x="369" y="283"/>
                  <a:pt x="381" y="280"/>
                  <a:pt x="393" y="275"/>
                </a:cubicBezTo>
                <a:cubicBezTo>
                  <a:pt x="424" y="261"/>
                  <a:pt x="447" y="225"/>
                  <a:pt x="469" y="198"/>
                </a:cubicBezTo>
                <a:cubicBezTo>
                  <a:pt x="504" y="163"/>
                  <a:pt x="550" y="145"/>
                  <a:pt x="597" y="145"/>
                </a:cubicBezTo>
                <a:cubicBezTo>
                  <a:pt x="624" y="145"/>
                  <a:pt x="651" y="151"/>
                  <a:pt x="676" y="162"/>
                </a:cubicBezTo>
                <a:cubicBezTo>
                  <a:pt x="726" y="185"/>
                  <a:pt x="762" y="230"/>
                  <a:pt x="816" y="239"/>
                </a:cubicBezTo>
                <a:cubicBezTo>
                  <a:pt x="821" y="239"/>
                  <a:pt x="825" y="239"/>
                  <a:pt x="830" y="239"/>
                </a:cubicBezTo>
                <a:cubicBezTo>
                  <a:pt x="900" y="239"/>
                  <a:pt x="955" y="180"/>
                  <a:pt x="951" y="108"/>
                </a:cubicBezTo>
                <a:cubicBezTo>
                  <a:pt x="947" y="82"/>
                  <a:pt x="927" y="55"/>
                  <a:pt x="903" y="55"/>
                </a:cubicBezTo>
                <a:cubicBezTo>
                  <a:pt x="898" y="55"/>
                  <a:pt x="893" y="56"/>
                  <a:pt x="888" y="59"/>
                </a:cubicBezTo>
                <a:cubicBezTo>
                  <a:pt x="879" y="63"/>
                  <a:pt x="874" y="68"/>
                  <a:pt x="865" y="72"/>
                </a:cubicBezTo>
                <a:cubicBezTo>
                  <a:pt x="848" y="85"/>
                  <a:pt x="829" y="91"/>
                  <a:pt x="809" y="91"/>
                </a:cubicBezTo>
                <a:cubicBezTo>
                  <a:pt x="775" y="91"/>
                  <a:pt x="739" y="76"/>
                  <a:pt x="708" y="59"/>
                </a:cubicBezTo>
                <a:cubicBezTo>
                  <a:pt x="667" y="23"/>
                  <a:pt x="609" y="0"/>
                  <a:pt x="555" y="0"/>
                </a:cubicBezTo>
                <a:close/>
              </a:path>
            </a:pathLst>
          </a:custGeom>
          <a:solidFill>
            <a:srgbClr val="849C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1"/>
          <p:cNvSpPr/>
          <p:nvPr/>
        </p:nvSpPr>
        <p:spPr>
          <a:xfrm>
            <a:off x="7920517" y="1964928"/>
            <a:ext cx="49617" cy="20145"/>
          </a:xfrm>
          <a:custGeom>
            <a:avLst/>
            <a:gdLst/>
            <a:ahLst/>
            <a:cxnLst/>
            <a:rect l="l" t="t" r="r" b="b"/>
            <a:pathLst>
              <a:path w="532" h="216" extrusionOk="0">
                <a:moveTo>
                  <a:pt x="476" y="1"/>
                </a:moveTo>
                <a:cubicBezTo>
                  <a:pt x="469" y="1"/>
                  <a:pt x="462" y="2"/>
                  <a:pt x="455" y="3"/>
                </a:cubicBezTo>
                <a:cubicBezTo>
                  <a:pt x="382" y="16"/>
                  <a:pt x="326" y="94"/>
                  <a:pt x="251" y="94"/>
                </a:cubicBezTo>
                <a:cubicBezTo>
                  <a:pt x="247" y="94"/>
                  <a:pt x="243" y="94"/>
                  <a:pt x="239" y="93"/>
                </a:cubicBezTo>
                <a:cubicBezTo>
                  <a:pt x="193" y="90"/>
                  <a:pt x="144" y="53"/>
                  <a:pt x="97" y="53"/>
                </a:cubicBezTo>
                <a:cubicBezTo>
                  <a:pt x="79" y="53"/>
                  <a:pt x="62" y="58"/>
                  <a:pt x="46" y="71"/>
                </a:cubicBezTo>
                <a:cubicBezTo>
                  <a:pt x="14" y="98"/>
                  <a:pt x="1" y="143"/>
                  <a:pt x="10" y="183"/>
                </a:cubicBezTo>
                <a:cubicBezTo>
                  <a:pt x="19" y="207"/>
                  <a:pt x="25" y="215"/>
                  <a:pt x="33" y="215"/>
                </a:cubicBezTo>
                <a:cubicBezTo>
                  <a:pt x="44" y="215"/>
                  <a:pt x="57" y="197"/>
                  <a:pt x="81" y="183"/>
                </a:cubicBezTo>
                <a:cubicBezTo>
                  <a:pt x="105" y="171"/>
                  <a:pt x="128" y="166"/>
                  <a:pt x="149" y="166"/>
                </a:cubicBezTo>
                <a:cubicBezTo>
                  <a:pt x="189" y="166"/>
                  <a:pt x="227" y="181"/>
                  <a:pt x="270" y="183"/>
                </a:cubicBezTo>
                <a:cubicBezTo>
                  <a:pt x="351" y="179"/>
                  <a:pt x="428" y="152"/>
                  <a:pt x="491" y="98"/>
                </a:cubicBezTo>
                <a:cubicBezTo>
                  <a:pt x="509" y="84"/>
                  <a:pt x="531" y="71"/>
                  <a:pt x="531" y="48"/>
                </a:cubicBezTo>
                <a:cubicBezTo>
                  <a:pt x="531" y="30"/>
                  <a:pt x="522" y="12"/>
                  <a:pt x="504" y="8"/>
                </a:cubicBezTo>
                <a:cubicBezTo>
                  <a:pt x="494" y="3"/>
                  <a:pt x="485" y="1"/>
                  <a:pt x="476" y="1"/>
                </a:cubicBezTo>
                <a:close/>
              </a:path>
            </a:pathLst>
          </a:custGeom>
          <a:solidFill>
            <a:srgbClr val="849C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1"/>
          <p:cNvSpPr/>
          <p:nvPr/>
        </p:nvSpPr>
        <p:spPr>
          <a:xfrm>
            <a:off x="7705262" y="1763009"/>
            <a:ext cx="279142" cy="98115"/>
          </a:xfrm>
          <a:custGeom>
            <a:avLst/>
            <a:gdLst/>
            <a:ahLst/>
            <a:cxnLst/>
            <a:rect l="l" t="t" r="r" b="b"/>
            <a:pathLst>
              <a:path w="2993" h="1052" extrusionOk="0">
                <a:moveTo>
                  <a:pt x="1435" y="0"/>
                </a:moveTo>
                <a:cubicBezTo>
                  <a:pt x="1079" y="0"/>
                  <a:pt x="704" y="45"/>
                  <a:pt x="410" y="234"/>
                </a:cubicBezTo>
                <a:cubicBezTo>
                  <a:pt x="284" y="306"/>
                  <a:pt x="185" y="414"/>
                  <a:pt x="118" y="544"/>
                </a:cubicBezTo>
                <a:cubicBezTo>
                  <a:pt x="68" y="639"/>
                  <a:pt x="1" y="810"/>
                  <a:pt x="32" y="922"/>
                </a:cubicBezTo>
                <a:cubicBezTo>
                  <a:pt x="50" y="990"/>
                  <a:pt x="109" y="1039"/>
                  <a:pt x="176" y="1044"/>
                </a:cubicBezTo>
                <a:cubicBezTo>
                  <a:pt x="202" y="1049"/>
                  <a:pt x="228" y="1051"/>
                  <a:pt x="254" y="1051"/>
                </a:cubicBezTo>
                <a:cubicBezTo>
                  <a:pt x="405" y="1051"/>
                  <a:pt x="559" y="972"/>
                  <a:pt x="694" y="922"/>
                </a:cubicBezTo>
                <a:cubicBezTo>
                  <a:pt x="1413" y="675"/>
                  <a:pt x="2992" y="63"/>
                  <a:pt x="1733" y="9"/>
                </a:cubicBezTo>
                <a:cubicBezTo>
                  <a:pt x="1637" y="4"/>
                  <a:pt x="1536" y="0"/>
                  <a:pt x="1435"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1"/>
          <p:cNvSpPr/>
          <p:nvPr/>
        </p:nvSpPr>
        <p:spPr>
          <a:xfrm>
            <a:off x="7743873" y="2005871"/>
            <a:ext cx="272800" cy="155379"/>
          </a:xfrm>
          <a:custGeom>
            <a:avLst/>
            <a:gdLst/>
            <a:ahLst/>
            <a:cxnLst/>
            <a:rect l="l" t="t" r="r" b="b"/>
            <a:pathLst>
              <a:path w="2925" h="1666" extrusionOk="0">
                <a:moveTo>
                  <a:pt x="149" y="1"/>
                </a:moveTo>
                <a:cubicBezTo>
                  <a:pt x="68" y="1"/>
                  <a:pt x="1" y="68"/>
                  <a:pt x="1" y="149"/>
                </a:cubicBezTo>
                <a:cubicBezTo>
                  <a:pt x="1" y="293"/>
                  <a:pt x="73" y="482"/>
                  <a:pt x="432" y="554"/>
                </a:cubicBezTo>
                <a:cubicBezTo>
                  <a:pt x="679" y="604"/>
                  <a:pt x="929" y="629"/>
                  <a:pt x="1179" y="629"/>
                </a:cubicBezTo>
                <a:cubicBezTo>
                  <a:pt x="1536" y="629"/>
                  <a:pt x="1892" y="578"/>
                  <a:pt x="2236" y="478"/>
                </a:cubicBezTo>
                <a:lnTo>
                  <a:pt x="2254" y="473"/>
                </a:lnTo>
                <a:cubicBezTo>
                  <a:pt x="2333" y="453"/>
                  <a:pt x="2421" y="427"/>
                  <a:pt x="2493" y="427"/>
                </a:cubicBezTo>
                <a:cubicBezTo>
                  <a:pt x="2532" y="427"/>
                  <a:pt x="2566" y="435"/>
                  <a:pt x="2592" y="455"/>
                </a:cubicBezTo>
                <a:cubicBezTo>
                  <a:pt x="2614" y="473"/>
                  <a:pt x="2623" y="496"/>
                  <a:pt x="2623" y="523"/>
                </a:cubicBezTo>
                <a:cubicBezTo>
                  <a:pt x="2614" y="581"/>
                  <a:pt x="2583" y="631"/>
                  <a:pt x="2533" y="662"/>
                </a:cubicBezTo>
                <a:cubicBezTo>
                  <a:pt x="2430" y="725"/>
                  <a:pt x="2286" y="730"/>
                  <a:pt x="2160" y="730"/>
                </a:cubicBezTo>
                <a:lnTo>
                  <a:pt x="576" y="761"/>
                </a:lnTo>
                <a:cubicBezTo>
                  <a:pt x="518" y="761"/>
                  <a:pt x="320" y="775"/>
                  <a:pt x="208" y="905"/>
                </a:cubicBezTo>
                <a:cubicBezTo>
                  <a:pt x="149" y="968"/>
                  <a:pt x="122" y="1058"/>
                  <a:pt x="136" y="1143"/>
                </a:cubicBezTo>
                <a:cubicBezTo>
                  <a:pt x="145" y="1233"/>
                  <a:pt x="190" y="1319"/>
                  <a:pt x="266" y="1373"/>
                </a:cubicBezTo>
                <a:cubicBezTo>
                  <a:pt x="366" y="1451"/>
                  <a:pt x="514" y="1477"/>
                  <a:pt x="677" y="1477"/>
                </a:cubicBezTo>
                <a:cubicBezTo>
                  <a:pt x="850" y="1477"/>
                  <a:pt x="1041" y="1448"/>
                  <a:pt x="1211" y="1422"/>
                </a:cubicBezTo>
                <a:cubicBezTo>
                  <a:pt x="1296" y="1409"/>
                  <a:pt x="1382" y="1400"/>
                  <a:pt x="1472" y="1395"/>
                </a:cubicBezTo>
                <a:cubicBezTo>
                  <a:pt x="1521" y="1400"/>
                  <a:pt x="1566" y="1418"/>
                  <a:pt x="1611" y="1445"/>
                </a:cubicBezTo>
                <a:cubicBezTo>
                  <a:pt x="1557" y="1544"/>
                  <a:pt x="1629" y="1661"/>
                  <a:pt x="1742" y="1665"/>
                </a:cubicBezTo>
                <a:cubicBezTo>
                  <a:pt x="1782" y="1661"/>
                  <a:pt x="1818" y="1647"/>
                  <a:pt x="1850" y="1616"/>
                </a:cubicBezTo>
                <a:cubicBezTo>
                  <a:pt x="1917" y="1548"/>
                  <a:pt x="1944" y="1440"/>
                  <a:pt x="1908" y="1350"/>
                </a:cubicBezTo>
                <a:cubicBezTo>
                  <a:pt x="1841" y="1179"/>
                  <a:pt x="1593" y="1103"/>
                  <a:pt x="1490" y="1098"/>
                </a:cubicBezTo>
                <a:cubicBezTo>
                  <a:pt x="1377" y="1098"/>
                  <a:pt x="1269" y="1107"/>
                  <a:pt x="1161" y="1130"/>
                </a:cubicBezTo>
                <a:cubicBezTo>
                  <a:pt x="1029" y="1150"/>
                  <a:pt x="824" y="1180"/>
                  <a:pt x="662" y="1180"/>
                </a:cubicBezTo>
                <a:cubicBezTo>
                  <a:pt x="565" y="1180"/>
                  <a:pt x="483" y="1169"/>
                  <a:pt x="441" y="1139"/>
                </a:cubicBezTo>
                <a:cubicBezTo>
                  <a:pt x="432" y="1130"/>
                  <a:pt x="428" y="1125"/>
                  <a:pt x="428" y="1103"/>
                </a:cubicBezTo>
                <a:cubicBezTo>
                  <a:pt x="464" y="1075"/>
                  <a:pt x="512" y="1057"/>
                  <a:pt x="563" y="1057"/>
                </a:cubicBezTo>
                <a:cubicBezTo>
                  <a:pt x="569" y="1057"/>
                  <a:pt x="575" y="1058"/>
                  <a:pt x="581" y="1058"/>
                </a:cubicBezTo>
                <a:lnTo>
                  <a:pt x="2160" y="1027"/>
                </a:lnTo>
                <a:cubicBezTo>
                  <a:pt x="2317" y="1022"/>
                  <a:pt x="2515" y="1022"/>
                  <a:pt x="2686" y="914"/>
                </a:cubicBezTo>
                <a:cubicBezTo>
                  <a:pt x="2817" y="833"/>
                  <a:pt x="2902" y="694"/>
                  <a:pt x="2916" y="541"/>
                </a:cubicBezTo>
                <a:cubicBezTo>
                  <a:pt x="2925" y="419"/>
                  <a:pt x="2875" y="302"/>
                  <a:pt x="2781" y="226"/>
                </a:cubicBezTo>
                <a:cubicBezTo>
                  <a:pt x="2692" y="154"/>
                  <a:pt x="2591" y="130"/>
                  <a:pt x="2492" y="130"/>
                </a:cubicBezTo>
                <a:cubicBezTo>
                  <a:pt x="2375" y="130"/>
                  <a:pt x="2261" y="163"/>
                  <a:pt x="2173" y="190"/>
                </a:cubicBezTo>
                <a:lnTo>
                  <a:pt x="2155" y="194"/>
                </a:lnTo>
                <a:cubicBezTo>
                  <a:pt x="1838" y="286"/>
                  <a:pt x="1513" y="332"/>
                  <a:pt x="1187" y="332"/>
                </a:cubicBezTo>
                <a:cubicBezTo>
                  <a:pt x="954" y="332"/>
                  <a:pt x="722" y="309"/>
                  <a:pt x="491" y="262"/>
                </a:cubicBezTo>
                <a:cubicBezTo>
                  <a:pt x="360" y="239"/>
                  <a:pt x="298" y="199"/>
                  <a:pt x="298" y="149"/>
                </a:cubicBezTo>
                <a:cubicBezTo>
                  <a:pt x="298" y="68"/>
                  <a:pt x="230" y="1"/>
                  <a:pt x="149"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1"/>
          <p:cNvSpPr/>
          <p:nvPr/>
        </p:nvSpPr>
        <p:spPr>
          <a:xfrm>
            <a:off x="7680919" y="1893487"/>
            <a:ext cx="61368" cy="96716"/>
          </a:xfrm>
          <a:custGeom>
            <a:avLst/>
            <a:gdLst/>
            <a:ahLst/>
            <a:cxnLst/>
            <a:rect l="l" t="t" r="r" b="b"/>
            <a:pathLst>
              <a:path w="658" h="1037" extrusionOk="0">
                <a:moveTo>
                  <a:pt x="317" y="1"/>
                </a:moveTo>
                <a:cubicBezTo>
                  <a:pt x="291" y="1"/>
                  <a:pt x="264" y="5"/>
                  <a:pt x="239" y="14"/>
                </a:cubicBezTo>
                <a:cubicBezTo>
                  <a:pt x="122" y="59"/>
                  <a:pt x="37" y="167"/>
                  <a:pt x="19" y="288"/>
                </a:cubicBezTo>
                <a:cubicBezTo>
                  <a:pt x="1" y="410"/>
                  <a:pt x="14" y="536"/>
                  <a:pt x="64" y="652"/>
                </a:cubicBezTo>
                <a:cubicBezTo>
                  <a:pt x="124" y="831"/>
                  <a:pt x="207" y="1037"/>
                  <a:pt x="378" y="1037"/>
                </a:cubicBezTo>
                <a:cubicBezTo>
                  <a:pt x="423" y="1037"/>
                  <a:pt x="474" y="1023"/>
                  <a:pt x="532" y="990"/>
                </a:cubicBezTo>
                <a:cubicBezTo>
                  <a:pt x="608" y="949"/>
                  <a:pt x="658" y="868"/>
                  <a:pt x="649" y="783"/>
                </a:cubicBezTo>
                <a:cubicBezTo>
                  <a:pt x="635" y="702"/>
                  <a:pt x="559" y="639"/>
                  <a:pt x="527" y="558"/>
                </a:cubicBezTo>
                <a:cubicBezTo>
                  <a:pt x="487" y="428"/>
                  <a:pt x="586" y="279"/>
                  <a:pt x="541" y="149"/>
                </a:cubicBezTo>
                <a:cubicBezTo>
                  <a:pt x="512" y="57"/>
                  <a:pt x="415" y="1"/>
                  <a:pt x="317"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1"/>
          <p:cNvSpPr/>
          <p:nvPr/>
        </p:nvSpPr>
        <p:spPr>
          <a:xfrm>
            <a:off x="8023295" y="1878378"/>
            <a:ext cx="60902" cy="96716"/>
          </a:xfrm>
          <a:custGeom>
            <a:avLst/>
            <a:gdLst/>
            <a:ahLst/>
            <a:cxnLst/>
            <a:rect l="l" t="t" r="r" b="b"/>
            <a:pathLst>
              <a:path w="653" h="1037" extrusionOk="0">
                <a:moveTo>
                  <a:pt x="341" y="1"/>
                </a:moveTo>
                <a:cubicBezTo>
                  <a:pt x="244" y="1"/>
                  <a:pt x="145" y="57"/>
                  <a:pt x="113" y="149"/>
                </a:cubicBezTo>
                <a:cubicBezTo>
                  <a:pt x="73" y="279"/>
                  <a:pt x="172" y="432"/>
                  <a:pt x="127" y="558"/>
                </a:cubicBezTo>
                <a:cubicBezTo>
                  <a:pt x="100" y="644"/>
                  <a:pt x="19" y="702"/>
                  <a:pt x="5" y="783"/>
                </a:cubicBezTo>
                <a:cubicBezTo>
                  <a:pt x="1" y="873"/>
                  <a:pt x="46" y="954"/>
                  <a:pt x="122" y="990"/>
                </a:cubicBezTo>
                <a:cubicBezTo>
                  <a:pt x="181" y="1023"/>
                  <a:pt x="233" y="1037"/>
                  <a:pt x="278" y="1037"/>
                </a:cubicBezTo>
                <a:cubicBezTo>
                  <a:pt x="449" y="1037"/>
                  <a:pt x="530" y="831"/>
                  <a:pt x="594" y="653"/>
                </a:cubicBezTo>
                <a:cubicBezTo>
                  <a:pt x="639" y="536"/>
                  <a:pt x="653" y="414"/>
                  <a:pt x="635" y="288"/>
                </a:cubicBezTo>
                <a:cubicBezTo>
                  <a:pt x="617" y="167"/>
                  <a:pt x="532" y="63"/>
                  <a:pt x="419" y="14"/>
                </a:cubicBezTo>
                <a:cubicBezTo>
                  <a:pt x="394" y="5"/>
                  <a:pt x="368" y="1"/>
                  <a:pt x="341"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1"/>
          <p:cNvSpPr/>
          <p:nvPr/>
        </p:nvSpPr>
        <p:spPr>
          <a:xfrm>
            <a:off x="7645292" y="1198196"/>
            <a:ext cx="475465" cy="541030"/>
          </a:xfrm>
          <a:custGeom>
            <a:avLst/>
            <a:gdLst/>
            <a:ahLst/>
            <a:cxnLst/>
            <a:rect l="l" t="t" r="r" b="b"/>
            <a:pathLst>
              <a:path w="5098" h="5801" extrusionOk="0">
                <a:moveTo>
                  <a:pt x="2353" y="1"/>
                </a:moveTo>
                <a:cubicBezTo>
                  <a:pt x="2299" y="1"/>
                  <a:pt x="2259" y="41"/>
                  <a:pt x="2259" y="95"/>
                </a:cubicBezTo>
                <a:lnTo>
                  <a:pt x="2259" y="158"/>
                </a:lnTo>
                <a:cubicBezTo>
                  <a:pt x="2259" y="190"/>
                  <a:pt x="2277" y="221"/>
                  <a:pt x="2308" y="239"/>
                </a:cubicBezTo>
                <a:cubicBezTo>
                  <a:pt x="2376" y="280"/>
                  <a:pt x="2421" y="356"/>
                  <a:pt x="2421" y="437"/>
                </a:cubicBezTo>
                <a:lnTo>
                  <a:pt x="2421" y="3146"/>
                </a:lnTo>
                <a:cubicBezTo>
                  <a:pt x="2416" y="3186"/>
                  <a:pt x="2407" y="3226"/>
                  <a:pt x="2389" y="3267"/>
                </a:cubicBezTo>
                <a:cubicBezTo>
                  <a:pt x="2380" y="3285"/>
                  <a:pt x="2367" y="3303"/>
                  <a:pt x="2353" y="3321"/>
                </a:cubicBezTo>
                <a:cubicBezTo>
                  <a:pt x="2334" y="3340"/>
                  <a:pt x="2310" y="3349"/>
                  <a:pt x="2287" y="3349"/>
                </a:cubicBezTo>
                <a:cubicBezTo>
                  <a:pt x="2238" y="3349"/>
                  <a:pt x="2191" y="3312"/>
                  <a:pt x="2191" y="3258"/>
                </a:cubicBezTo>
                <a:lnTo>
                  <a:pt x="2191" y="2538"/>
                </a:lnTo>
                <a:cubicBezTo>
                  <a:pt x="2191" y="2319"/>
                  <a:pt x="2089" y="2224"/>
                  <a:pt x="1934" y="2224"/>
                </a:cubicBezTo>
                <a:cubicBezTo>
                  <a:pt x="1549" y="2224"/>
                  <a:pt x="841" y="2815"/>
                  <a:pt x="581" y="3559"/>
                </a:cubicBezTo>
                <a:cubicBezTo>
                  <a:pt x="257" y="4500"/>
                  <a:pt x="0" y="5710"/>
                  <a:pt x="1543" y="5795"/>
                </a:cubicBezTo>
                <a:cubicBezTo>
                  <a:pt x="1555" y="5796"/>
                  <a:pt x="1566" y="5796"/>
                  <a:pt x="1577" y="5796"/>
                </a:cubicBezTo>
                <a:cubicBezTo>
                  <a:pt x="1882" y="5796"/>
                  <a:pt x="2138" y="5564"/>
                  <a:pt x="2164" y="5260"/>
                </a:cubicBezTo>
                <a:lnTo>
                  <a:pt x="2191" y="4954"/>
                </a:lnTo>
                <a:lnTo>
                  <a:pt x="2191" y="4904"/>
                </a:lnTo>
                <a:lnTo>
                  <a:pt x="2191" y="3753"/>
                </a:lnTo>
                <a:cubicBezTo>
                  <a:pt x="2191" y="3708"/>
                  <a:pt x="2218" y="3672"/>
                  <a:pt x="2254" y="3663"/>
                </a:cubicBezTo>
                <a:cubicBezTo>
                  <a:pt x="2340" y="3640"/>
                  <a:pt x="2421" y="3600"/>
                  <a:pt x="2488" y="3546"/>
                </a:cubicBezTo>
                <a:cubicBezTo>
                  <a:pt x="2506" y="3530"/>
                  <a:pt x="2528" y="3522"/>
                  <a:pt x="2549" y="3522"/>
                </a:cubicBezTo>
                <a:cubicBezTo>
                  <a:pt x="2570" y="3522"/>
                  <a:pt x="2592" y="3530"/>
                  <a:pt x="2610" y="3546"/>
                </a:cubicBezTo>
                <a:cubicBezTo>
                  <a:pt x="2677" y="3600"/>
                  <a:pt x="2758" y="3640"/>
                  <a:pt x="2839" y="3663"/>
                </a:cubicBezTo>
                <a:cubicBezTo>
                  <a:pt x="2880" y="3672"/>
                  <a:pt x="2907" y="3712"/>
                  <a:pt x="2907" y="3753"/>
                </a:cubicBezTo>
                <a:lnTo>
                  <a:pt x="2907" y="4904"/>
                </a:lnTo>
                <a:lnTo>
                  <a:pt x="2907" y="4954"/>
                </a:lnTo>
                <a:lnTo>
                  <a:pt x="2934" y="5260"/>
                </a:lnTo>
                <a:cubicBezTo>
                  <a:pt x="2960" y="5566"/>
                  <a:pt x="3220" y="5800"/>
                  <a:pt x="3524" y="5800"/>
                </a:cubicBezTo>
                <a:cubicBezTo>
                  <a:pt x="3533" y="5800"/>
                  <a:pt x="3541" y="5800"/>
                  <a:pt x="3550" y="5800"/>
                </a:cubicBezTo>
                <a:cubicBezTo>
                  <a:pt x="5097" y="5710"/>
                  <a:pt x="4845" y="4500"/>
                  <a:pt x="4517" y="3559"/>
                </a:cubicBezTo>
                <a:cubicBezTo>
                  <a:pt x="4260" y="2815"/>
                  <a:pt x="3552" y="2224"/>
                  <a:pt x="3168" y="2224"/>
                </a:cubicBezTo>
                <a:cubicBezTo>
                  <a:pt x="3013" y="2224"/>
                  <a:pt x="2911" y="2319"/>
                  <a:pt x="2911" y="2538"/>
                </a:cubicBezTo>
                <a:lnTo>
                  <a:pt x="2911" y="3253"/>
                </a:lnTo>
                <a:cubicBezTo>
                  <a:pt x="2911" y="3310"/>
                  <a:pt x="2865" y="3347"/>
                  <a:pt x="2818" y="3347"/>
                </a:cubicBezTo>
                <a:cubicBezTo>
                  <a:pt x="2794" y="3347"/>
                  <a:pt x="2769" y="3338"/>
                  <a:pt x="2749" y="3316"/>
                </a:cubicBezTo>
                <a:cubicBezTo>
                  <a:pt x="2736" y="3303"/>
                  <a:pt x="2722" y="3280"/>
                  <a:pt x="2709" y="3262"/>
                </a:cubicBezTo>
                <a:cubicBezTo>
                  <a:pt x="2691" y="3222"/>
                  <a:pt x="2682" y="3182"/>
                  <a:pt x="2682" y="3141"/>
                </a:cubicBezTo>
                <a:lnTo>
                  <a:pt x="2682" y="329"/>
                </a:lnTo>
                <a:cubicBezTo>
                  <a:pt x="2682" y="149"/>
                  <a:pt x="2533" y="1"/>
                  <a:pt x="2353"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1"/>
          <p:cNvSpPr/>
          <p:nvPr/>
        </p:nvSpPr>
        <p:spPr>
          <a:xfrm>
            <a:off x="7965005" y="1457100"/>
            <a:ext cx="34508" cy="34508"/>
          </a:xfrm>
          <a:custGeom>
            <a:avLst/>
            <a:gdLst/>
            <a:ahLst/>
            <a:cxnLst/>
            <a:rect l="l" t="t" r="r" b="b"/>
            <a:pathLst>
              <a:path w="370" h="370" extrusionOk="0">
                <a:moveTo>
                  <a:pt x="185" y="1"/>
                </a:moveTo>
                <a:cubicBezTo>
                  <a:pt x="81" y="1"/>
                  <a:pt x="0" y="86"/>
                  <a:pt x="0" y="185"/>
                </a:cubicBezTo>
                <a:cubicBezTo>
                  <a:pt x="0" y="289"/>
                  <a:pt x="81" y="370"/>
                  <a:pt x="185" y="370"/>
                </a:cubicBezTo>
                <a:cubicBezTo>
                  <a:pt x="284" y="370"/>
                  <a:pt x="369" y="289"/>
                  <a:pt x="369" y="185"/>
                </a:cubicBezTo>
                <a:cubicBezTo>
                  <a:pt x="369" y="86"/>
                  <a:pt x="284" y="1"/>
                  <a:pt x="185"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1"/>
          <p:cNvSpPr/>
          <p:nvPr/>
        </p:nvSpPr>
        <p:spPr>
          <a:xfrm>
            <a:off x="7954466" y="1504479"/>
            <a:ext cx="10632" cy="10632"/>
          </a:xfrm>
          <a:custGeom>
            <a:avLst/>
            <a:gdLst/>
            <a:ahLst/>
            <a:cxnLst/>
            <a:rect l="l" t="t" r="r" b="b"/>
            <a:pathLst>
              <a:path w="114" h="114" extrusionOk="0">
                <a:moveTo>
                  <a:pt x="55" y="1"/>
                </a:moveTo>
                <a:cubicBezTo>
                  <a:pt x="23" y="1"/>
                  <a:pt x="1" y="23"/>
                  <a:pt x="1" y="55"/>
                </a:cubicBezTo>
                <a:cubicBezTo>
                  <a:pt x="1" y="86"/>
                  <a:pt x="23" y="113"/>
                  <a:pt x="55" y="113"/>
                </a:cubicBezTo>
                <a:cubicBezTo>
                  <a:pt x="86" y="113"/>
                  <a:pt x="113" y="86"/>
                  <a:pt x="113" y="55"/>
                </a:cubicBezTo>
                <a:cubicBezTo>
                  <a:pt x="113" y="23"/>
                  <a:pt x="86" y="1"/>
                  <a:pt x="55"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1"/>
          <p:cNvSpPr/>
          <p:nvPr/>
        </p:nvSpPr>
        <p:spPr>
          <a:xfrm>
            <a:off x="7950735" y="1577132"/>
            <a:ext cx="61368" cy="52601"/>
          </a:xfrm>
          <a:custGeom>
            <a:avLst/>
            <a:gdLst/>
            <a:ahLst/>
            <a:cxnLst/>
            <a:rect l="l" t="t" r="r" b="b"/>
            <a:pathLst>
              <a:path w="658" h="564" extrusionOk="0">
                <a:moveTo>
                  <a:pt x="378" y="0"/>
                </a:moveTo>
                <a:cubicBezTo>
                  <a:pt x="126" y="0"/>
                  <a:pt x="0" y="306"/>
                  <a:pt x="176" y="482"/>
                </a:cubicBezTo>
                <a:cubicBezTo>
                  <a:pt x="234" y="538"/>
                  <a:pt x="304" y="563"/>
                  <a:pt x="373" y="563"/>
                </a:cubicBezTo>
                <a:cubicBezTo>
                  <a:pt x="519" y="563"/>
                  <a:pt x="657" y="451"/>
                  <a:pt x="657" y="284"/>
                </a:cubicBezTo>
                <a:cubicBezTo>
                  <a:pt x="657" y="126"/>
                  <a:pt x="531" y="0"/>
                  <a:pt x="378"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1"/>
          <p:cNvSpPr/>
          <p:nvPr/>
        </p:nvSpPr>
        <p:spPr>
          <a:xfrm>
            <a:off x="8043067" y="1598956"/>
            <a:ext cx="14736" cy="14363"/>
          </a:xfrm>
          <a:custGeom>
            <a:avLst/>
            <a:gdLst/>
            <a:ahLst/>
            <a:cxnLst/>
            <a:rect l="l" t="t" r="r" b="b"/>
            <a:pathLst>
              <a:path w="158" h="154" extrusionOk="0">
                <a:moveTo>
                  <a:pt x="81" y="0"/>
                </a:moveTo>
                <a:cubicBezTo>
                  <a:pt x="36" y="0"/>
                  <a:pt x="0" y="36"/>
                  <a:pt x="0" y="77"/>
                </a:cubicBezTo>
                <a:cubicBezTo>
                  <a:pt x="0" y="117"/>
                  <a:pt x="36" y="153"/>
                  <a:pt x="81" y="153"/>
                </a:cubicBezTo>
                <a:cubicBezTo>
                  <a:pt x="122" y="153"/>
                  <a:pt x="158" y="117"/>
                  <a:pt x="158" y="77"/>
                </a:cubicBezTo>
                <a:cubicBezTo>
                  <a:pt x="158" y="36"/>
                  <a:pt x="122" y="0"/>
                  <a:pt x="81"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1"/>
          <p:cNvSpPr/>
          <p:nvPr/>
        </p:nvSpPr>
        <p:spPr>
          <a:xfrm>
            <a:off x="7998953" y="1639620"/>
            <a:ext cx="58850" cy="58384"/>
          </a:xfrm>
          <a:custGeom>
            <a:avLst/>
            <a:gdLst/>
            <a:ahLst/>
            <a:cxnLst/>
            <a:rect l="l" t="t" r="r" b="b"/>
            <a:pathLst>
              <a:path w="631" h="626" extrusionOk="0">
                <a:moveTo>
                  <a:pt x="316" y="1"/>
                </a:moveTo>
                <a:cubicBezTo>
                  <a:pt x="145" y="1"/>
                  <a:pt x="1" y="140"/>
                  <a:pt x="1" y="315"/>
                </a:cubicBezTo>
                <a:cubicBezTo>
                  <a:pt x="1" y="486"/>
                  <a:pt x="145" y="626"/>
                  <a:pt x="316" y="626"/>
                </a:cubicBezTo>
                <a:cubicBezTo>
                  <a:pt x="491" y="626"/>
                  <a:pt x="631" y="486"/>
                  <a:pt x="631" y="315"/>
                </a:cubicBezTo>
                <a:cubicBezTo>
                  <a:pt x="631" y="140"/>
                  <a:pt x="491" y="1"/>
                  <a:pt x="316"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1"/>
          <p:cNvSpPr/>
          <p:nvPr/>
        </p:nvSpPr>
        <p:spPr>
          <a:xfrm>
            <a:off x="7947751" y="1668998"/>
            <a:ext cx="13523" cy="11565"/>
          </a:xfrm>
          <a:custGeom>
            <a:avLst/>
            <a:gdLst/>
            <a:ahLst/>
            <a:cxnLst/>
            <a:rect l="l" t="t" r="r" b="b"/>
            <a:pathLst>
              <a:path w="145" h="124" extrusionOk="0">
                <a:moveTo>
                  <a:pt x="82" y="0"/>
                </a:moveTo>
                <a:cubicBezTo>
                  <a:pt x="28" y="0"/>
                  <a:pt x="1" y="68"/>
                  <a:pt x="37" y="104"/>
                </a:cubicBezTo>
                <a:cubicBezTo>
                  <a:pt x="50" y="117"/>
                  <a:pt x="66" y="123"/>
                  <a:pt x="82" y="123"/>
                </a:cubicBezTo>
                <a:cubicBezTo>
                  <a:pt x="114" y="123"/>
                  <a:pt x="145" y="98"/>
                  <a:pt x="145" y="59"/>
                </a:cubicBezTo>
                <a:cubicBezTo>
                  <a:pt x="145" y="27"/>
                  <a:pt x="118" y="0"/>
                  <a:pt x="8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1"/>
          <p:cNvSpPr/>
          <p:nvPr/>
        </p:nvSpPr>
        <p:spPr>
          <a:xfrm>
            <a:off x="7919305" y="1515018"/>
            <a:ext cx="16788" cy="16881"/>
          </a:xfrm>
          <a:custGeom>
            <a:avLst/>
            <a:gdLst/>
            <a:ahLst/>
            <a:cxnLst/>
            <a:rect l="l" t="t" r="r" b="b"/>
            <a:pathLst>
              <a:path w="180" h="181" extrusionOk="0">
                <a:moveTo>
                  <a:pt x="90" y="0"/>
                </a:moveTo>
                <a:cubicBezTo>
                  <a:pt x="41" y="0"/>
                  <a:pt x="0" y="41"/>
                  <a:pt x="0" y="90"/>
                </a:cubicBezTo>
                <a:cubicBezTo>
                  <a:pt x="0" y="140"/>
                  <a:pt x="41" y="180"/>
                  <a:pt x="90" y="180"/>
                </a:cubicBezTo>
                <a:cubicBezTo>
                  <a:pt x="139" y="180"/>
                  <a:pt x="180" y="140"/>
                  <a:pt x="180" y="90"/>
                </a:cubicBezTo>
                <a:cubicBezTo>
                  <a:pt x="180" y="41"/>
                  <a:pt x="139" y="0"/>
                  <a:pt x="90"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1"/>
          <p:cNvSpPr/>
          <p:nvPr/>
        </p:nvSpPr>
        <p:spPr>
          <a:xfrm>
            <a:off x="7876869" y="1396291"/>
            <a:ext cx="7275" cy="7648"/>
          </a:xfrm>
          <a:custGeom>
            <a:avLst/>
            <a:gdLst/>
            <a:ahLst/>
            <a:cxnLst/>
            <a:rect l="l" t="t" r="r" b="b"/>
            <a:pathLst>
              <a:path w="78" h="82" extrusionOk="0">
                <a:moveTo>
                  <a:pt x="37" y="0"/>
                </a:moveTo>
                <a:cubicBezTo>
                  <a:pt x="19" y="0"/>
                  <a:pt x="1" y="18"/>
                  <a:pt x="1" y="41"/>
                </a:cubicBezTo>
                <a:cubicBezTo>
                  <a:pt x="1" y="63"/>
                  <a:pt x="19" y="81"/>
                  <a:pt x="37" y="81"/>
                </a:cubicBezTo>
                <a:cubicBezTo>
                  <a:pt x="59" y="81"/>
                  <a:pt x="77" y="63"/>
                  <a:pt x="77" y="41"/>
                </a:cubicBezTo>
                <a:cubicBezTo>
                  <a:pt x="77" y="18"/>
                  <a:pt x="59" y="0"/>
                  <a:pt x="37"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1"/>
          <p:cNvSpPr/>
          <p:nvPr/>
        </p:nvSpPr>
        <p:spPr>
          <a:xfrm>
            <a:off x="7873512" y="1500282"/>
            <a:ext cx="14829" cy="14829"/>
          </a:xfrm>
          <a:custGeom>
            <a:avLst/>
            <a:gdLst/>
            <a:ahLst/>
            <a:cxnLst/>
            <a:rect l="l" t="t" r="r" b="b"/>
            <a:pathLst>
              <a:path w="159" h="159" extrusionOk="0">
                <a:moveTo>
                  <a:pt x="77" y="1"/>
                </a:moveTo>
                <a:cubicBezTo>
                  <a:pt x="37" y="1"/>
                  <a:pt x="1" y="37"/>
                  <a:pt x="1" y="82"/>
                </a:cubicBezTo>
                <a:cubicBezTo>
                  <a:pt x="1" y="122"/>
                  <a:pt x="37" y="158"/>
                  <a:pt x="77" y="158"/>
                </a:cubicBezTo>
                <a:cubicBezTo>
                  <a:pt x="122" y="158"/>
                  <a:pt x="158" y="122"/>
                  <a:pt x="158" y="82"/>
                </a:cubicBezTo>
                <a:cubicBezTo>
                  <a:pt x="158" y="37"/>
                  <a:pt x="122" y="1"/>
                  <a:pt x="7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1"/>
          <p:cNvSpPr/>
          <p:nvPr/>
        </p:nvSpPr>
        <p:spPr>
          <a:xfrm>
            <a:off x="7807200" y="1451691"/>
            <a:ext cx="13990" cy="11938"/>
          </a:xfrm>
          <a:custGeom>
            <a:avLst/>
            <a:gdLst/>
            <a:ahLst/>
            <a:cxnLst/>
            <a:rect l="l" t="t" r="r" b="b"/>
            <a:pathLst>
              <a:path w="150" h="128" extrusionOk="0">
                <a:moveTo>
                  <a:pt x="86" y="0"/>
                </a:moveTo>
                <a:cubicBezTo>
                  <a:pt x="28" y="0"/>
                  <a:pt x="1" y="68"/>
                  <a:pt x="41" y="108"/>
                </a:cubicBezTo>
                <a:cubicBezTo>
                  <a:pt x="55" y="121"/>
                  <a:pt x="71" y="127"/>
                  <a:pt x="87" y="127"/>
                </a:cubicBezTo>
                <a:cubicBezTo>
                  <a:pt x="119" y="127"/>
                  <a:pt x="149" y="102"/>
                  <a:pt x="149" y="63"/>
                </a:cubicBezTo>
                <a:cubicBezTo>
                  <a:pt x="149" y="32"/>
                  <a:pt x="122" y="0"/>
                  <a:pt x="86"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1"/>
          <p:cNvSpPr/>
          <p:nvPr/>
        </p:nvSpPr>
        <p:spPr>
          <a:xfrm>
            <a:off x="7749749" y="1457566"/>
            <a:ext cx="59690" cy="51109"/>
          </a:xfrm>
          <a:custGeom>
            <a:avLst/>
            <a:gdLst/>
            <a:ahLst/>
            <a:cxnLst/>
            <a:rect l="l" t="t" r="r" b="b"/>
            <a:pathLst>
              <a:path w="640" h="548" extrusionOk="0">
                <a:moveTo>
                  <a:pt x="365" y="0"/>
                </a:moveTo>
                <a:cubicBezTo>
                  <a:pt x="122" y="0"/>
                  <a:pt x="1" y="297"/>
                  <a:pt x="172" y="468"/>
                </a:cubicBezTo>
                <a:cubicBezTo>
                  <a:pt x="227" y="523"/>
                  <a:pt x="295" y="548"/>
                  <a:pt x="362" y="548"/>
                </a:cubicBezTo>
                <a:cubicBezTo>
                  <a:pt x="503" y="548"/>
                  <a:pt x="639" y="439"/>
                  <a:pt x="639" y="275"/>
                </a:cubicBezTo>
                <a:cubicBezTo>
                  <a:pt x="639" y="122"/>
                  <a:pt x="518" y="0"/>
                  <a:pt x="365"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1"/>
          <p:cNvSpPr/>
          <p:nvPr/>
        </p:nvSpPr>
        <p:spPr>
          <a:xfrm>
            <a:off x="7726246" y="1541971"/>
            <a:ext cx="18187" cy="15482"/>
          </a:xfrm>
          <a:custGeom>
            <a:avLst/>
            <a:gdLst/>
            <a:ahLst/>
            <a:cxnLst/>
            <a:rect l="l" t="t" r="r" b="b"/>
            <a:pathLst>
              <a:path w="195" h="166" extrusionOk="0">
                <a:moveTo>
                  <a:pt x="83" y="1"/>
                </a:moveTo>
                <a:cubicBezTo>
                  <a:pt x="41" y="1"/>
                  <a:pt x="1" y="34"/>
                  <a:pt x="1" y="85"/>
                </a:cubicBezTo>
                <a:cubicBezTo>
                  <a:pt x="1" y="130"/>
                  <a:pt x="41" y="166"/>
                  <a:pt x="86" y="166"/>
                </a:cubicBezTo>
                <a:cubicBezTo>
                  <a:pt x="158" y="166"/>
                  <a:pt x="194" y="76"/>
                  <a:pt x="140" y="26"/>
                </a:cubicBezTo>
                <a:cubicBezTo>
                  <a:pt x="124" y="9"/>
                  <a:pt x="103" y="1"/>
                  <a:pt x="8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1"/>
          <p:cNvSpPr/>
          <p:nvPr/>
        </p:nvSpPr>
        <p:spPr>
          <a:xfrm>
            <a:off x="7795915" y="1531805"/>
            <a:ext cx="32829" cy="32829"/>
          </a:xfrm>
          <a:custGeom>
            <a:avLst/>
            <a:gdLst/>
            <a:ahLst/>
            <a:cxnLst/>
            <a:rect l="l" t="t" r="r" b="b"/>
            <a:pathLst>
              <a:path w="352" h="352" extrusionOk="0">
                <a:moveTo>
                  <a:pt x="176" y="0"/>
                </a:moveTo>
                <a:cubicBezTo>
                  <a:pt x="81" y="0"/>
                  <a:pt x="0" y="77"/>
                  <a:pt x="0" y="176"/>
                </a:cubicBezTo>
                <a:cubicBezTo>
                  <a:pt x="0" y="270"/>
                  <a:pt x="81" y="351"/>
                  <a:pt x="176" y="351"/>
                </a:cubicBezTo>
                <a:cubicBezTo>
                  <a:pt x="275" y="351"/>
                  <a:pt x="351" y="270"/>
                  <a:pt x="351" y="176"/>
                </a:cubicBezTo>
                <a:cubicBezTo>
                  <a:pt x="351" y="77"/>
                  <a:pt x="275" y="0"/>
                  <a:pt x="176"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1"/>
          <p:cNvSpPr/>
          <p:nvPr/>
        </p:nvSpPr>
        <p:spPr>
          <a:xfrm>
            <a:off x="7821097" y="1602407"/>
            <a:ext cx="12218" cy="10912"/>
          </a:xfrm>
          <a:custGeom>
            <a:avLst/>
            <a:gdLst/>
            <a:ahLst/>
            <a:cxnLst/>
            <a:rect l="l" t="t" r="r" b="b"/>
            <a:pathLst>
              <a:path w="131" h="117" extrusionOk="0">
                <a:moveTo>
                  <a:pt x="56" y="1"/>
                </a:moveTo>
                <a:cubicBezTo>
                  <a:pt x="28" y="1"/>
                  <a:pt x="0" y="24"/>
                  <a:pt x="0" y="58"/>
                </a:cubicBezTo>
                <a:cubicBezTo>
                  <a:pt x="0" y="89"/>
                  <a:pt x="27" y="116"/>
                  <a:pt x="59" y="116"/>
                </a:cubicBezTo>
                <a:cubicBezTo>
                  <a:pt x="108" y="116"/>
                  <a:pt x="131" y="53"/>
                  <a:pt x="95" y="17"/>
                </a:cubicBezTo>
                <a:cubicBezTo>
                  <a:pt x="83" y="6"/>
                  <a:pt x="70" y="1"/>
                  <a:pt x="56"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1"/>
          <p:cNvSpPr/>
          <p:nvPr/>
        </p:nvSpPr>
        <p:spPr>
          <a:xfrm>
            <a:off x="7758609" y="1623671"/>
            <a:ext cx="19772" cy="20239"/>
          </a:xfrm>
          <a:custGeom>
            <a:avLst/>
            <a:gdLst/>
            <a:ahLst/>
            <a:cxnLst/>
            <a:rect l="l" t="t" r="r" b="b"/>
            <a:pathLst>
              <a:path w="212" h="217" extrusionOk="0">
                <a:moveTo>
                  <a:pt x="108" y="1"/>
                </a:moveTo>
                <a:cubicBezTo>
                  <a:pt x="45" y="1"/>
                  <a:pt x="0" y="50"/>
                  <a:pt x="0" y="109"/>
                </a:cubicBezTo>
                <a:cubicBezTo>
                  <a:pt x="0" y="167"/>
                  <a:pt x="45" y="217"/>
                  <a:pt x="108" y="217"/>
                </a:cubicBezTo>
                <a:cubicBezTo>
                  <a:pt x="167" y="217"/>
                  <a:pt x="211" y="167"/>
                  <a:pt x="211" y="109"/>
                </a:cubicBezTo>
                <a:cubicBezTo>
                  <a:pt x="211" y="50"/>
                  <a:pt x="167" y="1"/>
                  <a:pt x="108"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1"/>
          <p:cNvSpPr/>
          <p:nvPr/>
        </p:nvSpPr>
        <p:spPr>
          <a:xfrm>
            <a:off x="7803003" y="1685693"/>
            <a:ext cx="11005" cy="9047"/>
          </a:xfrm>
          <a:custGeom>
            <a:avLst/>
            <a:gdLst/>
            <a:ahLst/>
            <a:cxnLst/>
            <a:rect l="l" t="t" r="r" b="b"/>
            <a:pathLst>
              <a:path w="118" h="97" extrusionOk="0">
                <a:moveTo>
                  <a:pt x="52" y="0"/>
                </a:moveTo>
                <a:cubicBezTo>
                  <a:pt x="26" y="0"/>
                  <a:pt x="1" y="20"/>
                  <a:pt x="1" y="51"/>
                </a:cubicBezTo>
                <a:cubicBezTo>
                  <a:pt x="1" y="76"/>
                  <a:pt x="20" y="96"/>
                  <a:pt x="44" y="96"/>
                </a:cubicBezTo>
                <a:cubicBezTo>
                  <a:pt x="46" y="96"/>
                  <a:pt x="48" y="96"/>
                  <a:pt x="50" y="96"/>
                </a:cubicBezTo>
                <a:cubicBezTo>
                  <a:pt x="95" y="96"/>
                  <a:pt x="118" y="46"/>
                  <a:pt x="86" y="15"/>
                </a:cubicBezTo>
                <a:cubicBezTo>
                  <a:pt x="76" y="5"/>
                  <a:pt x="64" y="0"/>
                  <a:pt x="5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1"/>
          <p:cNvSpPr/>
          <p:nvPr/>
        </p:nvSpPr>
        <p:spPr>
          <a:xfrm>
            <a:off x="7734267" y="1681869"/>
            <a:ext cx="39917" cy="34601"/>
          </a:xfrm>
          <a:custGeom>
            <a:avLst/>
            <a:gdLst/>
            <a:ahLst/>
            <a:cxnLst/>
            <a:rect l="l" t="t" r="r" b="b"/>
            <a:pathLst>
              <a:path w="428" h="371" extrusionOk="0">
                <a:moveTo>
                  <a:pt x="183" y="1"/>
                </a:moveTo>
                <a:cubicBezTo>
                  <a:pt x="90" y="1"/>
                  <a:pt x="0" y="74"/>
                  <a:pt x="0" y="186"/>
                </a:cubicBezTo>
                <a:cubicBezTo>
                  <a:pt x="0" y="290"/>
                  <a:pt x="81" y="371"/>
                  <a:pt x="185" y="371"/>
                </a:cubicBezTo>
                <a:cubicBezTo>
                  <a:pt x="347" y="371"/>
                  <a:pt x="428" y="173"/>
                  <a:pt x="311" y="56"/>
                </a:cubicBezTo>
                <a:cubicBezTo>
                  <a:pt x="274" y="18"/>
                  <a:pt x="228" y="1"/>
                  <a:pt x="18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1"/>
          <p:cNvSpPr/>
          <p:nvPr/>
        </p:nvSpPr>
        <p:spPr>
          <a:xfrm>
            <a:off x="7690992" y="1643817"/>
            <a:ext cx="8953" cy="8860"/>
          </a:xfrm>
          <a:custGeom>
            <a:avLst/>
            <a:gdLst/>
            <a:ahLst/>
            <a:cxnLst/>
            <a:rect l="l" t="t" r="r" b="b"/>
            <a:pathLst>
              <a:path w="96" h="95" extrusionOk="0">
                <a:moveTo>
                  <a:pt x="50" y="1"/>
                </a:moveTo>
                <a:cubicBezTo>
                  <a:pt x="23" y="1"/>
                  <a:pt x="1" y="19"/>
                  <a:pt x="1" y="46"/>
                </a:cubicBezTo>
                <a:cubicBezTo>
                  <a:pt x="1" y="72"/>
                  <a:pt x="23" y="95"/>
                  <a:pt x="50" y="95"/>
                </a:cubicBezTo>
                <a:cubicBezTo>
                  <a:pt x="77" y="95"/>
                  <a:pt x="95" y="72"/>
                  <a:pt x="95" y="46"/>
                </a:cubicBezTo>
                <a:cubicBezTo>
                  <a:pt x="95" y="19"/>
                  <a:pt x="77" y="1"/>
                  <a:pt x="5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1"/>
          <p:cNvSpPr/>
          <p:nvPr/>
        </p:nvSpPr>
        <p:spPr>
          <a:xfrm>
            <a:off x="7707407" y="1593080"/>
            <a:ext cx="13523" cy="13523"/>
          </a:xfrm>
          <a:custGeom>
            <a:avLst/>
            <a:gdLst/>
            <a:ahLst/>
            <a:cxnLst/>
            <a:rect l="l" t="t" r="r" b="b"/>
            <a:pathLst>
              <a:path w="145" h="145" extrusionOk="0">
                <a:moveTo>
                  <a:pt x="72" y="0"/>
                </a:moveTo>
                <a:cubicBezTo>
                  <a:pt x="32" y="0"/>
                  <a:pt x="0" y="36"/>
                  <a:pt x="0" y="72"/>
                </a:cubicBezTo>
                <a:cubicBezTo>
                  <a:pt x="0" y="113"/>
                  <a:pt x="32" y="144"/>
                  <a:pt x="72" y="144"/>
                </a:cubicBezTo>
                <a:cubicBezTo>
                  <a:pt x="113" y="144"/>
                  <a:pt x="144" y="113"/>
                  <a:pt x="144" y="72"/>
                </a:cubicBezTo>
                <a:cubicBezTo>
                  <a:pt x="144" y="36"/>
                  <a:pt x="113" y="0"/>
                  <a:pt x="72"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1"/>
          <p:cNvSpPr/>
          <p:nvPr/>
        </p:nvSpPr>
        <p:spPr>
          <a:xfrm>
            <a:off x="8015368" y="1515018"/>
            <a:ext cx="23969" cy="23969"/>
          </a:xfrm>
          <a:custGeom>
            <a:avLst/>
            <a:gdLst/>
            <a:ahLst/>
            <a:cxnLst/>
            <a:rect l="l" t="t" r="r" b="b"/>
            <a:pathLst>
              <a:path w="257" h="257" extrusionOk="0">
                <a:moveTo>
                  <a:pt x="126" y="0"/>
                </a:moveTo>
                <a:cubicBezTo>
                  <a:pt x="54" y="0"/>
                  <a:pt x="0" y="54"/>
                  <a:pt x="0" y="126"/>
                </a:cubicBezTo>
                <a:cubicBezTo>
                  <a:pt x="0" y="198"/>
                  <a:pt x="54" y="257"/>
                  <a:pt x="126" y="257"/>
                </a:cubicBezTo>
                <a:cubicBezTo>
                  <a:pt x="198" y="257"/>
                  <a:pt x="257" y="198"/>
                  <a:pt x="257" y="126"/>
                </a:cubicBezTo>
                <a:cubicBezTo>
                  <a:pt x="257" y="54"/>
                  <a:pt x="198" y="0"/>
                  <a:pt x="126"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1"/>
          <p:cNvSpPr/>
          <p:nvPr/>
        </p:nvSpPr>
        <p:spPr>
          <a:xfrm>
            <a:off x="7949429" y="1549806"/>
            <a:ext cx="15669" cy="15202"/>
          </a:xfrm>
          <a:custGeom>
            <a:avLst/>
            <a:gdLst/>
            <a:ahLst/>
            <a:cxnLst/>
            <a:rect l="l" t="t" r="r" b="b"/>
            <a:pathLst>
              <a:path w="168" h="163" extrusionOk="0">
                <a:moveTo>
                  <a:pt x="82" y="1"/>
                </a:moveTo>
                <a:cubicBezTo>
                  <a:pt x="37" y="1"/>
                  <a:pt x="1" y="37"/>
                  <a:pt x="1" y="82"/>
                </a:cubicBezTo>
                <a:cubicBezTo>
                  <a:pt x="1" y="127"/>
                  <a:pt x="37" y="163"/>
                  <a:pt x="82" y="163"/>
                </a:cubicBezTo>
                <a:cubicBezTo>
                  <a:pt x="127" y="163"/>
                  <a:pt x="167" y="127"/>
                  <a:pt x="167" y="82"/>
                </a:cubicBezTo>
                <a:cubicBezTo>
                  <a:pt x="167" y="37"/>
                  <a:pt x="127" y="1"/>
                  <a:pt x="82"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1"/>
          <p:cNvSpPr/>
          <p:nvPr/>
        </p:nvSpPr>
        <p:spPr>
          <a:xfrm>
            <a:off x="7935999" y="1423525"/>
            <a:ext cx="18560" cy="18560"/>
          </a:xfrm>
          <a:custGeom>
            <a:avLst/>
            <a:gdLst/>
            <a:ahLst/>
            <a:cxnLst/>
            <a:rect l="l" t="t" r="r" b="b"/>
            <a:pathLst>
              <a:path w="199" h="199" extrusionOk="0">
                <a:moveTo>
                  <a:pt x="100" y="1"/>
                </a:moveTo>
                <a:cubicBezTo>
                  <a:pt x="46" y="1"/>
                  <a:pt x="1" y="46"/>
                  <a:pt x="1" y="100"/>
                </a:cubicBezTo>
                <a:cubicBezTo>
                  <a:pt x="1" y="154"/>
                  <a:pt x="46" y="199"/>
                  <a:pt x="100" y="199"/>
                </a:cubicBezTo>
                <a:cubicBezTo>
                  <a:pt x="154" y="199"/>
                  <a:pt x="199" y="154"/>
                  <a:pt x="199" y="100"/>
                </a:cubicBezTo>
                <a:cubicBezTo>
                  <a:pt x="199" y="46"/>
                  <a:pt x="154" y="1"/>
                  <a:pt x="100"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1"/>
          <p:cNvSpPr/>
          <p:nvPr/>
        </p:nvSpPr>
        <p:spPr>
          <a:xfrm>
            <a:off x="7931802" y="1629547"/>
            <a:ext cx="29472" cy="25555"/>
          </a:xfrm>
          <a:custGeom>
            <a:avLst/>
            <a:gdLst/>
            <a:ahLst/>
            <a:cxnLst/>
            <a:rect l="l" t="t" r="r" b="b"/>
            <a:pathLst>
              <a:path w="316" h="274" extrusionOk="0">
                <a:moveTo>
                  <a:pt x="181" y="1"/>
                </a:moveTo>
                <a:cubicBezTo>
                  <a:pt x="59" y="1"/>
                  <a:pt x="1" y="149"/>
                  <a:pt x="86" y="234"/>
                </a:cubicBezTo>
                <a:cubicBezTo>
                  <a:pt x="114" y="262"/>
                  <a:pt x="147" y="274"/>
                  <a:pt x="179" y="274"/>
                </a:cubicBezTo>
                <a:cubicBezTo>
                  <a:pt x="249" y="274"/>
                  <a:pt x="316" y="218"/>
                  <a:pt x="316" y="136"/>
                </a:cubicBezTo>
                <a:cubicBezTo>
                  <a:pt x="316" y="64"/>
                  <a:pt x="257" y="1"/>
                  <a:pt x="181"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1"/>
          <p:cNvSpPr/>
          <p:nvPr/>
        </p:nvSpPr>
        <p:spPr>
          <a:xfrm>
            <a:off x="7723355" y="1763382"/>
            <a:ext cx="99514" cy="54467"/>
          </a:xfrm>
          <a:custGeom>
            <a:avLst/>
            <a:gdLst/>
            <a:ahLst/>
            <a:cxnLst/>
            <a:rect l="l" t="t" r="r" b="b"/>
            <a:pathLst>
              <a:path w="1067" h="584" extrusionOk="0">
                <a:moveTo>
                  <a:pt x="1057" y="1"/>
                </a:moveTo>
                <a:lnTo>
                  <a:pt x="1057" y="1"/>
                </a:lnTo>
                <a:cubicBezTo>
                  <a:pt x="756" y="14"/>
                  <a:pt x="459" y="73"/>
                  <a:pt x="212" y="226"/>
                </a:cubicBezTo>
                <a:cubicBezTo>
                  <a:pt x="131" y="280"/>
                  <a:pt x="59" y="343"/>
                  <a:pt x="0" y="419"/>
                </a:cubicBezTo>
                <a:cubicBezTo>
                  <a:pt x="0" y="468"/>
                  <a:pt x="23" y="513"/>
                  <a:pt x="59" y="545"/>
                </a:cubicBezTo>
                <a:cubicBezTo>
                  <a:pt x="88" y="571"/>
                  <a:pt x="126" y="584"/>
                  <a:pt x="164" y="584"/>
                </a:cubicBezTo>
                <a:cubicBezTo>
                  <a:pt x="185" y="584"/>
                  <a:pt x="206" y="580"/>
                  <a:pt x="225" y="572"/>
                </a:cubicBezTo>
                <a:cubicBezTo>
                  <a:pt x="284" y="549"/>
                  <a:pt x="324" y="495"/>
                  <a:pt x="333" y="437"/>
                </a:cubicBezTo>
                <a:cubicBezTo>
                  <a:pt x="343" y="447"/>
                  <a:pt x="358" y="452"/>
                  <a:pt x="373" y="452"/>
                </a:cubicBezTo>
                <a:cubicBezTo>
                  <a:pt x="378" y="452"/>
                  <a:pt x="383" y="452"/>
                  <a:pt x="387" y="450"/>
                </a:cubicBezTo>
                <a:cubicBezTo>
                  <a:pt x="405" y="441"/>
                  <a:pt x="419" y="419"/>
                  <a:pt x="419" y="397"/>
                </a:cubicBezTo>
                <a:cubicBezTo>
                  <a:pt x="483" y="495"/>
                  <a:pt x="577" y="538"/>
                  <a:pt x="670" y="538"/>
                </a:cubicBezTo>
                <a:cubicBezTo>
                  <a:pt x="856" y="538"/>
                  <a:pt x="1038" y="368"/>
                  <a:pt x="972" y="140"/>
                </a:cubicBezTo>
                <a:cubicBezTo>
                  <a:pt x="1003" y="136"/>
                  <a:pt x="1030" y="113"/>
                  <a:pt x="1044" y="86"/>
                </a:cubicBezTo>
                <a:cubicBezTo>
                  <a:pt x="1062" y="59"/>
                  <a:pt x="1066" y="28"/>
                  <a:pt x="105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1"/>
          <p:cNvSpPr/>
          <p:nvPr/>
        </p:nvSpPr>
        <p:spPr>
          <a:xfrm>
            <a:off x="7763179" y="1820367"/>
            <a:ext cx="39544" cy="30404"/>
          </a:xfrm>
          <a:custGeom>
            <a:avLst/>
            <a:gdLst/>
            <a:ahLst/>
            <a:cxnLst/>
            <a:rect l="l" t="t" r="r" b="b"/>
            <a:pathLst>
              <a:path w="424" h="326" extrusionOk="0">
                <a:moveTo>
                  <a:pt x="287" y="1"/>
                </a:moveTo>
                <a:cubicBezTo>
                  <a:pt x="276" y="1"/>
                  <a:pt x="264" y="2"/>
                  <a:pt x="252" y="6"/>
                </a:cubicBezTo>
                <a:cubicBezTo>
                  <a:pt x="216" y="19"/>
                  <a:pt x="189" y="60"/>
                  <a:pt x="194" y="100"/>
                </a:cubicBezTo>
                <a:cubicBezTo>
                  <a:pt x="198" y="138"/>
                  <a:pt x="233" y="164"/>
                  <a:pt x="271" y="164"/>
                </a:cubicBezTo>
                <a:cubicBezTo>
                  <a:pt x="274" y="164"/>
                  <a:pt x="277" y="164"/>
                  <a:pt x="279" y="163"/>
                </a:cubicBezTo>
                <a:lnTo>
                  <a:pt x="279" y="163"/>
                </a:lnTo>
                <a:lnTo>
                  <a:pt x="257" y="177"/>
                </a:lnTo>
                <a:cubicBezTo>
                  <a:pt x="242" y="158"/>
                  <a:pt x="222" y="150"/>
                  <a:pt x="202" y="150"/>
                </a:cubicBezTo>
                <a:cubicBezTo>
                  <a:pt x="174" y="150"/>
                  <a:pt x="146" y="168"/>
                  <a:pt x="135" y="199"/>
                </a:cubicBezTo>
                <a:cubicBezTo>
                  <a:pt x="122" y="186"/>
                  <a:pt x="104" y="179"/>
                  <a:pt x="86" y="179"/>
                </a:cubicBezTo>
                <a:cubicBezTo>
                  <a:pt x="68" y="179"/>
                  <a:pt x="50" y="186"/>
                  <a:pt x="37" y="199"/>
                </a:cubicBezTo>
                <a:cubicBezTo>
                  <a:pt x="10" y="226"/>
                  <a:pt x="1" y="262"/>
                  <a:pt x="10" y="298"/>
                </a:cubicBezTo>
                <a:cubicBezTo>
                  <a:pt x="14" y="307"/>
                  <a:pt x="14" y="316"/>
                  <a:pt x="19" y="325"/>
                </a:cubicBezTo>
                <a:lnTo>
                  <a:pt x="77" y="303"/>
                </a:lnTo>
                <a:cubicBezTo>
                  <a:pt x="176" y="271"/>
                  <a:pt x="297" y="226"/>
                  <a:pt x="423" y="177"/>
                </a:cubicBezTo>
                <a:cubicBezTo>
                  <a:pt x="423" y="172"/>
                  <a:pt x="423" y="168"/>
                  <a:pt x="423" y="163"/>
                </a:cubicBezTo>
                <a:cubicBezTo>
                  <a:pt x="423" y="118"/>
                  <a:pt x="405" y="73"/>
                  <a:pt x="378" y="42"/>
                </a:cubicBezTo>
                <a:cubicBezTo>
                  <a:pt x="355" y="15"/>
                  <a:pt x="322" y="1"/>
                  <a:pt x="287"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1"/>
          <p:cNvSpPr/>
          <p:nvPr/>
        </p:nvSpPr>
        <p:spPr>
          <a:xfrm>
            <a:off x="7706101" y="1821673"/>
            <a:ext cx="53441" cy="38985"/>
          </a:xfrm>
          <a:custGeom>
            <a:avLst/>
            <a:gdLst/>
            <a:ahLst/>
            <a:cxnLst/>
            <a:rect l="l" t="t" r="r" b="b"/>
            <a:pathLst>
              <a:path w="573" h="418" extrusionOk="0">
                <a:moveTo>
                  <a:pt x="68" y="1"/>
                </a:moveTo>
                <a:cubicBezTo>
                  <a:pt x="32" y="91"/>
                  <a:pt x="1" y="203"/>
                  <a:pt x="23" y="289"/>
                </a:cubicBezTo>
                <a:cubicBezTo>
                  <a:pt x="41" y="356"/>
                  <a:pt x="100" y="401"/>
                  <a:pt x="167" y="410"/>
                </a:cubicBezTo>
                <a:cubicBezTo>
                  <a:pt x="192" y="415"/>
                  <a:pt x="217" y="418"/>
                  <a:pt x="242" y="418"/>
                </a:cubicBezTo>
                <a:cubicBezTo>
                  <a:pt x="352" y="418"/>
                  <a:pt x="461" y="374"/>
                  <a:pt x="568" y="334"/>
                </a:cubicBezTo>
                <a:cubicBezTo>
                  <a:pt x="572" y="284"/>
                  <a:pt x="563" y="235"/>
                  <a:pt x="545" y="190"/>
                </a:cubicBezTo>
                <a:cubicBezTo>
                  <a:pt x="527" y="140"/>
                  <a:pt x="482" y="104"/>
                  <a:pt x="433" y="95"/>
                </a:cubicBezTo>
                <a:cubicBezTo>
                  <a:pt x="392" y="95"/>
                  <a:pt x="352" y="113"/>
                  <a:pt x="329" y="149"/>
                </a:cubicBezTo>
                <a:cubicBezTo>
                  <a:pt x="307" y="181"/>
                  <a:pt x="284" y="212"/>
                  <a:pt x="262" y="248"/>
                </a:cubicBezTo>
                <a:cubicBezTo>
                  <a:pt x="255" y="259"/>
                  <a:pt x="242" y="269"/>
                  <a:pt x="231" y="269"/>
                </a:cubicBezTo>
                <a:cubicBezTo>
                  <a:pt x="227" y="269"/>
                  <a:pt x="224" y="268"/>
                  <a:pt x="221" y="266"/>
                </a:cubicBezTo>
                <a:cubicBezTo>
                  <a:pt x="208" y="257"/>
                  <a:pt x="221" y="230"/>
                  <a:pt x="235" y="212"/>
                </a:cubicBezTo>
                <a:cubicBezTo>
                  <a:pt x="261" y="163"/>
                  <a:pt x="222" y="116"/>
                  <a:pt x="180" y="116"/>
                </a:cubicBezTo>
                <a:cubicBezTo>
                  <a:pt x="164" y="116"/>
                  <a:pt x="149" y="122"/>
                  <a:pt x="136" y="136"/>
                </a:cubicBezTo>
                <a:cubicBezTo>
                  <a:pt x="158" y="82"/>
                  <a:pt x="131" y="19"/>
                  <a:pt x="73"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76" name="Google Shape;776;p21"/>
          <p:cNvCxnSpPr/>
          <p:nvPr/>
        </p:nvCxnSpPr>
        <p:spPr>
          <a:xfrm rot="10800000" flipH="1">
            <a:off x="311700" y="4673125"/>
            <a:ext cx="5143500" cy="15300"/>
          </a:xfrm>
          <a:prstGeom prst="straightConnector1">
            <a:avLst/>
          </a:prstGeom>
          <a:noFill/>
          <a:ln w="28575" cap="flat" cmpd="sng">
            <a:solidFill>
              <a:schemeClr val="dk1"/>
            </a:solidFill>
            <a:prstDash val="solid"/>
            <a:round/>
            <a:headEnd type="oval" w="med" len="med"/>
            <a:tailEnd type="oval" w="med" len="med"/>
          </a:ln>
        </p:spPr>
      </p:cxnSp>
      <p:grpSp>
        <p:nvGrpSpPr>
          <p:cNvPr id="777" name="Google Shape;777;p21"/>
          <p:cNvGrpSpPr/>
          <p:nvPr/>
        </p:nvGrpSpPr>
        <p:grpSpPr>
          <a:xfrm>
            <a:off x="5933382" y="1174563"/>
            <a:ext cx="1231060" cy="3474850"/>
            <a:chOff x="4369675" y="3898050"/>
            <a:chExt cx="620275" cy="1574325"/>
          </a:xfrm>
        </p:grpSpPr>
        <p:sp>
          <p:nvSpPr>
            <p:cNvPr id="778" name="Google Shape;778;p21"/>
            <p:cNvSpPr/>
            <p:nvPr/>
          </p:nvSpPr>
          <p:spPr>
            <a:xfrm>
              <a:off x="4671075" y="4349050"/>
              <a:ext cx="56925" cy="135325"/>
            </a:xfrm>
            <a:custGeom>
              <a:avLst/>
              <a:gdLst/>
              <a:ahLst/>
              <a:cxnLst/>
              <a:rect l="l" t="t" r="r" b="b"/>
              <a:pathLst>
                <a:path w="2277" h="5413" extrusionOk="0">
                  <a:moveTo>
                    <a:pt x="1" y="1"/>
                  </a:moveTo>
                  <a:lnTo>
                    <a:pt x="37" y="5242"/>
                  </a:lnTo>
                  <a:lnTo>
                    <a:pt x="32" y="5318"/>
                  </a:lnTo>
                  <a:cubicBezTo>
                    <a:pt x="482" y="5341"/>
                    <a:pt x="905" y="5372"/>
                    <a:pt x="1274" y="5413"/>
                  </a:cubicBezTo>
                  <a:lnTo>
                    <a:pt x="2277" y="1422"/>
                  </a:lnTo>
                  <a:lnTo>
                    <a:pt x="2277" y="1422"/>
                  </a:lnTo>
                  <a:cubicBezTo>
                    <a:pt x="2256" y="1428"/>
                    <a:pt x="2233" y="1431"/>
                    <a:pt x="2209" y="1431"/>
                  </a:cubicBezTo>
                  <a:cubicBezTo>
                    <a:pt x="1730" y="1431"/>
                    <a:pt x="475" y="407"/>
                    <a:pt x="1" y="1"/>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1"/>
            <p:cNvSpPr/>
            <p:nvPr/>
          </p:nvSpPr>
          <p:spPr>
            <a:xfrm>
              <a:off x="4573675" y="4322975"/>
              <a:ext cx="98325" cy="159050"/>
            </a:xfrm>
            <a:custGeom>
              <a:avLst/>
              <a:gdLst/>
              <a:ahLst/>
              <a:cxnLst/>
              <a:rect l="l" t="t" r="r" b="b"/>
              <a:pathLst>
                <a:path w="3933" h="6362" extrusionOk="0">
                  <a:moveTo>
                    <a:pt x="19" y="0"/>
                  </a:moveTo>
                  <a:lnTo>
                    <a:pt x="1" y="36"/>
                  </a:lnTo>
                  <a:lnTo>
                    <a:pt x="2241" y="6267"/>
                  </a:lnTo>
                  <a:lnTo>
                    <a:pt x="2241" y="6325"/>
                  </a:lnTo>
                  <a:cubicBezTo>
                    <a:pt x="2358" y="6323"/>
                    <a:pt x="2475" y="6323"/>
                    <a:pt x="2591" y="6323"/>
                  </a:cubicBezTo>
                  <a:cubicBezTo>
                    <a:pt x="3046" y="6323"/>
                    <a:pt x="3498" y="6336"/>
                    <a:pt x="3928" y="6361"/>
                  </a:cubicBezTo>
                  <a:lnTo>
                    <a:pt x="3933" y="6285"/>
                  </a:lnTo>
                  <a:lnTo>
                    <a:pt x="3897" y="1044"/>
                  </a:lnTo>
                  <a:cubicBezTo>
                    <a:pt x="3780" y="945"/>
                    <a:pt x="3712" y="882"/>
                    <a:pt x="3712" y="882"/>
                  </a:cubicBezTo>
                  <a:cubicBezTo>
                    <a:pt x="3712" y="882"/>
                    <a:pt x="2093" y="2389"/>
                    <a:pt x="1688" y="2465"/>
                  </a:cubicBezTo>
                  <a:cubicBezTo>
                    <a:pt x="1682" y="2467"/>
                    <a:pt x="1676" y="2467"/>
                    <a:pt x="1669" y="2467"/>
                  </a:cubicBezTo>
                  <a:cubicBezTo>
                    <a:pt x="1254" y="2467"/>
                    <a:pt x="149" y="149"/>
                    <a:pt x="149" y="149"/>
                  </a:cubicBezTo>
                  <a:lnTo>
                    <a:pt x="181" y="81"/>
                  </a:lnTo>
                  <a:cubicBezTo>
                    <a:pt x="127" y="54"/>
                    <a:pt x="73" y="27"/>
                    <a:pt x="19" y="0"/>
                  </a:cubicBez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1"/>
            <p:cNvSpPr/>
            <p:nvPr/>
          </p:nvSpPr>
          <p:spPr>
            <a:xfrm>
              <a:off x="4671075" y="4323750"/>
              <a:ext cx="78975" cy="61100"/>
            </a:xfrm>
            <a:custGeom>
              <a:avLst/>
              <a:gdLst/>
              <a:ahLst/>
              <a:cxnLst/>
              <a:rect l="l" t="t" r="r" b="b"/>
              <a:pathLst>
                <a:path w="3159" h="2444" extrusionOk="0">
                  <a:moveTo>
                    <a:pt x="3136" y="1"/>
                  </a:moveTo>
                  <a:cubicBezTo>
                    <a:pt x="2380" y="442"/>
                    <a:pt x="1431" y="761"/>
                    <a:pt x="257" y="851"/>
                  </a:cubicBezTo>
                  <a:cubicBezTo>
                    <a:pt x="171" y="855"/>
                    <a:pt x="86" y="855"/>
                    <a:pt x="1" y="855"/>
                  </a:cubicBezTo>
                  <a:lnTo>
                    <a:pt x="1" y="1013"/>
                  </a:lnTo>
                  <a:cubicBezTo>
                    <a:pt x="475" y="1419"/>
                    <a:pt x="1726" y="2443"/>
                    <a:pt x="2208" y="2443"/>
                  </a:cubicBezTo>
                  <a:cubicBezTo>
                    <a:pt x="2233" y="2443"/>
                    <a:pt x="2256" y="2440"/>
                    <a:pt x="2277" y="2434"/>
                  </a:cubicBezTo>
                  <a:cubicBezTo>
                    <a:pt x="2790" y="2286"/>
                    <a:pt x="3159" y="46"/>
                    <a:pt x="3159" y="46"/>
                  </a:cubicBezTo>
                  <a:lnTo>
                    <a:pt x="3136" y="1"/>
                  </a:ln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1"/>
            <p:cNvSpPr/>
            <p:nvPr/>
          </p:nvSpPr>
          <p:spPr>
            <a:xfrm>
              <a:off x="4577400" y="4325000"/>
              <a:ext cx="89100" cy="59675"/>
            </a:xfrm>
            <a:custGeom>
              <a:avLst/>
              <a:gdLst/>
              <a:ahLst/>
              <a:cxnLst/>
              <a:rect l="l" t="t" r="r" b="b"/>
              <a:pathLst>
                <a:path w="3564" h="2387" extrusionOk="0">
                  <a:moveTo>
                    <a:pt x="32" y="0"/>
                  </a:moveTo>
                  <a:lnTo>
                    <a:pt x="0" y="68"/>
                  </a:lnTo>
                  <a:cubicBezTo>
                    <a:pt x="0" y="68"/>
                    <a:pt x="1100" y="2386"/>
                    <a:pt x="1520" y="2386"/>
                  </a:cubicBezTo>
                  <a:cubicBezTo>
                    <a:pt x="1527" y="2386"/>
                    <a:pt x="1533" y="2386"/>
                    <a:pt x="1539" y="2384"/>
                  </a:cubicBezTo>
                  <a:cubicBezTo>
                    <a:pt x="1944" y="2308"/>
                    <a:pt x="3563" y="801"/>
                    <a:pt x="3563" y="801"/>
                  </a:cubicBezTo>
                  <a:cubicBezTo>
                    <a:pt x="2133" y="769"/>
                    <a:pt x="967" y="450"/>
                    <a:pt x="32" y="0"/>
                  </a:cubicBezTo>
                  <a:close/>
                </a:path>
              </a:pathLst>
            </a:custGeom>
            <a:solidFill>
              <a:srgbClr val="8F91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1"/>
            <p:cNvSpPr/>
            <p:nvPr/>
          </p:nvSpPr>
          <p:spPr>
            <a:xfrm>
              <a:off x="4733050" y="5437150"/>
              <a:ext cx="95400" cy="35225"/>
            </a:xfrm>
            <a:custGeom>
              <a:avLst/>
              <a:gdLst/>
              <a:ahLst/>
              <a:cxnLst/>
              <a:rect l="l" t="t" r="r" b="b"/>
              <a:pathLst>
                <a:path w="3816" h="1409" extrusionOk="0">
                  <a:moveTo>
                    <a:pt x="2596" y="1"/>
                  </a:moveTo>
                  <a:cubicBezTo>
                    <a:pt x="2433" y="106"/>
                    <a:pt x="1043" y="119"/>
                    <a:pt x="374" y="119"/>
                  </a:cubicBezTo>
                  <a:cubicBezTo>
                    <a:pt x="159" y="119"/>
                    <a:pt x="18" y="118"/>
                    <a:pt x="18" y="118"/>
                  </a:cubicBezTo>
                  <a:lnTo>
                    <a:pt x="0" y="118"/>
                  </a:lnTo>
                  <a:cubicBezTo>
                    <a:pt x="18" y="617"/>
                    <a:pt x="32" y="919"/>
                    <a:pt x="32" y="964"/>
                  </a:cubicBezTo>
                  <a:cubicBezTo>
                    <a:pt x="32" y="1213"/>
                    <a:pt x="1641" y="1409"/>
                    <a:pt x="2760" y="1409"/>
                  </a:cubicBezTo>
                  <a:cubicBezTo>
                    <a:pt x="3357" y="1409"/>
                    <a:pt x="3815" y="1353"/>
                    <a:pt x="3815" y="1220"/>
                  </a:cubicBezTo>
                  <a:cubicBezTo>
                    <a:pt x="3815" y="833"/>
                    <a:pt x="2596" y="1"/>
                    <a:pt x="259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1"/>
            <p:cNvSpPr/>
            <p:nvPr/>
          </p:nvSpPr>
          <p:spPr>
            <a:xfrm>
              <a:off x="4533425" y="5432325"/>
              <a:ext cx="94600" cy="35225"/>
            </a:xfrm>
            <a:custGeom>
              <a:avLst/>
              <a:gdLst/>
              <a:ahLst/>
              <a:cxnLst/>
              <a:rect l="l" t="t" r="r" b="b"/>
              <a:pathLst>
                <a:path w="3784" h="1409" extrusionOk="0">
                  <a:moveTo>
                    <a:pt x="1219" y="1"/>
                  </a:moveTo>
                  <a:cubicBezTo>
                    <a:pt x="1219" y="1"/>
                    <a:pt x="0" y="833"/>
                    <a:pt x="0" y="1220"/>
                  </a:cubicBezTo>
                  <a:cubicBezTo>
                    <a:pt x="0" y="1353"/>
                    <a:pt x="458" y="1408"/>
                    <a:pt x="1055" y="1408"/>
                  </a:cubicBezTo>
                  <a:cubicBezTo>
                    <a:pt x="2175" y="1408"/>
                    <a:pt x="3784" y="1213"/>
                    <a:pt x="3784" y="963"/>
                  </a:cubicBezTo>
                  <a:lnTo>
                    <a:pt x="3784" y="55"/>
                  </a:lnTo>
                  <a:lnTo>
                    <a:pt x="3779" y="59"/>
                  </a:lnTo>
                  <a:cubicBezTo>
                    <a:pt x="3698" y="85"/>
                    <a:pt x="3502" y="95"/>
                    <a:pt x="3254" y="95"/>
                  </a:cubicBezTo>
                  <a:cubicBezTo>
                    <a:pt x="2489" y="95"/>
                    <a:pt x="1219" y="1"/>
                    <a:pt x="12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1"/>
            <p:cNvSpPr/>
            <p:nvPr/>
          </p:nvSpPr>
          <p:spPr>
            <a:xfrm>
              <a:off x="4723475" y="5190525"/>
              <a:ext cx="101925" cy="249625"/>
            </a:xfrm>
            <a:custGeom>
              <a:avLst/>
              <a:gdLst/>
              <a:ahLst/>
              <a:cxnLst/>
              <a:rect l="l" t="t" r="r" b="b"/>
              <a:pathLst>
                <a:path w="4077" h="9985" extrusionOk="0">
                  <a:moveTo>
                    <a:pt x="4077" y="1"/>
                  </a:moveTo>
                  <a:cubicBezTo>
                    <a:pt x="2916" y="167"/>
                    <a:pt x="1499" y="288"/>
                    <a:pt x="1" y="356"/>
                  </a:cubicBezTo>
                  <a:cubicBezTo>
                    <a:pt x="149" y="4243"/>
                    <a:pt x="311" y="8273"/>
                    <a:pt x="383" y="9983"/>
                  </a:cubicBezTo>
                  <a:lnTo>
                    <a:pt x="397" y="9983"/>
                  </a:lnTo>
                  <a:cubicBezTo>
                    <a:pt x="397" y="9983"/>
                    <a:pt x="538" y="9984"/>
                    <a:pt x="754" y="9984"/>
                  </a:cubicBezTo>
                  <a:cubicBezTo>
                    <a:pt x="1423" y="9984"/>
                    <a:pt x="2816" y="9971"/>
                    <a:pt x="2979" y="9866"/>
                  </a:cubicBezTo>
                  <a:cubicBezTo>
                    <a:pt x="3483" y="6240"/>
                    <a:pt x="3829" y="3082"/>
                    <a:pt x="4077" y="23"/>
                  </a:cubicBezTo>
                  <a:lnTo>
                    <a:pt x="407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1"/>
            <p:cNvSpPr/>
            <p:nvPr/>
          </p:nvSpPr>
          <p:spPr>
            <a:xfrm>
              <a:off x="4526775" y="5193000"/>
              <a:ext cx="101250" cy="241675"/>
            </a:xfrm>
            <a:custGeom>
              <a:avLst/>
              <a:gdLst/>
              <a:ahLst/>
              <a:cxnLst/>
              <a:rect l="l" t="t" r="r" b="b"/>
              <a:pathLst>
                <a:path w="4050" h="9667" extrusionOk="0">
                  <a:moveTo>
                    <a:pt x="1" y="1"/>
                  </a:moveTo>
                  <a:lnTo>
                    <a:pt x="1" y="1"/>
                  </a:lnTo>
                  <a:cubicBezTo>
                    <a:pt x="379" y="3595"/>
                    <a:pt x="874" y="7189"/>
                    <a:pt x="1485" y="9574"/>
                  </a:cubicBezTo>
                  <a:cubicBezTo>
                    <a:pt x="1485" y="9574"/>
                    <a:pt x="2730" y="9667"/>
                    <a:pt x="3497" y="9667"/>
                  </a:cubicBezTo>
                  <a:cubicBezTo>
                    <a:pt x="3756" y="9667"/>
                    <a:pt x="3961" y="9656"/>
                    <a:pt x="4045" y="9628"/>
                  </a:cubicBezTo>
                  <a:lnTo>
                    <a:pt x="4050" y="9628"/>
                  </a:lnTo>
                  <a:lnTo>
                    <a:pt x="4050" y="297"/>
                  </a:lnTo>
                  <a:cubicBezTo>
                    <a:pt x="2592" y="266"/>
                    <a:pt x="1188" y="171"/>
                    <a:pt x="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1"/>
            <p:cNvSpPr/>
            <p:nvPr/>
          </p:nvSpPr>
          <p:spPr>
            <a:xfrm>
              <a:off x="4532400" y="4481025"/>
              <a:ext cx="209675" cy="311925"/>
            </a:xfrm>
            <a:custGeom>
              <a:avLst/>
              <a:gdLst/>
              <a:ahLst/>
              <a:cxnLst/>
              <a:rect l="l" t="t" r="r" b="b"/>
              <a:pathLst>
                <a:path w="8387" h="12477" extrusionOk="0">
                  <a:moveTo>
                    <a:pt x="4242" y="1"/>
                  </a:moveTo>
                  <a:cubicBezTo>
                    <a:pt x="4126" y="1"/>
                    <a:pt x="4009" y="1"/>
                    <a:pt x="3892" y="3"/>
                  </a:cubicBezTo>
                  <a:cubicBezTo>
                    <a:pt x="3271" y="3"/>
                    <a:pt x="2646" y="39"/>
                    <a:pt x="2025" y="107"/>
                  </a:cubicBezTo>
                  <a:cubicBezTo>
                    <a:pt x="1476" y="174"/>
                    <a:pt x="990" y="269"/>
                    <a:pt x="640" y="399"/>
                  </a:cubicBezTo>
                  <a:cubicBezTo>
                    <a:pt x="284" y="530"/>
                    <a:pt x="91" y="2365"/>
                    <a:pt x="37" y="4533"/>
                  </a:cubicBezTo>
                  <a:cubicBezTo>
                    <a:pt x="1" y="6058"/>
                    <a:pt x="32" y="7750"/>
                    <a:pt x="127" y="9131"/>
                  </a:cubicBezTo>
                  <a:cubicBezTo>
                    <a:pt x="235" y="10660"/>
                    <a:pt x="419" y="11812"/>
                    <a:pt x="671" y="11947"/>
                  </a:cubicBezTo>
                  <a:cubicBezTo>
                    <a:pt x="1143" y="12194"/>
                    <a:pt x="3358" y="12476"/>
                    <a:pt x="5244" y="12476"/>
                  </a:cubicBezTo>
                  <a:cubicBezTo>
                    <a:pt x="5354" y="12476"/>
                    <a:pt x="5463" y="12475"/>
                    <a:pt x="5570" y="12473"/>
                  </a:cubicBezTo>
                  <a:cubicBezTo>
                    <a:pt x="6771" y="12451"/>
                    <a:pt x="7779" y="12298"/>
                    <a:pt x="8031" y="11934"/>
                  </a:cubicBezTo>
                  <a:cubicBezTo>
                    <a:pt x="8247" y="11614"/>
                    <a:pt x="8359" y="10269"/>
                    <a:pt x="8386" y="8614"/>
                  </a:cubicBezTo>
                  <a:cubicBezTo>
                    <a:pt x="7149" y="7997"/>
                    <a:pt x="5413" y="6994"/>
                    <a:pt x="5404" y="6454"/>
                  </a:cubicBezTo>
                  <a:cubicBezTo>
                    <a:pt x="5399" y="6166"/>
                    <a:pt x="5551" y="6085"/>
                    <a:pt x="5722" y="6085"/>
                  </a:cubicBezTo>
                  <a:cubicBezTo>
                    <a:pt x="5871" y="6085"/>
                    <a:pt x="6035" y="6147"/>
                    <a:pt x="6123" y="6184"/>
                  </a:cubicBezTo>
                  <a:cubicBezTo>
                    <a:pt x="5790" y="5946"/>
                    <a:pt x="5557" y="5681"/>
                    <a:pt x="5646" y="5429"/>
                  </a:cubicBezTo>
                  <a:cubicBezTo>
                    <a:pt x="5723" y="5221"/>
                    <a:pt x="5922" y="5177"/>
                    <a:pt x="6075" y="5177"/>
                  </a:cubicBezTo>
                  <a:cubicBezTo>
                    <a:pt x="6183" y="5177"/>
                    <a:pt x="6267" y="5199"/>
                    <a:pt x="6267" y="5199"/>
                  </a:cubicBezTo>
                  <a:lnTo>
                    <a:pt x="6276" y="5186"/>
                  </a:lnTo>
                  <a:cubicBezTo>
                    <a:pt x="6020" y="4965"/>
                    <a:pt x="5849" y="4731"/>
                    <a:pt x="5907" y="4529"/>
                  </a:cubicBezTo>
                  <a:cubicBezTo>
                    <a:pt x="5940" y="4403"/>
                    <a:pt x="6030" y="4352"/>
                    <a:pt x="6159" y="4352"/>
                  </a:cubicBezTo>
                  <a:cubicBezTo>
                    <a:pt x="6613" y="4352"/>
                    <a:pt x="7561" y="4981"/>
                    <a:pt x="8296" y="5208"/>
                  </a:cubicBezTo>
                  <a:lnTo>
                    <a:pt x="8328" y="5105"/>
                  </a:lnTo>
                  <a:cubicBezTo>
                    <a:pt x="8314" y="4772"/>
                    <a:pt x="8305" y="4439"/>
                    <a:pt x="8296" y="4115"/>
                  </a:cubicBezTo>
                  <a:cubicBezTo>
                    <a:pt x="8269" y="2289"/>
                    <a:pt x="8364" y="714"/>
                    <a:pt x="8139" y="413"/>
                  </a:cubicBezTo>
                  <a:cubicBezTo>
                    <a:pt x="8125" y="395"/>
                    <a:pt x="8103" y="377"/>
                    <a:pt x="8080" y="368"/>
                  </a:cubicBezTo>
                  <a:cubicBezTo>
                    <a:pt x="7864" y="282"/>
                    <a:pt x="7405" y="201"/>
                    <a:pt x="6821" y="134"/>
                  </a:cubicBezTo>
                  <a:cubicBezTo>
                    <a:pt x="6452" y="93"/>
                    <a:pt x="6029" y="62"/>
                    <a:pt x="5579" y="39"/>
                  </a:cubicBezTo>
                  <a:cubicBezTo>
                    <a:pt x="5149" y="14"/>
                    <a:pt x="4697" y="1"/>
                    <a:pt x="4242" y="1"/>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1"/>
            <p:cNvSpPr/>
            <p:nvPr/>
          </p:nvSpPr>
          <p:spPr>
            <a:xfrm>
              <a:off x="4766325" y="4624275"/>
              <a:ext cx="67175" cy="95600"/>
            </a:xfrm>
            <a:custGeom>
              <a:avLst/>
              <a:gdLst/>
              <a:ahLst/>
              <a:cxnLst/>
              <a:rect l="l" t="t" r="r" b="b"/>
              <a:pathLst>
                <a:path w="2687" h="3824" extrusionOk="0">
                  <a:moveTo>
                    <a:pt x="1940" y="0"/>
                  </a:moveTo>
                  <a:cubicBezTo>
                    <a:pt x="1557" y="99"/>
                    <a:pt x="1161" y="166"/>
                    <a:pt x="766" y="198"/>
                  </a:cubicBezTo>
                  <a:cubicBezTo>
                    <a:pt x="793" y="382"/>
                    <a:pt x="955" y="1808"/>
                    <a:pt x="28" y="3270"/>
                  </a:cubicBezTo>
                  <a:lnTo>
                    <a:pt x="1" y="3338"/>
                  </a:lnTo>
                  <a:cubicBezTo>
                    <a:pt x="46" y="3356"/>
                    <a:pt x="82" y="3369"/>
                    <a:pt x="113" y="3383"/>
                  </a:cubicBezTo>
                  <a:cubicBezTo>
                    <a:pt x="572" y="3572"/>
                    <a:pt x="1045" y="3716"/>
                    <a:pt x="1530" y="3824"/>
                  </a:cubicBezTo>
                  <a:cubicBezTo>
                    <a:pt x="2686" y="1925"/>
                    <a:pt x="1949" y="36"/>
                    <a:pt x="1949" y="36"/>
                  </a:cubicBezTo>
                  <a:lnTo>
                    <a:pt x="1940"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1"/>
            <p:cNvSpPr/>
            <p:nvPr/>
          </p:nvSpPr>
          <p:spPr>
            <a:xfrm>
              <a:off x="4461000" y="4612675"/>
              <a:ext cx="63100" cy="103025"/>
            </a:xfrm>
            <a:custGeom>
              <a:avLst/>
              <a:gdLst/>
              <a:ahLst/>
              <a:cxnLst/>
              <a:rect l="l" t="t" r="r" b="b"/>
              <a:pathLst>
                <a:path w="2524" h="4121" extrusionOk="0">
                  <a:moveTo>
                    <a:pt x="2191" y="1"/>
                  </a:moveTo>
                  <a:lnTo>
                    <a:pt x="2191" y="1"/>
                  </a:lnTo>
                  <a:cubicBezTo>
                    <a:pt x="2191" y="1"/>
                    <a:pt x="1798" y="195"/>
                    <a:pt x="1310" y="195"/>
                  </a:cubicBezTo>
                  <a:cubicBezTo>
                    <a:pt x="1162" y="195"/>
                    <a:pt x="1007" y="177"/>
                    <a:pt x="850" y="131"/>
                  </a:cubicBezTo>
                  <a:cubicBezTo>
                    <a:pt x="738" y="401"/>
                    <a:pt x="0" y="2286"/>
                    <a:pt x="846" y="4112"/>
                  </a:cubicBezTo>
                  <a:cubicBezTo>
                    <a:pt x="959" y="4118"/>
                    <a:pt x="1072" y="4121"/>
                    <a:pt x="1185" y="4121"/>
                  </a:cubicBezTo>
                  <a:cubicBezTo>
                    <a:pt x="1634" y="4121"/>
                    <a:pt x="2082" y="4078"/>
                    <a:pt x="2524" y="3995"/>
                  </a:cubicBezTo>
                  <a:cubicBezTo>
                    <a:pt x="1732" y="2340"/>
                    <a:pt x="2191" y="1"/>
                    <a:pt x="2191"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1"/>
            <p:cNvSpPr/>
            <p:nvPr/>
          </p:nvSpPr>
          <p:spPr>
            <a:xfrm>
              <a:off x="4702800" y="4319600"/>
              <a:ext cx="73800" cy="171750"/>
            </a:xfrm>
            <a:custGeom>
              <a:avLst/>
              <a:gdLst/>
              <a:ahLst/>
              <a:cxnLst/>
              <a:rect l="l" t="t" r="r" b="b"/>
              <a:pathLst>
                <a:path w="2952" h="6870" extrusionOk="0">
                  <a:moveTo>
                    <a:pt x="2141" y="0"/>
                  </a:moveTo>
                  <a:cubicBezTo>
                    <a:pt x="2051" y="59"/>
                    <a:pt x="1962" y="113"/>
                    <a:pt x="1867" y="167"/>
                  </a:cubicBezTo>
                  <a:lnTo>
                    <a:pt x="1890" y="212"/>
                  </a:lnTo>
                  <a:cubicBezTo>
                    <a:pt x="1890" y="212"/>
                    <a:pt x="1521" y="2452"/>
                    <a:pt x="1003" y="2596"/>
                  </a:cubicBezTo>
                  <a:lnTo>
                    <a:pt x="0" y="6591"/>
                  </a:lnTo>
                  <a:cubicBezTo>
                    <a:pt x="589" y="6654"/>
                    <a:pt x="1044" y="6735"/>
                    <a:pt x="1264" y="6825"/>
                  </a:cubicBezTo>
                  <a:cubicBezTo>
                    <a:pt x="1287" y="6834"/>
                    <a:pt x="1305" y="6847"/>
                    <a:pt x="1318" y="6870"/>
                  </a:cubicBezTo>
                  <a:cubicBezTo>
                    <a:pt x="1498" y="6609"/>
                    <a:pt x="2884" y="4553"/>
                    <a:pt x="2915" y="3626"/>
                  </a:cubicBezTo>
                  <a:cubicBezTo>
                    <a:pt x="2951" y="2825"/>
                    <a:pt x="2186" y="59"/>
                    <a:pt x="2186" y="59"/>
                  </a:cubicBezTo>
                  <a:lnTo>
                    <a:pt x="2141" y="0"/>
                  </a:ln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1"/>
            <p:cNvSpPr/>
            <p:nvPr/>
          </p:nvSpPr>
          <p:spPr>
            <a:xfrm>
              <a:off x="4542425" y="4319025"/>
              <a:ext cx="87300" cy="164675"/>
            </a:xfrm>
            <a:custGeom>
              <a:avLst/>
              <a:gdLst/>
              <a:ahLst/>
              <a:cxnLst/>
              <a:rect l="l" t="t" r="r" b="b"/>
              <a:pathLst>
                <a:path w="3492" h="6587" extrusionOk="0">
                  <a:moveTo>
                    <a:pt x="985" y="1"/>
                  </a:moveTo>
                  <a:lnTo>
                    <a:pt x="958" y="50"/>
                  </a:lnTo>
                  <a:cubicBezTo>
                    <a:pt x="958" y="50"/>
                    <a:pt x="0" y="3501"/>
                    <a:pt x="149" y="3906"/>
                  </a:cubicBezTo>
                  <a:cubicBezTo>
                    <a:pt x="297" y="4310"/>
                    <a:pt x="1620" y="6515"/>
                    <a:pt x="1620" y="6515"/>
                  </a:cubicBezTo>
                  <a:lnTo>
                    <a:pt x="1624" y="6587"/>
                  </a:lnTo>
                  <a:cubicBezTo>
                    <a:pt x="2245" y="6519"/>
                    <a:pt x="2870" y="6483"/>
                    <a:pt x="3491" y="6483"/>
                  </a:cubicBezTo>
                  <a:lnTo>
                    <a:pt x="3491" y="6425"/>
                  </a:lnTo>
                  <a:lnTo>
                    <a:pt x="1251" y="194"/>
                  </a:lnTo>
                  <a:lnTo>
                    <a:pt x="1273" y="158"/>
                  </a:lnTo>
                  <a:cubicBezTo>
                    <a:pt x="1174" y="109"/>
                    <a:pt x="1075" y="59"/>
                    <a:pt x="985"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1"/>
            <p:cNvSpPr/>
            <p:nvPr/>
          </p:nvSpPr>
          <p:spPr>
            <a:xfrm>
              <a:off x="4735850" y="4315700"/>
              <a:ext cx="254100" cy="408050"/>
            </a:xfrm>
            <a:custGeom>
              <a:avLst/>
              <a:gdLst/>
              <a:ahLst/>
              <a:cxnLst/>
              <a:rect l="l" t="t" r="r" b="b"/>
              <a:pathLst>
                <a:path w="10164" h="16322" extrusionOk="0">
                  <a:moveTo>
                    <a:pt x="2400" y="1"/>
                  </a:moveTo>
                  <a:cubicBezTo>
                    <a:pt x="1534" y="1"/>
                    <a:pt x="864" y="219"/>
                    <a:pt x="864" y="219"/>
                  </a:cubicBezTo>
                  <a:cubicBezTo>
                    <a:pt x="864" y="219"/>
                    <a:pt x="1629" y="2981"/>
                    <a:pt x="1598" y="3787"/>
                  </a:cubicBezTo>
                  <a:cubicBezTo>
                    <a:pt x="1562" y="4713"/>
                    <a:pt x="176" y="6765"/>
                    <a:pt x="1" y="7026"/>
                  </a:cubicBezTo>
                  <a:cubicBezTo>
                    <a:pt x="226" y="7327"/>
                    <a:pt x="127" y="8902"/>
                    <a:pt x="158" y="10728"/>
                  </a:cubicBezTo>
                  <a:lnTo>
                    <a:pt x="199" y="10728"/>
                  </a:lnTo>
                  <a:cubicBezTo>
                    <a:pt x="199" y="10728"/>
                    <a:pt x="303" y="10679"/>
                    <a:pt x="464" y="10679"/>
                  </a:cubicBezTo>
                  <a:cubicBezTo>
                    <a:pt x="655" y="10679"/>
                    <a:pt x="924" y="10749"/>
                    <a:pt x="1188" y="11052"/>
                  </a:cubicBezTo>
                  <a:cubicBezTo>
                    <a:pt x="1679" y="11610"/>
                    <a:pt x="1841" y="12559"/>
                    <a:pt x="1841" y="12559"/>
                  </a:cubicBezTo>
                  <a:cubicBezTo>
                    <a:pt x="1841" y="12559"/>
                    <a:pt x="1895" y="12554"/>
                    <a:pt x="1989" y="12550"/>
                  </a:cubicBezTo>
                  <a:cubicBezTo>
                    <a:pt x="2385" y="12514"/>
                    <a:pt x="2776" y="12446"/>
                    <a:pt x="3163" y="12348"/>
                  </a:cubicBezTo>
                  <a:lnTo>
                    <a:pt x="3172" y="12383"/>
                  </a:lnTo>
                  <a:cubicBezTo>
                    <a:pt x="3172" y="12383"/>
                    <a:pt x="3910" y="14277"/>
                    <a:pt x="2749" y="16171"/>
                  </a:cubicBezTo>
                  <a:cubicBezTo>
                    <a:pt x="3152" y="16258"/>
                    <a:pt x="3610" y="16322"/>
                    <a:pt x="4095" y="16322"/>
                  </a:cubicBezTo>
                  <a:cubicBezTo>
                    <a:pt x="4417" y="16322"/>
                    <a:pt x="4751" y="16294"/>
                    <a:pt x="5089" y="16225"/>
                  </a:cubicBezTo>
                  <a:cubicBezTo>
                    <a:pt x="6074" y="16027"/>
                    <a:pt x="7086" y="15497"/>
                    <a:pt x="7918" y="14336"/>
                  </a:cubicBezTo>
                  <a:cubicBezTo>
                    <a:pt x="10163" y="11187"/>
                    <a:pt x="7212" y="4947"/>
                    <a:pt x="5646" y="1866"/>
                  </a:cubicBezTo>
                  <a:cubicBezTo>
                    <a:pt x="4868" y="340"/>
                    <a:pt x="3480" y="1"/>
                    <a:pt x="2400"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1"/>
            <p:cNvSpPr/>
            <p:nvPr/>
          </p:nvSpPr>
          <p:spPr>
            <a:xfrm>
              <a:off x="4369675" y="4313200"/>
              <a:ext cx="213375" cy="402300"/>
            </a:xfrm>
            <a:custGeom>
              <a:avLst/>
              <a:gdLst/>
              <a:ahLst/>
              <a:cxnLst/>
              <a:rect l="l" t="t" r="r" b="b"/>
              <a:pathLst>
                <a:path w="8535" h="16092" extrusionOk="0">
                  <a:moveTo>
                    <a:pt x="6840" y="1"/>
                  </a:moveTo>
                  <a:cubicBezTo>
                    <a:pt x="6005" y="1"/>
                    <a:pt x="4696" y="267"/>
                    <a:pt x="3604" y="1678"/>
                  </a:cubicBezTo>
                  <a:cubicBezTo>
                    <a:pt x="1489" y="4408"/>
                    <a:pt x="0" y="11674"/>
                    <a:pt x="369" y="13212"/>
                  </a:cubicBezTo>
                  <a:cubicBezTo>
                    <a:pt x="810" y="15066"/>
                    <a:pt x="2308" y="15790"/>
                    <a:pt x="3748" y="16015"/>
                  </a:cubicBezTo>
                  <a:cubicBezTo>
                    <a:pt x="3995" y="16051"/>
                    <a:pt x="4247" y="16078"/>
                    <a:pt x="4499" y="16091"/>
                  </a:cubicBezTo>
                  <a:cubicBezTo>
                    <a:pt x="3653" y="14265"/>
                    <a:pt x="4391" y="12380"/>
                    <a:pt x="4503" y="12110"/>
                  </a:cubicBezTo>
                  <a:cubicBezTo>
                    <a:pt x="4657" y="12154"/>
                    <a:pt x="4810" y="12171"/>
                    <a:pt x="4955" y="12171"/>
                  </a:cubicBezTo>
                  <a:cubicBezTo>
                    <a:pt x="5447" y="12171"/>
                    <a:pt x="5844" y="11975"/>
                    <a:pt x="5844" y="11975"/>
                  </a:cubicBezTo>
                  <a:cubicBezTo>
                    <a:pt x="5844" y="11975"/>
                    <a:pt x="6024" y="11737"/>
                    <a:pt x="6546" y="11246"/>
                  </a:cubicBezTo>
                  <a:cubicBezTo>
                    <a:pt x="6600" y="9078"/>
                    <a:pt x="6789" y="7243"/>
                    <a:pt x="7149" y="7112"/>
                  </a:cubicBezTo>
                  <a:cubicBezTo>
                    <a:pt x="7504" y="6977"/>
                    <a:pt x="7985" y="6883"/>
                    <a:pt x="8534" y="6820"/>
                  </a:cubicBezTo>
                  <a:lnTo>
                    <a:pt x="8530" y="6748"/>
                  </a:lnTo>
                  <a:cubicBezTo>
                    <a:pt x="8530" y="6748"/>
                    <a:pt x="7203" y="4543"/>
                    <a:pt x="7059" y="4139"/>
                  </a:cubicBezTo>
                  <a:cubicBezTo>
                    <a:pt x="6910" y="3738"/>
                    <a:pt x="7868" y="283"/>
                    <a:pt x="7868" y="283"/>
                  </a:cubicBezTo>
                  <a:lnTo>
                    <a:pt x="7895" y="234"/>
                  </a:lnTo>
                  <a:cubicBezTo>
                    <a:pt x="7810" y="189"/>
                    <a:pt x="7729" y="139"/>
                    <a:pt x="7648" y="90"/>
                  </a:cubicBezTo>
                  <a:cubicBezTo>
                    <a:pt x="7551" y="66"/>
                    <a:pt x="7254" y="1"/>
                    <a:pt x="6840" y="1"/>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1"/>
            <p:cNvSpPr/>
            <p:nvPr/>
          </p:nvSpPr>
          <p:spPr>
            <a:xfrm>
              <a:off x="4671075" y="4696475"/>
              <a:ext cx="237900" cy="504300"/>
            </a:xfrm>
            <a:custGeom>
              <a:avLst/>
              <a:gdLst/>
              <a:ahLst/>
              <a:cxnLst/>
              <a:rect l="l" t="t" r="r" b="b"/>
              <a:pathLst>
                <a:path w="9516" h="20172" extrusionOk="0">
                  <a:moveTo>
                    <a:pt x="2844" y="0"/>
                  </a:moveTo>
                  <a:cubicBezTo>
                    <a:pt x="2817" y="1656"/>
                    <a:pt x="2704" y="3001"/>
                    <a:pt x="2484" y="3320"/>
                  </a:cubicBezTo>
                  <a:cubicBezTo>
                    <a:pt x="2236" y="3684"/>
                    <a:pt x="1229" y="3837"/>
                    <a:pt x="28" y="3860"/>
                  </a:cubicBezTo>
                  <a:lnTo>
                    <a:pt x="28" y="3986"/>
                  </a:lnTo>
                  <a:lnTo>
                    <a:pt x="1" y="20158"/>
                  </a:lnTo>
                  <a:lnTo>
                    <a:pt x="1" y="20172"/>
                  </a:lnTo>
                  <a:cubicBezTo>
                    <a:pt x="707" y="20167"/>
                    <a:pt x="1409" y="20145"/>
                    <a:pt x="2097" y="20118"/>
                  </a:cubicBezTo>
                  <a:cubicBezTo>
                    <a:pt x="3595" y="20050"/>
                    <a:pt x="5012" y="19929"/>
                    <a:pt x="6173" y="19763"/>
                  </a:cubicBezTo>
                  <a:cubicBezTo>
                    <a:pt x="7806" y="19529"/>
                    <a:pt x="8921" y="19205"/>
                    <a:pt x="9043" y="18831"/>
                  </a:cubicBezTo>
                  <a:cubicBezTo>
                    <a:pt x="9515" y="17329"/>
                    <a:pt x="8989" y="8997"/>
                    <a:pt x="7680" y="994"/>
                  </a:cubicBezTo>
                  <a:cubicBezTo>
                    <a:pt x="7342" y="1063"/>
                    <a:pt x="7008" y="1091"/>
                    <a:pt x="6686" y="1091"/>
                  </a:cubicBezTo>
                  <a:cubicBezTo>
                    <a:pt x="6201" y="1091"/>
                    <a:pt x="5743" y="1027"/>
                    <a:pt x="5340" y="940"/>
                  </a:cubicBezTo>
                  <a:cubicBezTo>
                    <a:pt x="4859" y="832"/>
                    <a:pt x="4387" y="688"/>
                    <a:pt x="3928" y="499"/>
                  </a:cubicBezTo>
                  <a:cubicBezTo>
                    <a:pt x="3896" y="486"/>
                    <a:pt x="3856" y="472"/>
                    <a:pt x="3815" y="454"/>
                  </a:cubicBezTo>
                  <a:cubicBezTo>
                    <a:pt x="3590" y="360"/>
                    <a:pt x="3244" y="203"/>
                    <a:pt x="2844"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1"/>
            <p:cNvSpPr/>
            <p:nvPr/>
          </p:nvSpPr>
          <p:spPr>
            <a:xfrm>
              <a:off x="4426925" y="4709400"/>
              <a:ext cx="244850" cy="491425"/>
            </a:xfrm>
            <a:custGeom>
              <a:avLst/>
              <a:gdLst/>
              <a:ahLst/>
              <a:cxnLst/>
              <a:rect l="l" t="t" r="r" b="b"/>
              <a:pathLst>
                <a:path w="9794" h="19657" extrusionOk="0">
                  <a:moveTo>
                    <a:pt x="4346" y="0"/>
                  </a:moveTo>
                  <a:cubicBezTo>
                    <a:pt x="4197" y="54"/>
                    <a:pt x="4044" y="99"/>
                    <a:pt x="3887" y="126"/>
                  </a:cubicBezTo>
                  <a:cubicBezTo>
                    <a:pt x="3445" y="209"/>
                    <a:pt x="2997" y="252"/>
                    <a:pt x="2548" y="252"/>
                  </a:cubicBezTo>
                  <a:cubicBezTo>
                    <a:pt x="2435" y="252"/>
                    <a:pt x="2322" y="249"/>
                    <a:pt x="2209" y="243"/>
                  </a:cubicBezTo>
                  <a:cubicBezTo>
                    <a:pt x="1957" y="230"/>
                    <a:pt x="1705" y="207"/>
                    <a:pt x="1458" y="171"/>
                  </a:cubicBezTo>
                  <a:cubicBezTo>
                    <a:pt x="315" y="8107"/>
                    <a:pt x="0" y="16713"/>
                    <a:pt x="652" y="18094"/>
                  </a:cubicBezTo>
                  <a:cubicBezTo>
                    <a:pt x="931" y="18692"/>
                    <a:pt x="2222" y="19102"/>
                    <a:pt x="3995" y="19349"/>
                  </a:cubicBezTo>
                  <a:cubicBezTo>
                    <a:pt x="5178" y="19515"/>
                    <a:pt x="6582" y="19610"/>
                    <a:pt x="8044" y="19641"/>
                  </a:cubicBezTo>
                  <a:cubicBezTo>
                    <a:pt x="8469" y="19652"/>
                    <a:pt x="8899" y="19657"/>
                    <a:pt x="9330" y="19657"/>
                  </a:cubicBezTo>
                  <a:cubicBezTo>
                    <a:pt x="9474" y="19657"/>
                    <a:pt x="9618" y="19656"/>
                    <a:pt x="9762" y="19655"/>
                  </a:cubicBezTo>
                  <a:lnTo>
                    <a:pt x="9762" y="19637"/>
                  </a:lnTo>
                  <a:lnTo>
                    <a:pt x="9794" y="3469"/>
                  </a:lnTo>
                  <a:lnTo>
                    <a:pt x="9794" y="3338"/>
                  </a:lnTo>
                  <a:cubicBezTo>
                    <a:pt x="9685" y="3340"/>
                    <a:pt x="9574" y="3341"/>
                    <a:pt x="9463" y="3341"/>
                  </a:cubicBezTo>
                  <a:cubicBezTo>
                    <a:pt x="7574" y="3341"/>
                    <a:pt x="5362" y="3063"/>
                    <a:pt x="4890" y="2812"/>
                  </a:cubicBezTo>
                  <a:cubicBezTo>
                    <a:pt x="4638" y="2682"/>
                    <a:pt x="4454" y="1530"/>
                    <a:pt x="4346" y="0"/>
                  </a:cubicBezTo>
                  <a:close/>
                </a:path>
              </a:pathLst>
            </a:custGeom>
            <a:solidFill>
              <a:srgbClr val="DFEB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1"/>
            <p:cNvSpPr/>
            <p:nvPr/>
          </p:nvSpPr>
          <p:spPr>
            <a:xfrm>
              <a:off x="4667300" y="4582675"/>
              <a:ext cx="123025" cy="125175"/>
            </a:xfrm>
            <a:custGeom>
              <a:avLst/>
              <a:gdLst/>
              <a:ahLst/>
              <a:cxnLst/>
              <a:rect l="l" t="t" r="r" b="b"/>
              <a:pathLst>
                <a:path w="4921" h="5007" extrusionOk="0">
                  <a:moveTo>
                    <a:pt x="3209" y="0"/>
                  </a:moveTo>
                  <a:cubicBezTo>
                    <a:pt x="3049" y="0"/>
                    <a:pt x="2945" y="49"/>
                    <a:pt x="2945" y="49"/>
                  </a:cubicBezTo>
                  <a:lnTo>
                    <a:pt x="2900" y="49"/>
                  </a:lnTo>
                  <a:cubicBezTo>
                    <a:pt x="2909" y="373"/>
                    <a:pt x="2918" y="706"/>
                    <a:pt x="2932" y="1043"/>
                  </a:cubicBezTo>
                  <a:lnTo>
                    <a:pt x="2900" y="1147"/>
                  </a:lnTo>
                  <a:cubicBezTo>
                    <a:pt x="2165" y="916"/>
                    <a:pt x="1217" y="286"/>
                    <a:pt x="763" y="286"/>
                  </a:cubicBezTo>
                  <a:cubicBezTo>
                    <a:pt x="633" y="286"/>
                    <a:pt x="544" y="337"/>
                    <a:pt x="511" y="463"/>
                  </a:cubicBezTo>
                  <a:cubicBezTo>
                    <a:pt x="457" y="670"/>
                    <a:pt x="624" y="899"/>
                    <a:pt x="880" y="1120"/>
                  </a:cubicBezTo>
                  <a:lnTo>
                    <a:pt x="871" y="1133"/>
                  </a:lnTo>
                  <a:cubicBezTo>
                    <a:pt x="871" y="1133"/>
                    <a:pt x="789" y="1113"/>
                    <a:pt x="683" y="1113"/>
                  </a:cubicBezTo>
                  <a:cubicBezTo>
                    <a:pt x="530" y="1113"/>
                    <a:pt x="328" y="1155"/>
                    <a:pt x="250" y="1363"/>
                  </a:cubicBezTo>
                  <a:cubicBezTo>
                    <a:pt x="161" y="1615"/>
                    <a:pt x="390" y="1884"/>
                    <a:pt x="727" y="2123"/>
                  </a:cubicBezTo>
                  <a:cubicBezTo>
                    <a:pt x="639" y="2085"/>
                    <a:pt x="471" y="2021"/>
                    <a:pt x="320" y="2021"/>
                  </a:cubicBezTo>
                  <a:cubicBezTo>
                    <a:pt x="150" y="2021"/>
                    <a:pt x="0" y="2102"/>
                    <a:pt x="8" y="2393"/>
                  </a:cubicBezTo>
                  <a:cubicBezTo>
                    <a:pt x="21" y="2937"/>
                    <a:pt x="1753" y="3931"/>
                    <a:pt x="2990" y="4548"/>
                  </a:cubicBezTo>
                  <a:cubicBezTo>
                    <a:pt x="3391" y="4750"/>
                    <a:pt x="3741" y="4912"/>
                    <a:pt x="3966" y="5006"/>
                  </a:cubicBezTo>
                  <a:lnTo>
                    <a:pt x="3993" y="4934"/>
                  </a:lnTo>
                  <a:cubicBezTo>
                    <a:pt x="4920" y="3472"/>
                    <a:pt x="4758" y="2046"/>
                    <a:pt x="4731" y="1862"/>
                  </a:cubicBezTo>
                  <a:lnTo>
                    <a:pt x="4731" y="1862"/>
                  </a:lnTo>
                  <a:cubicBezTo>
                    <a:pt x="4637" y="1871"/>
                    <a:pt x="4578" y="1871"/>
                    <a:pt x="4578" y="1871"/>
                  </a:cubicBezTo>
                  <a:cubicBezTo>
                    <a:pt x="4578" y="1871"/>
                    <a:pt x="4421" y="931"/>
                    <a:pt x="3935" y="373"/>
                  </a:cubicBezTo>
                  <a:cubicBezTo>
                    <a:pt x="3668" y="70"/>
                    <a:pt x="3399" y="0"/>
                    <a:pt x="3209"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1"/>
            <p:cNvSpPr/>
            <p:nvPr/>
          </p:nvSpPr>
          <p:spPr>
            <a:xfrm>
              <a:off x="4504300" y="4594350"/>
              <a:ext cx="31275" cy="118225"/>
            </a:xfrm>
            <a:custGeom>
              <a:avLst/>
              <a:gdLst/>
              <a:ahLst/>
              <a:cxnLst/>
              <a:rect l="l" t="t" r="r" b="b"/>
              <a:pathLst>
                <a:path w="1251" h="4729" extrusionOk="0">
                  <a:moveTo>
                    <a:pt x="1161" y="0"/>
                  </a:moveTo>
                  <a:lnTo>
                    <a:pt x="1161" y="0"/>
                  </a:lnTo>
                  <a:cubicBezTo>
                    <a:pt x="639" y="491"/>
                    <a:pt x="459" y="734"/>
                    <a:pt x="459" y="734"/>
                  </a:cubicBezTo>
                  <a:cubicBezTo>
                    <a:pt x="459" y="734"/>
                    <a:pt x="0" y="3073"/>
                    <a:pt x="792" y="4728"/>
                  </a:cubicBezTo>
                  <a:cubicBezTo>
                    <a:pt x="949" y="4701"/>
                    <a:pt x="1102" y="4656"/>
                    <a:pt x="1251" y="4602"/>
                  </a:cubicBezTo>
                  <a:cubicBezTo>
                    <a:pt x="1156" y="3217"/>
                    <a:pt x="1125" y="1525"/>
                    <a:pt x="1161" y="0"/>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1"/>
            <p:cNvSpPr/>
            <p:nvPr/>
          </p:nvSpPr>
          <p:spPr>
            <a:xfrm>
              <a:off x="4441625" y="3998050"/>
              <a:ext cx="440825" cy="353050"/>
            </a:xfrm>
            <a:custGeom>
              <a:avLst/>
              <a:gdLst/>
              <a:ahLst/>
              <a:cxnLst/>
              <a:rect l="l" t="t" r="r" b="b"/>
              <a:pathLst>
                <a:path w="17633" h="14122" extrusionOk="0">
                  <a:moveTo>
                    <a:pt x="13992" y="1"/>
                  </a:moveTo>
                  <a:cubicBezTo>
                    <a:pt x="13992" y="1"/>
                    <a:pt x="12921" y="1944"/>
                    <a:pt x="8972" y="2268"/>
                  </a:cubicBezTo>
                  <a:cubicBezTo>
                    <a:pt x="8698" y="2291"/>
                    <a:pt x="8436" y="2301"/>
                    <a:pt x="8184" y="2301"/>
                  </a:cubicBezTo>
                  <a:cubicBezTo>
                    <a:pt x="4810" y="2301"/>
                    <a:pt x="3407" y="392"/>
                    <a:pt x="3407" y="392"/>
                  </a:cubicBezTo>
                  <a:lnTo>
                    <a:pt x="3407" y="392"/>
                  </a:lnTo>
                  <a:cubicBezTo>
                    <a:pt x="3407" y="392"/>
                    <a:pt x="3663" y="4311"/>
                    <a:pt x="2629" y="6933"/>
                  </a:cubicBezTo>
                  <a:lnTo>
                    <a:pt x="2606" y="6992"/>
                  </a:lnTo>
                  <a:cubicBezTo>
                    <a:pt x="2408" y="6911"/>
                    <a:pt x="2201" y="6870"/>
                    <a:pt x="1990" y="6866"/>
                  </a:cubicBezTo>
                  <a:cubicBezTo>
                    <a:pt x="1984" y="6866"/>
                    <a:pt x="1979" y="6866"/>
                    <a:pt x="1973" y="6866"/>
                  </a:cubicBezTo>
                  <a:cubicBezTo>
                    <a:pt x="1594" y="6866"/>
                    <a:pt x="1143" y="7017"/>
                    <a:pt x="753" y="7545"/>
                  </a:cubicBezTo>
                  <a:cubicBezTo>
                    <a:pt x="0" y="8580"/>
                    <a:pt x="859" y="10384"/>
                    <a:pt x="2272" y="10384"/>
                  </a:cubicBezTo>
                  <a:cubicBezTo>
                    <a:pt x="2498" y="10384"/>
                    <a:pt x="2738" y="10338"/>
                    <a:pt x="2988" y="10235"/>
                  </a:cubicBezTo>
                  <a:cubicBezTo>
                    <a:pt x="2988" y="10235"/>
                    <a:pt x="3258" y="11792"/>
                    <a:pt x="5103" y="12943"/>
                  </a:cubicBezTo>
                  <a:cubicBezTo>
                    <a:pt x="5170" y="12984"/>
                    <a:pt x="5584" y="13159"/>
                    <a:pt x="5665" y="13204"/>
                  </a:cubicBezTo>
                  <a:cubicBezTo>
                    <a:pt x="5746" y="13254"/>
                    <a:pt x="5832" y="13299"/>
                    <a:pt x="5917" y="13344"/>
                  </a:cubicBezTo>
                  <a:cubicBezTo>
                    <a:pt x="5962" y="13366"/>
                    <a:pt x="6012" y="13389"/>
                    <a:pt x="6061" y="13416"/>
                  </a:cubicBezTo>
                  <a:cubicBezTo>
                    <a:pt x="6884" y="13811"/>
                    <a:pt x="7910" y="14095"/>
                    <a:pt x="9170" y="14122"/>
                  </a:cubicBezTo>
                  <a:lnTo>
                    <a:pt x="9556" y="14122"/>
                  </a:lnTo>
                  <a:cubicBezTo>
                    <a:pt x="10596" y="14041"/>
                    <a:pt x="11428" y="13757"/>
                    <a:pt x="12094" y="13375"/>
                  </a:cubicBezTo>
                  <a:cubicBezTo>
                    <a:pt x="12175" y="13326"/>
                    <a:pt x="12260" y="13276"/>
                    <a:pt x="12337" y="13227"/>
                  </a:cubicBezTo>
                  <a:cubicBezTo>
                    <a:pt x="14217" y="11994"/>
                    <a:pt x="14644" y="9979"/>
                    <a:pt x="14644" y="9979"/>
                  </a:cubicBezTo>
                  <a:cubicBezTo>
                    <a:pt x="14893" y="10081"/>
                    <a:pt x="15133" y="10126"/>
                    <a:pt x="15358" y="10126"/>
                  </a:cubicBezTo>
                  <a:cubicBezTo>
                    <a:pt x="16772" y="10126"/>
                    <a:pt x="17632" y="8321"/>
                    <a:pt x="16876" y="7288"/>
                  </a:cubicBezTo>
                  <a:cubicBezTo>
                    <a:pt x="16489" y="6757"/>
                    <a:pt x="16039" y="6610"/>
                    <a:pt x="15655" y="6610"/>
                  </a:cubicBezTo>
                  <a:cubicBezTo>
                    <a:pt x="15574" y="6610"/>
                    <a:pt x="15496" y="6616"/>
                    <a:pt x="15423" y="6627"/>
                  </a:cubicBezTo>
                  <a:cubicBezTo>
                    <a:pt x="15229" y="6654"/>
                    <a:pt x="15045" y="6713"/>
                    <a:pt x="14869" y="6803"/>
                  </a:cubicBezTo>
                  <a:lnTo>
                    <a:pt x="14838" y="6771"/>
                  </a:lnTo>
                  <a:cubicBezTo>
                    <a:pt x="14024" y="5251"/>
                    <a:pt x="13992" y="1"/>
                    <a:pt x="13992" y="1"/>
                  </a:cubicBezTo>
                  <a:close/>
                </a:path>
              </a:pathLst>
            </a:custGeom>
            <a:solidFill>
              <a:srgbClr val="F9BD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1"/>
            <p:cNvSpPr/>
            <p:nvPr/>
          </p:nvSpPr>
          <p:spPr>
            <a:xfrm>
              <a:off x="4791863" y="3998050"/>
              <a:ext cx="58175" cy="181450"/>
            </a:xfrm>
            <a:custGeom>
              <a:avLst/>
              <a:gdLst/>
              <a:ahLst/>
              <a:cxnLst/>
              <a:rect l="l" t="t" r="r" b="b"/>
              <a:pathLst>
                <a:path w="2327" h="7258" extrusionOk="0">
                  <a:moveTo>
                    <a:pt x="399" y="0"/>
                  </a:moveTo>
                  <a:cubicBezTo>
                    <a:pt x="291" y="0"/>
                    <a:pt x="225" y="6"/>
                    <a:pt x="225" y="6"/>
                  </a:cubicBezTo>
                  <a:lnTo>
                    <a:pt x="1" y="456"/>
                  </a:lnTo>
                  <a:cubicBezTo>
                    <a:pt x="1" y="456"/>
                    <a:pt x="32" y="5706"/>
                    <a:pt x="842" y="7226"/>
                  </a:cubicBezTo>
                  <a:lnTo>
                    <a:pt x="873" y="7258"/>
                  </a:lnTo>
                  <a:cubicBezTo>
                    <a:pt x="1049" y="7168"/>
                    <a:pt x="1238" y="7109"/>
                    <a:pt x="1431" y="7082"/>
                  </a:cubicBezTo>
                  <a:cubicBezTo>
                    <a:pt x="1485" y="6790"/>
                    <a:pt x="2326" y="2579"/>
                    <a:pt x="2200" y="1234"/>
                  </a:cubicBezTo>
                  <a:cubicBezTo>
                    <a:pt x="2098" y="107"/>
                    <a:pt x="863" y="0"/>
                    <a:pt x="3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1"/>
            <p:cNvSpPr/>
            <p:nvPr/>
          </p:nvSpPr>
          <p:spPr>
            <a:xfrm>
              <a:off x="4459525" y="3898050"/>
              <a:ext cx="337650" cy="274700"/>
            </a:xfrm>
            <a:custGeom>
              <a:avLst/>
              <a:gdLst/>
              <a:ahLst/>
              <a:cxnLst/>
              <a:rect l="l" t="t" r="r" b="b"/>
              <a:pathLst>
                <a:path w="13506" h="10988" extrusionOk="0">
                  <a:moveTo>
                    <a:pt x="8092" y="1"/>
                  </a:moveTo>
                  <a:cubicBezTo>
                    <a:pt x="7748" y="1"/>
                    <a:pt x="7384" y="27"/>
                    <a:pt x="7000" y="82"/>
                  </a:cubicBezTo>
                  <a:cubicBezTo>
                    <a:pt x="2111" y="793"/>
                    <a:pt x="2272" y="3740"/>
                    <a:pt x="2272" y="3740"/>
                  </a:cubicBezTo>
                  <a:cubicBezTo>
                    <a:pt x="2272" y="3740"/>
                    <a:pt x="2270" y="3740"/>
                    <a:pt x="2266" y="3740"/>
                  </a:cubicBezTo>
                  <a:cubicBezTo>
                    <a:pt x="2156" y="3740"/>
                    <a:pt x="675" y="3769"/>
                    <a:pt x="329" y="5328"/>
                  </a:cubicBezTo>
                  <a:cubicBezTo>
                    <a:pt x="1" y="6826"/>
                    <a:pt x="1112" y="10339"/>
                    <a:pt x="1278" y="10866"/>
                  </a:cubicBezTo>
                  <a:cubicBezTo>
                    <a:pt x="1490" y="10866"/>
                    <a:pt x="1697" y="10911"/>
                    <a:pt x="1895" y="10987"/>
                  </a:cubicBezTo>
                  <a:lnTo>
                    <a:pt x="1917" y="10933"/>
                  </a:lnTo>
                  <a:cubicBezTo>
                    <a:pt x="2952" y="8311"/>
                    <a:pt x="2695" y="4392"/>
                    <a:pt x="2695" y="4392"/>
                  </a:cubicBezTo>
                  <a:lnTo>
                    <a:pt x="2695" y="4392"/>
                  </a:lnTo>
                  <a:cubicBezTo>
                    <a:pt x="2696" y="4392"/>
                    <a:pt x="4097" y="6301"/>
                    <a:pt x="7480" y="6301"/>
                  </a:cubicBezTo>
                  <a:cubicBezTo>
                    <a:pt x="7729" y="6301"/>
                    <a:pt x="7989" y="6290"/>
                    <a:pt x="8260" y="6268"/>
                  </a:cubicBezTo>
                  <a:cubicBezTo>
                    <a:pt x="12214" y="5944"/>
                    <a:pt x="13281" y="4001"/>
                    <a:pt x="13281" y="4001"/>
                  </a:cubicBezTo>
                  <a:lnTo>
                    <a:pt x="13505" y="3546"/>
                  </a:lnTo>
                  <a:cubicBezTo>
                    <a:pt x="13505" y="3546"/>
                    <a:pt x="12134" y="1"/>
                    <a:pt x="809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1"/>
            <p:cNvSpPr/>
            <p:nvPr/>
          </p:nvSpPr>
          <p:spPr>
            <a:xfrm>
              <a:off x="4708425" y="4096725"/>
              <a:ext cx="64950" cy="26300"/>
            </a:xfrm>
            <a:custGeom>
              <a:avLst/>
              <a:gdLst/>
              <a:ahLst/>
              <a:cxnLst/>
              <a:rect l="l" t="t" r="r" b="b"/>
              <a:pathLst>
                <a:path w="2598" h="1052" extrusionOk="0">
                  <a:moveTo>
                    <a:pt x="578" y="0"/>
                  </a:moveTo>
                  <a:cubicBezTo>
                    <a:pt x="301" y="0"/>
                    <a:pt x="93" y="85"/>
                    <a:pt x="45" y="300"/>
                  </a:cubicBezTo>
                  <a:cubicBezTo>
                    <a:pt x="0" y="494"/>
                    <a:pt x="567" y="638"/>
                    <a:pt x="1165" y="795"/>
                  </a:cubicBezTo>
                  <a:cubicBezTo>
                    <a:pt x="1629" y="923"/>
                    <a:pt x="2116" y="1051"/>
                    <a:pt x="2368" y="1051"/>
                  </a:cubicBezTo>
                  <a:cubicBezTo>
                    <a:pt x="2470" y="1051"/>
                    <a:pt x="2534" y="1030"/>
                    <a:pt x="2542" y="980"/>
                  </a:cubicBezTo>
                  <a:cubicBezTo>
                    <a:pt x="2598" y="631"/>
                    <a:pt x="1332" y="0"/>
                    <a:pt x="57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1"/>
            <p:cNvSpPr/>
            <p:nvPr/>
          </p:nvSpPr>
          <p:spPr>
            <a:xfrm>
              <a:off x="4554600" y="4098625"/>
              <a:ext cx="65000" cy="26300"/>
            </a:xfrm>
            <a:custGeom>
              <a:avLst/>
              <a:gdLst/>
              <a:ahLst/>
              <a:cxnLst/>
              <a:rect l="l" t="t" r="r" b="b"/>
              <a:pathLst>
                <a:path w="2600" h="1052" extrusionOk="0">
                  <a:moveTo>
                    <a:pt x="2019" y="1"/>
                  </a:moveTo>
                  <a:cubicBezTo>
                    <a:pt x="1264" y="1"/>
                    <a:pt x="0" y="631"/>
                    <a:pt x="53" y="980"/>
                  </a:cubicBezTo>
                  <a:cubicBezTo>
                    <a:pt x="62" y="1030"/>
                    <a:pt x="125" y="1051"/>
                    <a:pt x="225" y="1051"/>
                  </a:cubicBezTo>
                  <a:cubicBezTo>
                    <a:pt x="477" y="1051"/>
                    <a:pt x="965" y="921"/>
                    <a:pt x="1434" y="796"/>
                  </a:cubicBezTo>
                  <a:cubicBezTo>
                    <a:pt x="2032" y="634"/>
                    <a:pt x="2599" y="494"/>
                    <a:pt x="2554" y="301"/>
                  </a:cubicBezTo>
                  <a:cubicBezTo>
                    <a:pt x="2505" y="86"/>
                    <a:pt x="2296" y="1"/>
                    <a:pt x="20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1"/>
            <p:cNvSpPr/>
            <p:nvPr/>
          </p:nvSpPr>
          <p:spPr>
            <a:xfrm>
              <a:off x="4578625" y="4162250"/>
              <a:ext cx="17350" cy="35225"/>
            </a:xfrm>
            <a:custGeom>
              <a:avLst/>
              <a:gdLst/>
              <a:ahLst/>
              <a:cxnLst/>
              <a:rect l="l" t="t" r="r" b="b"/>
              <a:pathLst>
                <a:path w="694" h="1409" extrusionOk="0">
                  <a:moveTo>
                    <a:pt x="347" y="1"/>
                  </a:moveTo>
                  <a:cubicBezTo>
                    <a:pt x="158" y="1"/>
                    <a:pt x="1" y="316"/>
                    <a:pt x="1" y="707"/>
                  </a:cubicBezTo>
                  <a:cubicBezTo>
                    <a:pt x="1" y="1094"/>
                    <a:pt x="154" y="1409"/>
                    <a:pt x="347" y="1409"/>
                  </a:cubicBezTo>
                  <a:cubicBezTo>
                    <a:pt x="536" y="1409"/>
                    <a:pt x="693" y="1094"/>
                    <a:pt x="693" y="707"/>
                  </a:cubicBezTo>
                  <a:cubicBezTo>
                    <a:pt x="693" y="320"/>
                    <a:pt x="536" y="1"/>
                    <a:pt x="34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1"/>
            <p:cNvSpPr/>
            <p:nvPr/>
          </p:nvSpPr>
          <p:spPr>
            <a:xfrm>
              <a:off x="4727525" y="4162250"/>
              <a:ext cx="17250" cy="35225"/>
            </a:xfrm>
            <a:custGeom>
              <a:avLst/>
              <a:gdLst/>
              <a:ahLst/>
              <a:cxnLst/>
              <a:rect l="l" t="t" r="r" b="b"/>
              <a:pathLst>
                <a:path w="690" h="1409" extrusionOk="0">
                  <a:moveTo>
                    <a:pt x="343" y="1"/>
                  </a:moveTo>
                  <a:cubicBezTo>
                    <a:pt x="154" y="1"/>
                    <a:pt x="1" y="316"/>
                    <a:pt x="1" y="707"/>
                  </a:cubicBezTo>
                  <a:cubicBezTo>
                    <a:pt x="1" y="1094"/>
                    <a:pt x="154" y="1409"/>
                    <a:pt x="343" y="1409"/>
                  </a:cubicBezTo>
                  <a:cubicBezTo>
                    <a:pt x="536" y="1409"/>
                    <a:pt x="689" y="1094"/>
                    <a:pt x="689" y="707"/>
                  </a:cubicBezTo>
                  <a:cubicBezTo>
                    <a:pt x="689" y="320"/>
                    <a:pt x="532" y="1"/>
                    <a:pt x="34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1"/>
            <p:cNvSpPr/>
            <p:nvPr/>
          </p:nvSpPr>
          <p:spPr>
            <a:xfrm>
              <a:off x="4490850" y="4169300"/>
              <a:ext cx="61375" cy="25375"/>
            </a:xfrm>
            <a:custGeom>
              <a:avLst/>
              <a:gdLst/>
              <a:ahLst/>
              <a:cxnLst/>
              <a:rect l="l" t="t" r="r" b="b"/>
              <a:pathLst>
                <a:path w="2455" h="1015" extrusionOk="0">
                  <a:moveTo>
                    <a:pt x="23" y="0"/>
                  </a:moveTo>
                  <a:cubicBezTo>
                    <a:pt x="9" y="0"/>
                    <a:pt x="1" y="21"/>
                    <a:pt x="16" y="29"/>
                  </a:cubicBezTo>
                  <a:cubicBezTo>
                    <a:pt x="214" y="115"/>
                    <a:pt x="417" y="200"/>
                    <a:pt x="619" y="286"/>
                  </a:cubicBezTo>
                  <a:lnTo>
                    <a:pt x="1217" y="533"/>
                  </a:lnTo>
                  <a:lnTo>
                    <a:pt x="1825" y="776"/>
                  </a:lnTo>
                  <a:cubicBezTo>
                    <a:pt x="2027" y="857"/>
                    <a:pt x="2230" y="933"/>
                    <a:pt x="2432" y="1014"/>
                  </a:cubicBezTo>
                  <a:cubicBezTo>
                    <a:pt x="2441" y="1014"/>
                    <a:pt x="2450" y="1010"/>
                    <a:pt x="2455" y="1005"/>
                  </a:cubicBezTo>
                  <a:cubicBezTo>
                    <a:pt x="2455" y="996"/>
                    <a:pt x="2455" y="987"/>
                    <a:pt x="2446" y="983"/>
                  </a:cubicBezTo>
                  <a:cubicBezTo>
                    <a:pt x="2248" y="897"/>
                    <a:pt x="2045" y="812"/>
                    <a:pt x="1843" y="731"/>
                  </a:cubicBezTo>
                  <a:lnTo>
                    <a:pt x="1240" y="479"/>
                  </a:lnTo>
                  <a:lnTo>
                    <a:pt x="637" y="236"/>
                  </a:lnTo>
                  <a:cubicBezTo>
                    <a:pt x="435" y="155"/>
                    <a:pt x="232" y="79"/>
                    <a:pt x="30" y="2"/>
                  </a:cubicBezTo>
                  <a:cubicBezTo>
                    <a:pt x="27" y="1"/>
                    <a:pt x="25" y="0"/>
                    <a:pt x="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1"/>
            <p:cNvSpPr/>
            <p:nvPr/>
          </p:nvSpPr>
          <p:spPr>
            <a:xfrm>
              <a:off x="4777350" y="4163125"/>
              <a:ext cx="45900" cy="32600"/>
            </a:xfrm>
            <a:custGeom>
              <a:avLst/>
              <a:gdLst/>
              <a:ahLst/>
              <a:cxnLst/>
              <a:rect l="l" t="t" r="r" b="b"/>
              <a:pathLst>
                <a:path w="1836" h="1304" extrusionOk="0">
                  <a:moveTo>
                    <a:pt x="1813" y="1"/>
                  </a:moveTo>
                  <a:cubicBezTo>
                    <a:pt x="1812" y="1"/>
                    <a:pt x="1811" y="1"/>
                    <a:pt x="1809" y="2"/>
                  </a:cubicBezTo>
                  <a:cubicBezTo>
                    <a:pt x="1656" y="105"/>
                    <a:pt x="1503" y="209"/>
                    <a:pt x="1355" y="312"/>
                  </a:cubicBezTo>
                  <a:lnTo>
                    <a:pt x="905" y="627"/>
                  </a:lnTo>
                  <a:lnTo>
                    <a:pt x="455" y="951"/>
                  </a:lnTo>
                  <a:cubicBezTo>
                    <a:pt x="302" y="1059"/>
                    <a:pt x="154" y="1167"/>
                    <a:pt x="10" y="1275"/>
                  </a:cubicBezTo>
                  <a:cubicBezTo>
                    <a:pt x="1" y="1279"/>
                    <a:pt x="1" y="1288"/>
                    <a:pt x="5" y="1297"/>
                  </a:cubicBezTo>
                  <a:cubicBezTo>
                    <a:pt x="8" y="1300"/>
                    <a:pt x="14" y="1304"/>
                    <a:pt x="20" y="1304"/>
                  </a:cubicBezTo>
                  <a:cubicBezTo>
                    <a:pt x="22" y="1304"/>
                    <a:pt x="25" y="1303"/>
                    <a:pt x="28" y="1302"/>
                  </a:cubicBezTo>
                  <a:cubicBezTo>
                    <a:pt x="181" y="1198"/>
                    <a:pt x="334" y="1095"/>
                    <a:pt x="482" y="991"/>
                  </a:cubicBezTo>
                  <a:lnTo>
                    <a:pt x="932" y="676"/>
                  </a:lnTo>
                  <a:lnTo>
                    <a:pt x="1382" y="353"/>
                  </a:lnTo>
                  <a:cubicBezTo>
                    <a:pt x="1530" y="245"/>
                    <a:pt x="1679" y="141"/>
                    <a:pt x="1827" y="29"/>
                  </a:cubicBezTo>
                  <a:cubicBezTo>
                    <a:pt x="1835" y="17"/>
                    <a:pt x="1825" y="1"/>
                    <a:pt x="181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1"/>
            <p:cNvSpPr/>
            <p:nvPr/>
          </p:nvSpPr>
          <p:spPr>
            <a:xfrm>
              <a:off x="4636200" y="4198250"/>
              <a:ext cx="57275" cy="4625"/>
            </a:xfrm>
            <a:custGeom>
              <a:avLst/>
              <a:gdLst/>
              <a:ahLst/>
              <a:cxnLst/>
              <a:rect l="l" t="t" r="r" b="b"/>
              <a:pathLst>
                <a:path w="2291" h="185" extrusionOk="0">
                  <a:moveTo>
                    <a:pt x="1346" y="0"/>
                  </a:moveTo>
                  <a:cubicBezTo>
                    <a:pt x="1278" y="0"/>
                    <a:pt x="1211" y="2"/>
                    <a:pt x="1144" y="5"/>
                  </a:cubicBezTo>
                  <a:cubicBezTo>
                    <a:pt x="955" y="14"/>
                    <a:pt x="761" y="32"/>
                    <a:pt x="577" y="59"/>
                  </a:cubicBezTo>
                  <a:cubicBezTo>
                    <a:pt x="388" y="81"/>
                    <a:pt x="199" y="113"/>
                    <a:pt x="14" y="153"/>
                  </a:cubicBezTo>
                  <a:cubicBezTo>
                    <a:pt x="5" y="158"/>
                    <a:pt x="1" y="167"/>
                    <a:pt x="1" y="176"/>
                  </a:cubicBezTo>
                  <a:cubicBezTo>
                    <a:pt x="5" y="180"/>
                    <a:pt x="10" y="185"/>
                    <a:pt x="19" y="185"/>
                  </a:cubicBezTo>
                  <a:cubicBezTo>
                    <a:pt x="113" y="171"/>
                    <a:pt x="208" y="158"/>
                    <a:pt x="302" y="144"/>
                  </a:cubicBezTo>
                  <a:cubicBezTo>
                    <a:pt x="397" y="131"/>
                    <a:pt x="487" y="122"/>
                    <a:pt x="581" y="108"/>
                  </a:cubicBezTo>
                  <a:cubicBezTo>
                    <a:pt x="770" y="90"/>
                    <a:pt x="959" y="72"/>
                    <a:pt x="1148" y="63"/>
                  </a:cubicBezTo>
                  <a:cubicBezTo>
                    <a:pt x="1243" y="59"/>
                    <a:pt x="1337" y="56"/>
                    <a:pt x="1432" y="56"/>
                  </a:cubicBezTo>
                  <a:cubicBezTo>
                    <a:pt x="1526" y="56"/>
                    <a:pt x="1620" y="59"/>
                    <a:pt x="1715" y="63"/>
                  </a:cubicBezTo>
                  <a:lnTo>
                    <a:pt x="1787" y="68"/>
                  </a:lnTo>
                  <a:lnTo>
                    <a:pt x="1854" y="77"/>
                  </a:lnTo>
                  <a:cubicBezTo>
                    <a:pt x="1899" y="81"/>
                    <a:pt x="1949" y="86"/>
                    <a:pt x="1994" y="95"/>
                  </a:cubicBezTo>
                  <a:cubicBezTo>
                    <a:pt x="2039" y="104"/>
                    <a:pt x="2088" y="113"/>
                    <a:pt x="2133" y="122"/>
                  </a:cubicBezTo>
                  <a:lnTo>
                    <a:pt x="2268" y="162"/>
                  </a:lnTo>
                  <a:cubicBezTo>
                    <a:pt x="2277" y="162"/>
                    <a:pt x="2282" y="158"/>
                    <a:pt x="2286" y="153"/>
                  </a:cubicBezTo>
                  <a:cubicBezTo>
                    <a:pt x="2291" y="144"/>
                    <a:pt x="2286" y="135"/>
                    <a:pt x="2277" y="131"/>
                  </a:cubicBezTo>
                  <a:cubicBezTo>
                    <a:pt x="2097" y="68"/>
                    <a:pt x="1908" y="27"/>
                    <a:pt x="1715" y="14"/>
                  </a:cubicBezTo>
                  <a:cubicBezTo>
                    <a:pt x="1593" y="5"/>
                    <a:pt x="1469" y="0"/>
                    <a:pt x="134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1"/>
            <p:cNvSpPr/>
            <p:nvPr/>
          </p:nvSpPr>
          <p:spPr>
            <a:xfrm>
              <a:off x="4645550" y="4212825"/>
              <a:ext cx="33425" cy="11825"/>
            </a:xfrm>
            <a:custGeom>
              <a:avLst/>
              <a:gdLst/>
              <a:ahLst/>
              <a:cxnLst/>
              <a:rect l="l" t="t" r="r" b="b"/>
              <a:pathLst>
                <a:path w="1337" h="473" extrusionOk="0">
                  <a:moveTo>
                    <a:pt x="1310" y="0"/>
                  </a:moveTo>
                  <a:cubicBezTo>
                    <a:pt x="1303" y="0"/>
                    <a:pt x="1295" y="4"/>
                    <a:pt x="1291" y="11"/>
                  </a:cubicBezTo>
                  <a:cubicBezTo>
                    <a:pt x="1228" y="124"/>
                    <a:pt x="1143" y="218"/>
                    <a:pt x="1044" y="294"/>
                  </a:cubicBezTo>
                  <a:cubicBezTo>
                    <a:pt x="995" y="330"/>
                    <a:pt x="941" y="353"/>
                    <a:pt x="882" y="371"/>
                  </a:cubicBezTo>
                  <a:cubicBezTo>
                    <a:pt x="837" y="385"/>
                    <a:pt x="790" y="391"/>
                    <a:pt x="744" y="391"/>
                  </a:cubicBezTo>
                  <a:cubicBezTo>
                    <a:pt x="730" y="391"/>
                    <a:pt x="716" y="390"/>
                    <a:pt x="702" y="389"/>
                  </a:cubicBezTo>
                  <a:cubicBezTo>
                    <a:pt x="576" y="375"/>
                    <a:pt x="459" y="330"/>
                    <a:pt x="351" y="267"/>
                  </a:cubicBezTo>
                  <a:cubicBezTo>
                    <a:pt x="297" y="236"/>
                    <a:pt x="243" y="200"/>
                    <a:pt x="194" y="160"/>
                  </a:cubicBezTo>
                  <a:cubicBezTo>
                    <a:pt x="144" y="119"/>
                    <a:pt x="95" y="79"/>
                    <a:pt x="50" y="34"/>
                  </a:cubicBezTo>
                  <a:cubicBezTo>
                    <a:pt x="44" y="28"/>
                    <a:pt x="38" y="26"/>
                    <a:pt x="33" y="26"/>
                  </a:cubicBezTo>
                  <a:cubicBezTo>
                    <a:pt x="15" y="26"/>
                    <a:pt x="0" y="48"/>
                    <a:pt x="14" y="65"/>
                  </a:cubicBezTo>
                  <a:cubicBezTo>
                    <a:pt x="99" y="169"/>
                    <a:pt x="198" y="258"/>
                    <a:pt x="311" y="330"/>
                  </a:cubicBezTo>
                  <a:cubicBezTo>
                    <a:pt x="369" y="366"/>
                    <a:pt x="428" y="398"/>
                    <a:pt x="491" y="425"/>
                  </a:cubicBezTo>
                  <a:cubicBezTo>
                    <a:pt x="558" y="447"/>
                    <a:pt x="626" y="465"/>
                    <a:pt x="693" y="470"/>
                  </a:cubicBezTo>
                  <a:cubicBezTo>
                    <a:pt x="711" y="472"/>
                    <a:pt x="728" y="472"/>
                    <a:pt x="746" y="472"/>
                  </a:cubicBezTo>
                  <a:cubicBezTo>
                    <a:pt x="868" y="472"/>
                    <a:pt x="991" y="432"/>
                    <a:pt x="1089" y="353"/>
                  </a:cubicBezTo>
                  <a:cubicBezTo>
                    <a:pt x="1192" y="272"/>
                    <a:pt x="1278" y="160"/>
                    <a:pt x="1332" y="34"/>
                  </a:cubicBezTo>
                  <a:cubicBezTo>
                    <a:pt x="1336" y="20"/>
                    <a:pt x="1332" y="11"/>
                    <a:pt x="1318" y="2"/>
                  </a:cubicBezTo>
                  <a:cubicBezTo>
                    <a:pt x="1316" y="1"/>
                    <a:pt x="1313" y="0"/>
                    <a:pt x="1310"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1"/>
            <p:cNvSpPr/>
            <p:nvPr/>
          </p:nvSpPr>
          <p:spPr>
            <a:xfrm>
              <a:off x="4630250" y="4241025"/>
              <a:ext cx="67725" cy="17025"/>
            </a:xfrm>
            <a:custGeom>
              <a:avLst/>
              <a:gdLst/>
              <a:ahLst/>
              <a:cxnLst/>
              <a:rect l="l" t="t" r="r" b="b"/>
              <a:pathLst>
                <a:path w="2709" h="681" extrusionOk="0">
                  <a:moveTo>
                    <a:pt x="27" y="0"/>
                  </a:moveTo>
                  <a:cubicBezTo>
                    <a:pt x="22" y="0"/>
                    <a:pt x="18" y="1"/>
                    <a:pt x="14" y="3"/>
                  </a:cubicBezTo>
                  <a:cubicBezTo>
                    <a:pt x="5" y="8"/>
                    <a:pt x="1" y="26"/>
                    <a:pt x="10" y="35"/>
                  </a:cubicBezTo>
                  <a:cubicBezTo>
                    <a:pt x="153" y="246"/>
                    <a:pt x="356" y="408"/>
                    <a:pt x="590" y="512"/>
                  </a:cubicBezTo>
                  <a:cubicBezTo>
                    <a:pt x="824" y="611"/>
                    <a:pt x="1071" y="669"/>
                    <a:pt x="1328" y="678"/>
                  </a:cubicBezTo>
                  <a:cubicBezTo>
                    <a:pt x="1362" y="680"/>
                    <a:pt x="1397" y="681"/>
                    <a:pt x="1432" y="681"/>
                  </a:cubicBezTo>
                  <a:cubicBezTo>
                    <a:pt x="1649" y="681"/>
                    <a:pt x="1865" y="645"/>
                    <a:pt x="2074" y="579"/>
                  </a:cubicBezTo>
                  <a:cubicBezTo>
                    <a:pt x="2317" y="498"/>
                    <a:pt x="2533" y="359"/>
                    <a:pt x="2704" y="165"/>
                  </a:cubicBezTo>
                  <a:cubicBezTo>
                    <a:pt x="2709" y="156"/>
                    <a:pt x="2709" y="143"/>
                    <a:pt x="2704" y="134"/>
                  </a:cubicBezTo>
                  <a:cubicBezTo>
                    <a:pt x="2700" y="129"/>
                    <a:pt x="2694" y="127"/>
                    <a:pt x="2688" y="127"/>
                  </a:cubicBezTo>
                  <a:cubicBezTo>
                    <a:pt x="2683" y="127"/>
                    <a:pt x="2677" y="129"/>
                    <a:pt x="2673" y="134"/>
                  </a:cubicBezTo>
                  <a:cubicBezTo>
                    <a:pt x="2587" y="219"/>
                    <a:pt x="2493" y="296"/>
                    <a:pt x="2385" y="354"/>
                  </a:cubicBezTo>
                  <a:cubicBezTo>
                    <a:pt x="2281" y="417"/>
                    <a:pt x="2169" y="467"/>
                    <a:pt x="2052" y="503"/>
                  </a:cubicBezTo>
                  <a:cubicBezTo>
                    <a:pt x="1860" y="563"/>
                    <a:pt x="1656" y="591"/>
                    <a:pt x="1453" y="591"/>
                  </a:cubicBezTo>
                  <a:cubicBezTo>
                    <a:pt x="1412" y="591"/>
                    <a:pt x="1372" y="590"/>
                    <a:pt x="1332" y="588"/>
                  </a:cubicBezTo>
                  <a:cubicBezTo>
                    <a:pt x="1089" y="584"/>
                    <a:pt x="851" y="530"/>
                    <a:pt x="626" y="435"/>
                  </a:cubicBezTo>
                  <a:cubicBezTo>
                    <a:pt x="513" y="390"/>
                    <a:pt x="410" y="332"/>
                    <a:pt x="311" y="260"/>
                  </a:cubicBezTo>
                  <a:cubicBezTo>
                    <a:pt x="212" y="188"/>
                    <a:pt x="126" y="102"/>
                    <a:pt x="50" y="8"/>
                  </a:cubicBezTo>
                  <a:lnTo>
                    <a:pt x="46" y="8"/>
                  </a:lnTo>
                  <a:cubicBezTo>
                    <a:pt x="40" y="2"/>
                    <a:pt x="33" y="0"/>
                    <a:pt x="27" y="0"/>
                  </a:cubicBezTo>
                  <a:close/>
                </a:path>
              </a:pathLst>
            </a:custGeom>
            <a:solidFill>
              <a:srgbClr val="4A160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1"/>
            <p:cNvSpPr/>
            <p:nvPr/>
          </p:nvSpPr>
          <p:spPr>
            <a:xfrm>
              <a:off x="4685575" y="4635850"/>
              <a:ext cx="1600" cy="700"/>
            </a:xfrm>
            <a:custGeom>
              <a:avLst/>
              <a:gdLst/>
              <a:ahLst/>
              <a:cxnLst/>
              <a:rect l="l" t="t" r="r" b="b"/>
              <a:pathLst>
                <a:path w="64" h="28" fill="none" extrusionOk="0">
                  <a:moveTo>
                    <a:pt x="1" y="0"/>
                  </a:moveTo>
                  <a:cubicBezTo>
                    <a:pt x="41" y="14"/>
                    <a:pt x="64" y="27"/>
                    <a:pt x="64" y="27"/>
                  </a:cubicBezTo>
                </a:path>
              </a:pathLst>
            </a:custGeom>
            <a:noFill/>
            <a:ln w="952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1"/>
            <p:cNvSpPr/>
            <p:nvPr/>
          </p:nvSpPr>
          <p:spPr>
            <a:xfrm>
              <a:off x="4766000" y="4614325"/>
              <a:ext cx="187825" cy="110300"/>
            </a:xfrm>
            <a:custGeom>
              <a:avLst/>
              <a:gdLst/>
              <a:ahLst/>
              <a:cxnLst/>
              <a:rect l="l" t="t" r="r" b="b"/>
              <a:pathLst>
                <a:path w="7513" h="4412" extrusionOk="0">
                  <a:moveTo>
                    <a:pt x="7495" y="1"/>
                  </a:moveTo>
                  <a:cubicBezTo>
                    <a:pt x="7489" y="1"/>
                    <a:pt x="7486" y="7"/>
                    <a:pt x="7486" y="11"/>
                  </a:cubicBezTo>
                  <a:cubicBezTo>
                    <a:pt x="7450" y="425"/>
                    <a:pt x="7369" y="834"/>
                    <a:pt x="7243" y="1230"/>
                  </a:cubicBezTo>
                  <a:cubicBezTo>
                    <a:pt x="7117" y="1622"/>
                    <a:pt x="6937" y="1995"/>
                    <a:pt x="6699" y="2337"/>
                  </a:cubicBezTo>
                  <a:cubicBezTo>
                    <a:pt x="6460" y="2674"/>
                    <a:pt x="6181" y="2980"/>
                    <a:pt x="5876" y="3255"/>
                  </a:cubicBezTo>
                  <a:cubicBezTo>
                    <a:pt x="5250" y="3799"/>
                    <a:pt x="4481" y="4154"/>
                    <a:pt x="3662" y="4276"/>
                  </a:cubicBezTo>
                  <a:cubicBezTo>
                    <a:pt x="3394" y="4317"/>
                    <a:pt x="3121" y="4337"/>
                    <a:pt x="2850" y="4337"/>
                  </a:cubicBezTo>
                  <a:cubicBezTo>
                    <a:pt x="2708" y="4337"/>
                    <a:pt x="2566" y="4332"/>
                    <a:pt x="2425" y="4321"/>
                  </a:cubicBezTo>
                  <a:cubicBezTo>
                    <a:pt x="2011" y="4285"/>
                    <a:pt x="1602" y="4217"/>
                    <a:pt x="1201" y="4114"/>
                  </a:cubicBezTo>
                  <a:cubicBezTo>
                    <a:pt x="797" y="4010"/>
                    <a:pt x="405" y="3884"/>
                    <a:pt x="18" y="3727"/>
                  </a:cubicBezTo>
                  <a:cubicBezTo>
                    <a:pt x="5" y="3727"/>
                    <a:pt x="0" y="3740"/>
                    <a:pt x="9" y="3749"/>
                  </a:cubicBezTo>
                  <a:cubicBezTo>
                    <a:pt x="392" y="3911"/>
                    <a:pt x="788" y="4051"/>
                    <a:pt x="1188" y="4163"/>
                  </a:cubicBezTo>
                  <a:cubicBezTo>
                    <a:pt x="1593" y="4276"/>
                    <a:pt x="2002" y="4352"/>
                    <a:pt x="2421" y="4388"/>
                  </a:cubicBezTo>
                  <a:cubicBezTo>
                    <a:pt x="2583" y="4404"/>
                    <a:pt x="2745" y="4412"/>
                    <a:pt x="2907" y="4412"/>
                  </a:cubicBezTo>
                  <a:cubicBezTo>
                    <a:pt x="3163" y="4412"/>
                    <a:pt x="3418" y="4393"/>
                    <a:pt x="3671" y="4357"/>
                  </a:cubicBezTo>
                  <a:cubicBezTo>
                    <a:pt x="4090" y="4294"/>
                    <a:pt x="4494" y="4177"/>
                    <a:pt x="4877" y="4001"/>
                  </a:cubicBezTo>
                  <a:cubicBezTo>
                    <a:pt x="5259" y="3826"/>
                    <a:pt x="5610" y="3592"/>
                    <a:pt x="5929" y="3318"/>
                  </a:cubicBezTo>
                  <a:cubicBezTo>
                    <a:pt x="6240" y="3039"/>
                    <a:pt x="6519" y="2724"/>
                    <a:pt x="6757" y="2377"/>
                  </a:cubicBezTo>
                  <a:cubicBezTo>
                    <a:pt x="6996" y="2031"/>
                    <a:pt x="7176" y="1649"/>
                    <a:pt x="7297" y="1248"/>
                  </a:cubicBezTo>
                  <a:cubicBezTo>
                    <a:pt x="7414" y="848"/>
                    <a:pt x="7486" y="434"/>
                    <a:pt x="7513" y="16"/>
                  </a:cubicBezTo>
                  <a:cubicBezTo>
                    <a:pt x="7513" y="7"/>
                    <a:pt x="7508" y="2"/>
                    <a:pt x="7500" y="2"/>
                  </a:cubicBezTo>
                  <a:cubicBezTo>
                    <a:pt x="7498" y="1"/>
                    <a:pt x="7496" y="1"/>
                    <a:pt x="749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1"/>
            <p:cNvSpPr/>
            <p:nvPr/>
          </p:nvSpPr>
          <p:spPr>
            <a:xfrm>
              <a:off x="4672550" y="4610175"/>
              <a:ext cx="50850" cy="44850"/>
            </a:xfrm>
            <a:custGeom>
              <a:avLst/>
              <a:gdLst/>
              <a:ahLst/>
              <a:cxnLst/>
              <a:rect l="l" t="t" r="r" b="b"/>
              <a:pathLst>
                <a:path w="2034" h="1794" extrusionOk="0">
                  <a:moveTo>
                    <a:pt x="526" y="996"/>
                  </a:moveTo>
                  <a:cubicBezTo>
                    <a:pt x="527" y="996"/>
                    <a:pt x="528" y="996"/>
                    <a:pt x="529" y="996"/>
                  </a:cubicBezTo>
                  <a:lnTo>
                    <a:pt x="529" y="996"/>
                  </a:lnTo>
                  <a:lnTo>
                    <a:pt x="531" y="997"/>
                  </a:lnTo>
                  <a:lnTo>
                    <a:pt x="531" y="997"/>
                  </a:lnTo>
                  <a:lnTo>
                    <a:pt x="526" y="996"/>
                  </a:lnTo>
                  <a:close/>
                  <a:moveTo>
                    <a:pt x="472" y="0"/>
                  </a:moveTo>
                  <a:cubicBezTo>
                    <a:pt x="393" y="0"/>
                    <a:pt x="313" y="13"/>
                    <a:pt x="238" y="38"/>
                  </a:cubicBezTo>
                  <a:cubicBezTo>
                    <a:pt x="99" y="92"/>
                    <a:pt x="5" y="227"/>
                    <a:pt x="0" y="380"/>
                  </a:cubicBezTo>
                  <a:cubicBezTo>
                    <a:pt x="0" y="452"/>
                    <a:pt x="22" y="524"/>
                    <a:pt x="58" y="591"/>
                  </a:cubicBezTo>
                  <a:cubicBezTo>
                    <a:pt x="90" y="654"/>
                    <a:pt x="135" y="712"/>
                    <a:pt x="180" y="766"/>
                  </a:cubicBezTo>
                  <a:cubicBezTo>
                    <a:pt x="279" y="870"/>
                    <a:pt x="387" y="964"/>
                    <a:pt x="499" y="1045"/>
                  </a:cubicBezTo>
                  <a:cubicBezTo>
                    <a:pt x="499" y="1045"/>
                    <a:pt x="500" y="1045"/>
                    <a:pt x="502" y="1046"/>
                  </a:cubicBezTo>
                  <a:lnTo>
                    <a:pt x="502" y="1046"/>
                  </a:lnTo>
                  <a:lnTo>
                    <a:pt x="499" y="1045"/>
                  </a:lnTo>
                  <a:lnTo>
                    <a:pt x="499" y="1045"/>
                  </a:lnTo>
                  <a:cubicBezTo>
                    <a:pt x="500" y="1047"/>
                    <a:pt x="502" y="1047"/>
                    <a:pt x="504" y="1048"/>
                  </a:cubicBezTo>
                  <a:lnTo>
                    <a:pt x="504" y="1048"/>
                  </a:lnTo>
                  <a:cubicBezTo>
                    <a:pt x="503" y="1047"/>
                    <a:pt x="502" y="1046"/>
                    <a:pt x="502" y="1046"/>
                  </a:cubicBezTo>
                  <a:lnTo>
                    <a:pt x="502" y="1046"/>
                  </a:lnTo>
                  <a:lnTo>
                    <a:pt x="517" y="1050"/>
                  </a:lnTo>
                  <a:cubicBezTo>
                    <a:pt x="514" y="1050"/>
                    <a:pt x="508" y="1050"/>
                    <a:pt x="504" y="1048"/>
                  </a:cubicBezTo>
                  <a:lnTo>
                    <a:pt x="504" y="1048"/>
                  </a:lnTo>
                  <a:cubicBezTo>
                    <a:pt x="504" y="1049"/>
                    <a:pt x="504" y="1049"/>
                    <a:pt x="504" y="1050"/>
                  </a:cubicBezTo>
                  <a:cubicBezTo>
                    <a:pt x="506" y="1052"/>
                    <a:pt x="510" y="1053"/>
                    <a:pt x="514" y="1054"/>
                  </a:cubicBezTo>
                  <a:lnTo>
                    <a:pt x="514" y="1054"/>
                  </a:lnTo>
                  <a:cubicBezTo>
                    <a:pt x="625" y="1133"/>
                    <a:pt x="744" y="1208"/>
                    <a:pt x="864" y="1275"/>
                  </a:cubicBezTo>
                  <a:cubicBezTo>
                    <a:pt x="985" y="1342"/>
                    <a:pt x="1111" y="1410"/>
                    <a:pt x="1237" y="1468"/>
                  </a:cubicBezTo>
                  <a:cubicBezTo>
                    <a:pt x="1363" y="1531"/>
                    <a:pt x="1494" y="1590"/>
                    <a:pt x="1624" y="1644"/>
                  </a:cubicBezTo>
                  <a:cubicBezTo>
                    <a:pt x="1754" y="1693"/>
                    <a:pt x="1885" y="1747"/>
                    <a:pt x="2015" y="1792"/>
                  </a:cubicBezTo>
                  <a:cubicBezTo>
                    <a:pt x="2017" y="1793"/>
                    <a:pt x="2018" y="1794"/>
                    <a:pt x="2020" y="1794"/>
                  </a:cubicBezTo>
                  <a:cubicBezTo>
                    <a:pt x="2024" y="1794"/>
                    <a:pt x="2029" y="1791"/>
                    <a:pt x="2029" y="1788"/>
                  </a:cubicBezTo>
                  <a:cubicBezTo>
                    <a:pt x="2033" y="1783"/>
                    <a:pt x="2029" y="1774"/>
                    <a:pt x="2024" y="1774"/>
                  </a:cubicBezTo>
                  <a:cubicBezTo>
                    <a:pt x="1894" y="1716"/>
                    <a:pt x="1768" y="1662"/>
                    <a:pt x="1642" y="1603"/>
                  </a:cubicBezTo>
                  <a:cubicBezTo>
                    <a:pt x="1512" y="1549"/>
                    <a:pt x="1386" y="1486"/>
                    <a:pt x="1260" y="1423"/>
                  </a:cubicBezTo>
                  <a:cubicBezTo>
                    <a:pt x="1138" y="1360"/>
                    <a:pt x="1012" y="1297"/>
                    <a:pt x="891" y="1225"/>
                  </a:cubicBezTo>
                  <a:cubicBezTo>
                    <a:pt x="769" y="1158"/>
                    <a:pt x="652" y="1081"/>
                    <a:pt x="540" y="1000"/>
                  </a:cubicBezTo>
                  <a:lnTo>
                    <a:pt x="540" y="1000"/>
                  </a:lnTo>
                  <a:cubicBezTo>
                    <a:pt x="540" y="1000"/>
                    <a:pt x="540" y="1000"/>
                    <a:pt x="540" y="1000"/>
                  </a:cubicBezTo>
                  <a:lnTo>
                    <a:pt x="540" y="1000"/>
                  </a:lnTo>
                  <a:lnTo>
                    <a:pt x="531" y="998"/>
                  </a:lnTo>
                  <a:lnTo>
                    <a:pt x="531" y="998"/>
                  </a:lnTo>
                  <a:cubicBezTo>
                    <a:pt x="531" y="997"/>
                    <a:pt x="530" y="996"/>
                    <a:pt x="529" y="996"/>
                  </a:cubicBezTo>
                  <a:lnTo>
                    <a:pt x="529" y="996"/>
                  </a:lnTo>
                  <a:cubicBezTo>
                    <a:pt x="533" y="996"/>
                    <a:pt x="536" y="997"/>
                    <a:pt x="540" y="1000"/>
                  </a:cubicBezTo>
                  <a:lnTo>
                    <a:pt x="540" y="1000"/>
                  </a:lnTo>
                  <a:cubicBezTo>
                    <a:pt x="539" y="999"/>
                    <a:pt x="538" y="998"/>
                    <a:pt x="535" y="996"/>
                  </a:cubicBezTo>
                  <a:cubicBezTo>
                    <a:pt x="531" y="996"/>
                    <a:pt x="527" y="992"/>
                    <a:pt x="523" y="991"/>
                  </a:cubicBezTo>
                  <a:lnTo>
                    <a:pt x="523" y="991"/>
                  </a:lnTo>
                  <a:cubicBezTo>
                    <a:pt x="415" y="913"/>
                    <a:pt x="316" y="826"/>
                    <a:pt x="220" y="730"/>
                  </a:cubicBezTo>
                  <a:cubicBezTo>
                    <a:pt x="130" y="627"/>
                    <a:pt x="49" y="510"/>
                    <a:pt x="49" y="380"/>
                  </a:cubicBezTo>
                  <a:cubicBezTo>
                    <a:pt x="45" y="240"/>
                    <a:pt x="126" y="119"/>
                    <a:pt x="252" y="69"/>
                  </a:cubicBezTo>
                  <a:cubicBezTo>
                    <a:pt x="332" y="39"/>
                    <a:pt x="415" y="24"/>
                    <a:pt x="498" y="24"/>
                  </a:cubicBezTo>
                  <a:cubicBezTo>
                    <a:pt x="551" y="24"/>
                    <a:pt x="604" y="30"/>
                    <a:pt x="657" y="42"/>
                  </a:cubicBezTo>
                  <a:cubicBezTo>
                    <a:pt x="661" y="42"/>
                    <a:pt x="666" y="38"/>
                    <a:pt x="666" y="33"/>
                  </a:cubicBezTo>
                  <a:cubicBezTo>
                    <a:pt x="666" y="29"/>
                    <a:pt x="666" y="29"/>
                    <a:pt x="661" y="24"/>
                  </a:cubicBezTo>
                  <a:cubicBezTo>
                    <a:pt x="599" y="8"/>
                    <a:pt x="536" y="0"/>
                    <a:pt x="472"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1"/>
            <p:cNvSpPr/>
            <p:nvPr/>
          </p:nvSpPr>
          <p:spPr>
            <a:xfrm>
              <a:off x="4678825" y="4589175"/>
              <a:ext cx="73125" cy="45500"/>
            </a:xfrm>
            <a:custGeom>
              <a:avLst/>
              <a:gdLst/>
              <a:ahLst/>
              <a:cxnLst/>
              <a:rect l="l" t="t" r="r" b="b"/>
              <a:pathLst>
                <a:path w="2925" h="1820" extrusionOk="0">
                  <a:moveTo>
                    <a:pt x="301" y="0"/>
                  </a:moveTo>
                  <a:cubicBezTo>
                    <a:pt x="258" y="0"/>
                    <a:pt x="215" y="6"/>
                    <a:pt x="176" y="18"/>
                  </a:cubicBezTo>
                  <a:cubicBezTo>
                    <a:pt x="109" y="41"/>
                    <a:pt x="55" y="95"/>
                    <a:pt x="32" y="158"/>
                  </a:cubicBezTo>
                  <a:cubicBezTo>
                    <a:pt x="10" y="221"/>
                    <a:pt x="1" y="288"/>
                    <a:pt x="14" y="356"/>
                  </a:cubicBezTo>
                  <a:cubicBezTo>
                    <a:pt x="46" y="477"/>
                    <a:pt x="109" y="590"/>
                    <a:pt x="194" y="684"/>
                  </a:cubicBezTo>
                  <a:cubicBezTo>
                    <a:pt x="280" y="774"/>
                    <a:pt x="370" y="860"/>
                    <a:pt x="464" y="932"/>
                  </a:cubicBezTo>
                  <a:cubicBezTo>
                    <a:pt x="563" y="1008"/>
                    <a:pt x="662" y="1080"/>
                    <a:pt x="766" y="1148"/>
                  </a:cubicBezTo>
                  <a:cubicBezTo>
                    <a:pt x="1175" y="1409"/>
                    <a:pt x="1611" y="1633"/>
                    <a:pt x="2061" y="1818"/>
                  </a:cubicBezTo>
                  <a:cubicBezTo>
                    <a:pt x="2063" y="1819"/>
                    <a:pt x="2064" y="1820"/>
                    <a:pt x="2066" y="1820"/>
                  </a:cubicBezTo>
                  <a:cubicBezTo>
                    <a:pt x="2071" y="1820"/>
                    <a:pt x="2076" y="1817"/>
                    <a:pt x="2079" y="1813"/>
                  </a:cubicBezTo>
                  <a:cubicBezTo>
                    <a:pt x="2079" y="1809"/>
                    <a:pt x="2079" y="1800"/>
                    <a:pt x="2075" y="1800"/>
                  </a:cubicBezTo>
                  <a:cubicBezTo>
                    <a:pt x="1850" y="1701"/>
                    <a:pt x="1634" y="1588"/>
                    <a:pt x="1422" y="1476"/>
                  </a:cubicBezTo>
                  <a:cubicBezTo>
                    <a:pt x="1207" y="1364"/>
                    <a:pt x="995" y="1242"/>
                    <a:pt x="797" y="1107"/>
                  </a:cubicBezTo>
                  <a:cubicBezTo>
                    <a:pt x="694" y="1040"/>
                    <a:pt x="595" y="968"/>
                    <a:pt x="505" y="891"/>
                  </a:cubicBezTo>
                  <a:cubicBezTo>
                    <a:pt x="406" y="819"/>
                    <a:pt x="320" y="738"/>
                    <a:pt x="239" y="648"/>
                  </a:cubicBezTo>
                  <a:cubicBezTo>
                    <a:pt x="158" y="563"/>
                    <a:pt x="100" y="459"/>
                    <a:pt x="73" y="342"/>
                  </a:cubicBezTo>
                  <a:cubicBezTo>
                    <a:pt x="50" y="234"/>
                    <a:pt x="91" y="108"/>
                    <a:pt x="194" y="72"/>
                  </a:cubicBezTo>
                  <a:cubicBezTo>
                    <a:pt x="230" y="62"/>
                    <a:pt x="267" y="57"/>
                    <a:pt x="306" y="57"/>
                  </a:cubicBezTo>
                  <a:cubicBezTo>
                    <a:pt x="382" y="57"/>
                    <a:pt x="462" y="74"/>
                    <a:pt x="536" y="95"/>
                  </a:cubicBezTo>
                  <a:cubicBezTo>
                    <a:pt x="653" y="131"/>
                    <a:pt x="766" y="171"/>
                    <a:pt x="874" y="221"/>
                  </a:cubicBezTo>
                  <a:cubicBezTo>
                    <a:pt x="1099" y="315"/>
                    <a:pt x="1315" y="423"/>
                    <a:pt x="1535" y="527"/>
                  </a:cubicBezTo>
                  <a:cubicBezTo>
                    <a:pt x="1755" y="630"/>
                    <a:pt x="1976" y="738"/>
                    <a:pt x="2205" y="819"/>
                  </a:cubicBezTo>
                  <a:cubicBezTo>
                    <a:pt x="2419" y="900"/>
                    <a:pt x="2644" y="977"/>
                    <a:pt x="2878" y="977"/>
                  </a:cubicBezTo>
                  <a:cubicBezTo>
                    <a:pt x="2891" y="977"/>
                    <a:pt x="2903" y="977"/>
                    <a:pt x="2916" y="977"/>
                  </a:cubicBezTo>
                  <a:cubicBezTo>
                    <a:pt x="2925" y="977"/>
                    <a:pt x="2925" y="963"/>
                    <a:pt x="2916" y="963"/>
                  </a:cubicBezTo>
                  <a:cubicBezTo>
                    <a:pt x="2673" y="963"/>
                    <a:pt x="2439" y="878"/>
                    <a:pt x="2214" y="788"/>
                  </a:cubicBezTo>
                  <a:cubicBezTo>
                    <a:pt x="1989" y="698"/>
                    <a:pt x="1773" y="594"/>
                    <a:pt x="1553" y="486"/>
                  </a:cubicBezTo>
                  <a:cubicBezTo>
                    <a:pt x="1337" y="378"/>
                    <a:pt x="1121" y="270"/>
                    <a:pt x="896" y="171"/>
                  </a:cubicBezTo>
                  <a:cubicBezTo>
                    <a:pt x="784" y="122"/>
                    <a:pt x="667" y="77"/>
                    <a:pt x="550" y="41"/>
                  </a:cubicBezTo>
                  <a:cubicBezTo>
                    <a:pt x="491" y="23"/>
                    <a:pt x="428" y="14"/>
                    <a:pt x="365" y="5"/>
                  </a:cubicBezTo>
                  <a:cubicBezTo>
                    <a:pt x="344" y="2"/>
                    <a:pt x="323" y="0"/>
                    <a:pt x="301" y="0"/>
                  </a:cubicBezTo>
                  <a:close/>
                </a:path>
              </a:pathLst>
            </a:custGeom>
            <a:solidFill>
              <a:srgbClr val="8C54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1"/>
            <p:cNvSpPr/>
            <p:nvPr/>
          </p:nvSpPr>
          <p:spPr>
            <a:xfrm>
              <a:off x="4785125" y="4582250"/>
              <a:ext cx="91225" cy="47425"/>
            </a:xfrm>
            <a:custGeom>
              <a:avLst/>
              <a:gdLst/>
              <a:ahLst/>
              <a:cxnLst/>
              <a:rect l="l" t="t" r="r" b="b"/>
              <a:pathLst>
                <a:path w="3649" h="1897" extrusionOk="0">
                  <a:moveTo>
                    <a:pt x="3633" y="0"/>
                  </a:moveTo>
                  <a:cubicBezTo>
                    <a:pt x="3629" y="0"/>
                    <a:pt x="3626" y="2"/>
                    <a:pt x="3626" y="8"/>
                  </a:cubicBezTo>
                  <a:lnTo>
                    <a:pt x="3558" y="120"/>
                  </a:lnTo>
                  <a:lnTo>
                    <a:pt x="3523" y="174"/>
                  </a:lnTo>
                  <a:lnTo>
                    <a:pt x="3487" y="232"/>
                  </a:lnTo>
                  <a:lnTo>
                    <a:pt x="3410" y="340"/>
                  </a:lnTo>
                  <a:lnTo>
                    <a:pt x="3329" y="439"/>
                  </a:lnTo>
                  <a:lnTo>
                    <a:pt x="3284" y="489"/>
                  </a:lnTo>
                  <a:lnTo>
                    <a:pt x="3239" y="538"/>
                  </a:lnTo>
                  <a:lnTo>
                    <a:pt x="3149" y="633"/>
                  </a:lnTo>
                  <a:cubicBezTo>
                    <a:pt x="3086" y="696"/>
                    <a:pt x="3023" y="754"/>
                    <a:pt x="2951" y="808"/>
                  </a:cubicBezTo>
                  <a:cubicBezTo>
                    <a:pt x="2816" y="916"/>
                    <a:pt x="2672" y="1015"/>
                    <a:pt x="2524" y="1105"/>
                  </a:cubicBezTo>
                  <a:cubicBezTo>
                    <a:pt x="2371" y="1195"/>
                    <a:pt x="2213" y="1272"/>
                    <a:pt x="2051" y="1344"/>
                  </a:cubicBezTo>
                  <a:cubicBezTo>
                    <a:pt x="1728" y="1483"/>
                    <a:pt x="1395" y="1596"/>
                    <a:pt x="1053" y="1677"/>
                  </a:cubicBezTo>
                  <a:cubicBezTo>
                    <a:pt x="882" y="1721"/>
                    <a:pt x="711" y="1757"/>
                    <a:pt x="535" y="1789"/>
                  </a:cubicBezTo>
                  <a:cubicBezTo>
                    <a:pt x="364" y="1820"/>
                    <a:pt x="189" y="1847"/>
                    <a:pt x="14" y="1865"/>
                  </a:cubicBezTo>
                  <a:cubicBezTo>
                    <a:pt x="5" y="1870"/>
                    <a:pt x="0" y="1874"/>
                    <a:pt x="0" y="1883"/>
                  </a:cubicBezTo>
                  <a:cubicBezTo>
                    <a:pt x="0" y="1892"/>
                    <a:pt x="9" y="1897"/>
                    <a:pt x="18" y="1897"/>
                  </a:cubicBezTo>
                  <a:cubicBezTo>
                    <a:pt x="369" y="1879"/>
                    <a:pt x="724" y="1829"/>
                    <a:pt x="1071" y="1748"/>
                  </a:cubicBezTo>
                  <a:cubicBezTo>
                    <a:pt x="1417" y="1672"/>
                    <a:pt x="1759" y="1560"/>
                    <a:pt x="2087" y="1420"/>
                  </a:cubicBezTo>
                  <a:cubicBezTo>
                    <a:pt x="2416" y="1281"/>
                    <a:pt x="2722" y="1087"/>
                    <a:pt x="2996" y="858"/>
                  </a:cubicBezTo>
                  <a:cubicBezTo>
                    <a:pt x="3271" y="628"/>
                    <a:pt x="3491" y="340"/>
                    <a:pt x="3644" y="17"/>
                  </a:cubicBezTo>
                  <a:cubicBezTo>
                    <a:pt x="3648" y="12"/>
                    <a:pt x="3644" y="3"/>
                    <a:pt x="3639" y="3"/>
                  </a:cubicBezTo>
                  <a:cubicBezTo>
                    <a:pt x="3638" y="1"/>
                    <a:pt x="3635" y="0"/>
                    <a:pt x="363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1"/>
            <p:cNvSpPr/>
            <p:nvPr/>
          </p:nvSpPr>
          <p:spPr>
            <a:xfrm>
              <a:off x="4379225" y="4646250"/>
              <a:ext cx="157150" cy="70375"/>
            </a:xfrm>
            <a:custGeom>
              <a:avLst/>
              <a:gdLst/>
              <a:ahLst/>
              <a:cxnLst/>
              <a:rect l="l" t="t" r="r" b="b"/>
              <a:pathLst>
                <a:path w="6286" h="2815" extrusionOk="0">
                  <a:moveTo>
                    <a:pt x="21" y="1"/>
                  </a:moveTo>
                  <a:cubicBezTo>
                    <a:pt x="19" y="1"/>
                    <a:pt x="17" y="2"/>
                    <a:pt x="14" y="3"/>
                  </a:cubicBezTo>
                  <a:cubicBezTo>
                    <a:pt x="5" y="3"/>
                    <a:pt x="1" y="12"/>
                    <a:pt x="5" y="21"/>
                  </a:cubicBezTo>
                  <a:cubicBezTo>
                    <a:pt x="82" y="322"/>
                    <a:pt x="199" y="615"/>
                    <a:pt x="347" y="893"/>
                  </a:cubicBezTo>
                  <a:cubicBezTo>
                    <a:pt x="505" y="1168"/>
                    <a:pt x="698" y="1415"/>
                    <a:pt x="923" y="1636"/>
                  </a:cubicBezTo>
                  <a:lnTo>
                    <a:pt x="1098" y="1798"/>
                  </a:lnTo>
                  <a:lnTo>
                    <a:pt x="1283" y="1942"/>
                  </a:lnTo>
                  <a:cubicBezTo>
                    <a:pt x="1346" y="1991"/>
                    <a:pt x="1413" y="2027"/>
                    <a:pt x="1481" y="2072"/>
                  </a:cubicBezTo>
                  <a:cubicBezTo>
                    <a:pt x="1544" y="2117"/>
                    <a:pt x="1616" y="2153"/>
                    <a:pt x="1683" y="2194"/>
                  </a:cubicBezTo>
                  <a:cubicBezTo>
                    <a:pt x="1958" y="2342"/>
                    <a:pt x="2250" y="2468"/>
                    <a:pt x="2551" y="2558"/>
                  </a:cubicBezTo>
                  <a:cubicBezTo>
                    <a:pt x="3140" y="2725"/>
                    <a:pt x="3750" y="2815"/>
                    <a:pt x="4364" y="2815"/>
                  </a:cubicBezTo>
                  <a:cubicBezTo>
                    <a:pt x="4379" y="2815"/>
                    <a:pt x="4394" y="2814"/>
                    <a:pt x="4409" y="2814"/>
                  </a:cubicBezTo>
                  <a:cubicBezTo>
                    <a:pt x="4720" y="2814"/>
                    <a:pt x="5035" y="2792"/>
                    <a:pt x="5345" y="2751"/>
                  </a:cubicBezTo>
                  <a:cubicBezTo>
                    <a:pt x="5498" y="2733"/>
                    <a:pt x="5651" y="2706"/>
                    <a:pt x="5804" y="2670"/>
                  </a:cubicBezTo>
                  <a:cubicBezTo>
                    <a:pt x="5961" y="2639"/>
                    <a:pt x="6110" y="2594"/>
                    <a:pt x="6254" y="2535"/>
                  </a:cubicBezTo>
                  <a:lnTo>
                    <a:pt x="6276" y="2526"/>
                  </a:lnTo>
                  <a:cubicBezTo>
                    <a:pt x="6285" y="2522"/>
                    <a:pt x="6281" y="2508"/>
                    <a:pt x="6267" y="2508"/>
                  </a:cubicBezTo>
                  <a:lnTo>
                    <a:pt x="6249" y="2513"/>
                  </a:lnTo>
                  <a:cubicBezTo>
                    <a:pt x="6105" y="2567"/>
                    <a:pt x="5952" y="2607"/>
                    <a:pt x="5799" y="2634"/>
                  </a:cubicBezTo>
                  <a:cubicBezTo>
                    <a:pt x="5651" y="2661"/>
                    <a:pt x="5493" y="2684"/>
                    <a:pt x="5340" y="2702"/>
                  </a:cubicBezTo>
                  <a:cubicBezTo>
                    <a:pt x="5069" y="2729"/>
                    <a:pt x="4797" y="2743"/>
                    <a:pt x="4526" y="2743"/>
                  </a:cubicBezTo>
                  <a:cubicBezTo>
                    <a:pt x="4487" y="2743"/>
                    <a:pt x="4448" y="2743"/>
                    <a:pt x="4409" y="2742"/>
                  </a:cubicBezTo>
                  <a:cubicBezTo>
                    <a:pt x="3788" y="2738"/>
                    <a:pt x="3172" y="2648"/>
                    <a:pt x="2578" y="2477"/>
                  </a:cubicBezTo>
                  <a:cubicBezTo>
                    <a:pt x="1985" y="2293"/>
                    <a:pt x="1422" y="2009"/>
                    <a:pt x="972" y="1582"/>
                  </a:cubicBezTo>
                  <a:cubicBezTo>
                    <a:pt x="752" y="1370"/>
                    <a:pt x="554" y="1127"/>
                    <a:pt x="397" y="862"/>
                  </a:cubicBezTo>
                  <a:cubicBezTo>
                    <a:pt x="244" y="592"/>
                    <a:pt x="122" y="309"/>
                    <a:pt x="32" y="12"/>
                  </a:cubicBezTo>
                  <a:cubicBezTo>
                    <a:pt x="29" y="5"/>
                    <a:pt x="26" y="1"/>
                    <a:pt x="2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1"/>
            <p:cNvSpPr/>
            <p:nvPr/>
          </p:nvSpPr>
          <p:spPr>
            <a:xfrm>
              <a:off x="4477750" y="4463550"/>
              <a:ext cx="24425" cy="151075"/>
            </a:xfrm>
            <a:custGeom>
              <a:avLst/>
              <a:gdLst/>
              <a:ahLst/>
              <a:cxnLst/>
              <a:rect l="l" t="t" r="r" b="b"/>
              <a:pathLst>
                <a:path w="977" h="6043" extrusionOk="0">
                  <a:moveTo>
                    <a:pt x="968" y="0"/>
                  </a:moveTo>
                  <a:cubicBezTo>
                    <a:pt x="959" y="0"/>
                    <a:pt x="954" y="5"/>
                    <a:pt x="954" y="9"/>
                  </a:cubicBezTo>
                  <a:cubicBezTo>
                    <a:pt x="864" y="509"/>
                    <a:pt x="779" y="1013"/>
                    <a:pt x="693" y="1512"/>
                  </a:cubicBezTo>
                  <a:cubicBezTo>
                    <a:pt x="608" y="2011"/>
                    <a:pt x="531" y="2511"/>
                    <a:pt x="450" y="3015"/>
                  </a:cubicBezTo>
                  <a:lnTo>
                    <a:pt x="216" y="4517"/>
                  </a:lnTo>
                  <a:lnTo>
                    <a:pt x="104" y="5273"/>
                  </a:lnTo>
                  <a:lnTo>
                    <a:pt x="0" y="6024"/>
                  </a:lnTo>
                  <a:cubicBezTo>
                    <a:pt x="0" y="6033"/>
                    <a:pt x="5" y="6042"/>
                    <a:pt x="14" y="6042"/>
                  </a:cubicBezTo>
                  <a:cubicBezTo>
                    <a:pt x="23" y="6042"/>
                    <a:pt x="32" y="6038"/>
                    <a:pt x="32" y="6029"/>
                  </a:cubicBezTo>
                  <a:lnTo>
                    <a:pt x="167" y="5282"/>
                  </a:lnTo>
                  <a:lnTo>
                    <a:pt x="293" y="4531"/>
                  </a:lnTo>
                  <a:lnTo>
                    <a:pt x="531" y="3028"/>
                  </a:lnTo>
                  <a:cubicBezTo>
                    <a:pt x="608" y="2524"/>
                    <a:pt x="689" y="2025"/>
                    <a:pt x="761" y="1521"/>
                  </a:cubicBezTo>
                  <a:cubicBezTo>
                    <a:pt x="837" y="1022"/>
                    <a:pt x="909" y="522"/>
                    <a:pt x="977" y="14"/>
                  </a:cubicBezTo>
                  <a:cubicBezTo>
                    <a:pt x="977" y="9"/>
                    <a:pt x="972" y="5"/>
                    <a:pt x="9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1"/>
            <p:cNvSpPr/>
            <p:nvPr/>
          </p:nvSpPr>
          <p:spPr>
            <a:xfrm>
              <a:off x="4817950" y="4460300"/>
              <a:ext cx="27075" cy="152150"/>
            </a:xfrm>
            <a:custGeom>
              <a:avLst/>
              <a:gdLst/>
              <a:ahLst/>
              <a:cxnLst/>
              <a:rect l="l" t="t" r="r" b="b"/>
              <a:pathLst>
                <a:path w="1083" h="6086" extrusionOk="0">
                  <a:moveTo>
                    <a:pt x="14" y="0"/>
                  </a:moveTo>
                  <a:cubicBezTo>
                    <a:pt x="5" y="0"/>
                    <a:pt x="1" y="9"/>
                    <a:pt x="1" y="18"/>
                  </a:cubicBezTo>
                  <a:lnTo>
                    <a:pt x="122" y="778"/>
                  </a:lnTo>
                  <a:lnTo>
                    <a:pt x="244" y="1534"/>
                  </a:lnTo>
                  <a:lnTo>
                    <a:pt x="505" y="3055"/>
                  </a:lnTo>
                  <a:cubicBezTo>
                    <a:pt x="595" y="3558"/>
                    <a:pt x="680" y="4062"/>
                    <a:pt x="774" y="4566"/>
                  </a:cubicBezTo>
                  <a:cubicBezTo>
                    <a:pt x="869" y="5070"/>
                    <a:pt x="959" y="5574"/>
                    <a:pt x="1062" y="6078"/>
                  </a:cubicBezTo>
                  <a:cubicBezTo>
                    <a:pt x="1062" y="6083"/>
                    <a:pt x="1066" y="6086"/>
                    <a:pt x="1071" y="6086"/>
                  </a:cubicBezTo>
                  <a:cubicBezTo>
                    <a:pt x="1076" y="6086"/>
                    <a:pt x="1083" y="6081"/>
                    <a:pt x="1080" y="6073"/>
                  </a:cubicBezTo>
                  <a:cubicBezTo>
                    <a:pt x="1008" y="5565"/>
                    <a:pt x="923" y="5061"/>
                    <a:pt x="842" y="4553"/>
                  </a:cubicBezTo>
                  <a:cubicBezTo>
                    <a:pt x="761" y="4049"/>
                    <a:pt x="671" y="3540"/>
                    <a:pt x="586" y="3037"/>
                  </a:cubicBezTo>
                  <a:lnTo>
                    <a:pt x="316" y="1521"/>
                  </a:lnTo>
                  <a:lnTo>
                    <a:pt x="176" y="765"/>
                  </a:lnTo>
                  <a:lnTo>
                    <a:pt x="32" y="14"/>
                  </a:lnTo>
                  <a:cubicBezTo>
                    <a:pt x="28" y="5"/>
                    <a:pt x="23" y="0"/>
                    <a:pt x="1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1"/>
            <p:cNvSpPr/>
            <p:nvPr/>
          </p:nvSpPr>
          <p:spPr>
            <a:xfrm>
              <a:off x="4670400" y="4795775"/>
              <a:ext cx="2150" cy="404900"/>
            </a:xfrm>
            <a:custGeom>
              <a:avLst/>
              <a:gdLst/>
              <a:ahLst/>
              <a:cxnLst/>
              <a:rect l="l" t="t" r="r" b="b"/>
              <a:pathLst>
                <a:path w="86" h="16196" extrusionOk="0">
                  <a:moveTo>
                    <a:pt x="59" y="0"/>
                  </a:moveTo>
                  <a:cubicBezTo>
                    <a:pt x="50" y="0"/>
                    <a:pt x="46" y="5"/>
                    <a:pt x="46" y="14"/>
                  </a:cubicBezTo>
                  <a:lnTo>
                    <a:pt x="28" y="2034"/>
                  </a:lnTo>
                  <a:lnTo>
                    <a:pt x="14" y="4058"/>
                  </a:lnTo>
                  <a:lnTo>
                    <a:pt x="1" y="8098"/>
                  </a:lnTo>
                  <a:lnTo>
                    <a:pt x="1" y="12142"/>
                  </a:lnTo>
                  <a:lnTo>
                    <a:pt x="5" y="14162"/>
                  </a:lnTo>
                  <a:lnTo>
                    <a:pt x="19" y="16182"/>
                  </a:lnTo>
                  <a:cubicBezTo>
                    <a:pt x="19" y="16191"/>
                    <a:pt x="23" y="16195"/>
                    <a:pt x="28" y="16195"/>
                  </a:cubicBezTo>
                  <a:cubicBezTo>
                    <a:pt x="32" y="16195"/>
                    <a:pt x="37" y="16191"/>
                    <a:pt x="37" y="16182"/>
                  </a:cubicBezTo>
                  <a:lnTo>
                    <a:pt x="59" y="14162"/>
                  </a:lnTo>
                  <a:lnTo>
                    <a:pt x="68" y="12142"/>
                  </a:lnTo>
                  <a:lnTo>
                    <a:pt x="86" y="8098"/>
                  </a:lnTo>
                  <a:lnTo>
                    <a:pt x="86" y="4058"/>
                  </a:lnTo>
                  <a:lnTo>
                    <a:pt x="82" y="2034"/>
                  </a:lnTo>
                  <a:lnTo>
                    <a:pt x="68" y="14"/>
                  </a:lnTo>
                  <a:cubicBezTo>
                    <a:pt x="68" y="5"/>
                    <a:pt x="64" y="0"/>
                    <a:pt x="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1"/>
            <p:cNvSpPr/>
            <p:nvPr/>
          </p:nvSpPr>
          <p:spPr>
            <a:xfrm>
              <a:off x="4665675" y="4351750"/>
              <a:ext cx="1825" cy="126550"/>
            </a:xfrm>
            <a:custGeom>
              <a:avLst/>
              <a:gdLst/>
              <a:ahLst/>
              <a:cxnLst/>
              <a:rect l="l" t="t" r="r" b="b"/>
              <a:pathLst>
                <a:path w="73" h="5062" extrusionOk="0">
                  <a:moveTo>
                    <a:pt x="1" y="1"/>
                  </a:moveTo>
                  <a:lnTo>
                    <a:pt x="1" y="635"/>
                  </a:lnTo>
                  <a:lnTo>
                    <a:pt x="1" y="1265"/>
                  </a:lnTo>
                  <a:lnTo>
                    <a:pt x="5" y="2534"/>
                  </a:lnTo>
                  <a:lnTo>
                    <a:pt x="23" y="3798"/>
                  </a:lnTo>
                  <a:lnTo>
                    <a:pt x="28" y="4427"/>
                  </a:lnTo>
                  <a:lnTo>
                    <a:pt x="41" y="5062"/>
                  </a:lnTo>
                  <a:lnTo>
                    <a:pt x="68" y="5062"/>
                  </a:lnTo>
                  <a:lnTo>
                    <a:pt x="73" y="4427"/>
                  </a:lnTo>
                  <a:lnTo>
                    <a:pt x="68" y="3798"/>
                  </a:lnTo>
                  <a:lnTo>
                    <a:pt x="64" y="2529"/>
                  </a:lnTo>
                  <a:lnTo>
                    <a:pt x="50" y="1265"/>
                  </a:lnTo>
                  <a:lnTo>
                    <a:pt x="41" y="635"/>
                  </a:lnTo>
                  <a:lnTo>
                    <a:pt x="32" y="1"/>
                  </a:lnTo>
                  <a:close/>
                </a:path>
              </a:pathLst>
            </a:custGeom>
            <a:solidFill>
              <a:srgbClr val="5777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1"/>
            <p:cNvSpPr/>
            <p:nvPr/>
          </p:nvSpPr>
          <p:spPr>
            <a:xfrm>
              <a:off x="4548500" y="4186325"/>
              <a:ext cx="88525" cy="16575"/>
            </a:xfrm>
            <a:custGeom>
              <a:avLst/>
              <a:gdLst/>
              <a:ahLst/>
              <a:cxnLst/>
              <a:rect l="l" t="t" r="r" b="b"/>
              <a:pathLst>
                <a:path w="3541" h="663" extrusionOk="0">
                  <a:moveTo>
                    <a:pt x="1772" y="0"/>
                  </a:moveTo>
                  <a:lnTo>
                    <a:pt x="720" y="5"/>
                  </a:lnTo>
                  <a:cubicBezTo>
                    <a:pt x="705" y="4"/>
                    <a:pt x="691" y="4"/>
                    <a:pt x="676" y="4"/>
                  </a:cubicBezTo>
                  <a:cubicBezTo>
                    <a:pt x="601" y="4"/>
                    <a:pt x="526" y="14"/>
                    <a:pt x="454" y="36"/>
                  </a:cubicBezTo>
                  <a:cubicBezTo>
                    <a:pt x="184" y="117"/>
                    <a:pt x="0" y="365"/>
                    <a:pt x="5" y="648"/>
                  </a:cubicBezTo>
                  <a:cubicBezTo>
                    <a:pt x="5" y="656"/>
                    <a:pt x="11" y="663"/>
                    <a:pt x="18" y="663"/>
                  </a:cubicBezTo>
                  <a:cubicBezTo>
                    <a:pt x="19" y="663"/>
                    <a:pt x="21" y="663"/>
                    <a:pt x="23" y="662"/>
                  </a:cubicBezTo>
                  <a:cubicBezTo>
                    <a:pt x="27" y="662"/>
                    <a:pt x="36" y="657"/>
                    <a:pt x="36" y="648"/>
                  </a:cubicBezTo>
                  <a:cubicBezTo>
                    <a:pt x="41" y="473"/>
                    <a:pt x="117" y="311"/>
                    <a:pt x="247" y="198"/>
                  </a:cubicBezTo>
                  <a:cubicBezTo>
                    <a:pt x="310" y="144"/>
                    <a:pt x="387" y="99"/>
                    <a:pt x="468" y="77"/>
                  </a:cubicBezTo>
                  <a:cubicBezTo>
                    <a:pt x="528" y="60"/>
                    <a:pt x="590" y="51"/>
                    <a:pt x="654" y="51"/>
                  </a:cubicBezTo>
                  <a:cubicBezTo>
                    <a:pt x="676" y="51"/>
                    <a:pt x="698" y="52"/>
                    <a:pt x="720" y="54"/>
                  </a:cubicBezTo>
                  <a:lnTo>
                    <a:pt x="1772" y="59"/>
                  </a:lnTo>
                  <a:lnTo>
                    <a:pt x="2825" y="54"/>
                  </a:lnTo>
                  <a:cubicBezTo>
                    <a:pt x="2847" y="52"/>
                    <a:pt x="2869" y="51"/>
                    <a:pt x="2891" y="51"/>
                  </a:cubicBezTo>
                  <a:cubicBezTo>
                    <a:pt x="2955" y="51"/>
                    <a:pt x="3018" y="60"/>
                    <a:pt x="3082" y="77"/>
                  </a:cubicBezTo>
                  <a:cubicBezTo>
                    <a:pt x="3163" y="99"/>
                    <a:pt x="3235" y="144"/>
                    <a:pt x="3302" y="198"/>
                  </a:cubicBezTo>
                  <a:cubicBezTo>
                    <a:pt x="3432" y="311"/>
                    <a:pt x="3509" y="473"/>
                    <a:pt x="3509" y="648"/>
                  </a:cubicBezTo>
                  <a:cubicBezTo>
                    <a:pt x="3509" y="657"/>
                    <a:pt x="3518" y="662"/>
                    <a:pt x="3527" y="662"/>
                  </a:cubicBezTo>
                  <a:cubicBezTo>
                    <a:pt x="3531" y="662"/>
                    <a:pt x="3540" y="657"/>
                    <a:pt x="3540" y="648"/>
                  </a:cubicBezTo>
                  <a:cubicBezTo>
                    <a:pt x="3540" y="464"/>
                    <a:pt x="3464" y="288"/>
                    <a:pt x="3329" y="167"/>
                  </a:cubicBezTo>
                  <a:cubicBezTo>
                    <a:pt x="3262" y="108"/>
                    <a:pt x="3181" y="63"/>
                    <a:pt x="3091" y="36"/>
                  </a:cubicBezTo>
                  <a:cubicBezTo>
                    <a:pt x="3019" y="14"/>
                    <a:pt x="2944" y="4"/>
                    <a:pt x="2869" y="4"/>
                  </a:cubicBezTo>
                  <a:cubicBezTo>
                    <a:pt x="2854" y="4"/>
                    <a:pt x="2840" y="4"/>
                    <a:pt x="2825" y="5"/>
                  </a:cubicBezTo>
                  <a:lnTo>
                    <a:pt x="177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1"/>
            <p:cNvSpPr/>
            <p:nvPr/>
          </p:nvSpPr>
          <p:spPr>
            <a:xfrm>
              <a:off x="4692900" y="4188900"/>
              <a:ext cx="88200" cy="16575"/>
            </a:xfrm>
            <a:custGeom>
              <a:avLst/>
              <a:gdLst/>
              <a:ahLst/>
              <a:cxnLst/>
              <a:rect l="l" t="t" r="r" b="b"/>
              <a:pathLst>
                <a:path w="3528" h="663" extrusionOk="0">
                  <a:moveTo>
                    <a:pt x="1818" y="1"/>
                  </a:moveTo>
                  <a:lnTo>
                    <a:pt x="797" y="5"/>
                  </a:lnTo>
                  <a:cubicBezTo>
                    <a:pt x="711" y="10"/>
                    <a:pt x="630" y="5"/>
                    <a:pt x="540" y="14"/>
                  </a:cubicBezTo>
                  <a:cubicBezTo>
                    <a:pt x="450" y="23"/>
                    <a:pt x="369" y="55"/>
                    <a:pt x="293" y="100"/>
                  </a:cubicBezTo>
                  <a:cubicBezTo>
                    <a:pt x="140" y="194"/>
                    <a:pt x="36" y="347"/>
                    <a:pt x="0" y="523"/>
                  </a:cubicBezTo>
                  <a:cubicBezTo>
                    <a:pt x="0" y="532"/>
                    <a:pt x="5" y="536"/>
                    <a:pt x="14" y="536"/>
                  </a:cubicBezTo>
                  <a:cubicBezTo>
                    <a:pt x="16" y="537"/>
                    <a:pt x="19" y="538"/>
                    <a:pt x="21" y="538"/>
                  </a:cubicBezTo>
                  <a:cubicBezTo>
                    <a:pt x="27" y="538"/>
                    <a:pt x="32" y="534"/>
                    <a:pt x="32" y="527"/>
                  </a:cubicBezTo>
                  <a:cubicBezTo>
                    <a:pt x="68" y="365"/>
                    <a:pt x="171" y="221"/>
                    <a:pt x="315" y="140"/>
                  </a:cubicBezTo>
                  <a:cubicBezTo>
                    <a:pt x="387" y="95"/>
                    <a:pt x="464" y="68"/>
                    <a:pt x="545" y="59"/>
                  </a:cubicBezTo>
                  <a:cubicBezTo>
                    <a:pt x="585" y="55"/>
                    <a:pt x="628" y="54"/>
                    <a:pt x="671" y="54"/>
                  </a:cubicBezTo>
                  <a:cubicBezTo>
                    <a:pt x="713" y="54"/>
                    <a:pt x="756" y="55"/>
                    <a:pt x="797" y="55"/>
                  </a:cubicBezTo>
                  <a:lnTo>
                    <a:pt x="1818" y="59"/>
                  </a:lnTo>
                  <a:lnTo>
                    <a:pt x="2839" y="55"/>
                  </a:lnTo>
                  <a:cubicBezTo>
                    <a:pt x="2852" y="54"/>
                    <a:pt x="2865" y="54"/>
                    <a:pt x="2879" y="54"/>
                  </a:cubicBezTo>
                  <a:cubicBezTo>
                    <a:pt x="2947" y="54"/>
                    <a:pt x="3018" y="64"/>
                    <a:pt x="3082" y="86"/>
                  </a:cubicBezTo>
                  <a:cubicBezTo>
                    <a:pt x="3163" y="113"/>
                    <a:pt x="3235" y="154"/>
                    <a:pt x="3293" y="212"/>
                  </a:cubicBezTo>
                  <a:cubicBezTo>
                    <a:pt x="3419" y="320"/>
                    <a:pt x="3491" y="482"/>
                    <a:pt x="3491" y="649"/>
                  </a:cubicBezTo>
                  <a:cubicBezTo>
                    <a:pt x="3491" y="658"/>
                    <a:pt x="3500" y="662"/>
                    <a:pt x="3509" y="662"/>
                  </a:cubicBezTo>
                  <a:cubicBezTo>
                    <a:pt x="3518" y="662"/>
                    <a:pt x="3523" y="658"/>
                    <a:pt x="3523" y="649"/>
                  </a:cubicBezTo>
                  <a:cubicBezTo>
                    <a:pt x="3527" y="374"/>
                    <a:pt x="3356" y="131"/>
                    <a:pt x="3100" y="41"/>
                  </a:cubicBezTo>
                  <a:cubicBezTo>
                    <a:pt x="3025" y="18"/>
                    <a:pt x="2951" y="5"/>
                    <a:pt x="2873" y="5"/>
                  </a:cubicBezTo>
                  <a:cubicBezTo>
                    <a:pt x="2862" y="5"/>
                    <a:pt x="2850" y="5"/>
                    <a:pt x="2839" y="5"/>
                  </a:cubicBezTo>
                  <a:lnTo>
                    <a:pt x="181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1"/>
            <p:cNvSpPr/>
            <p:nvPr/>
          </p:nvSpPr>
          <p:spPr>
            <a:xfrm>
              <a:off x="4454350" y="4587100"/>
              <a:ext cx="62000" cy="31425"/>
            </a:xfrm>
            <a:custGeom>
              <a:avLst/>
              <a:gdLst/>
              <a:ahLst/>
              <a:cxnLst/>
              <a:rect l="l" t="t" r="r" b="b"/>
              <a:pathLst>
                <a:path w="2480" h="1257" extrusionOk="0">
                  <a:moveTo>
                    <a:pt x="27" y="1"/>
                  </a:moveTo>
                  <a:cubicBezTo>
                    <a:pt x="24" y="1"/>
                    <a:pt x="21" y="1"/>
                    <a:pt x="19" y="2"/>
                  </a:cubicBezTo>
                  <a:cubicBezTo>
                    <a:pt x="5" y="7"/>
                    <a:pt x="1" y="16"/>
                    <a:pt x="5" y="29"/>
                  </a:cubicBezTo>
                  <a:cubicBezTo>
                    <a:pt x="46" y="151"/>
                    <a:pt x="95" y="268"/>
                    <a:pt x="154" y="380"/>
                  </a:cubicBezTo>
                  <a:cubicBezTo>
                    <a:pt x="212" y="493"/>
                    <a:pt x="284" y="601"/>
                    <a:pt x="365" y="700"/>
                  </a:cubicBezTo>
                  <a:cubicBezTo>
                    <a:pt x="523" y="902"/>
                    <a:pt x="738" y="1060"/>
                    <a:pt x="977" y="1154"/>
                  </a:cubicBezTo>
                  <a:cubicBezTo>
                    <a:pt x="1008" y="1163"/>
                    <a:pt x="1040" y="1177"/>
                    <a:pt x="1071" y="1186"/>
                  </a:cubicBezTo>
                  <a:cubicBezTo>
                    <a:pt x="1103" y="1195"/>
                    <a:pt x="1134" y="1199"/>
                    <a:pt x="1166" y="1208"/>
                  </a:cubicBezTo>
                  <a:cubicBezTo>
                    <a:pt x="1224" y="1226"/>
                    <a:pt x="1287" y="1235"/>
                    <a:pt x="1355" y="1244"/>
                  </a:cubicBezTo>
                  <a:cubicBezTo>
                    <a:pt x="1428" y="1252"/>
                    <a:pt x="1503" y="1257"/>
                    <a:pt x="1577" y="1257"/>
                  </a:cubicBezTo>
                  <a:cubicBezTo>
                    <a:pt x="1631" y="1257"/>
                    <a:pt x="1684" y="1254"/>
                    <a:pt x="1737" y="1249"/>
                  </a:cubicBezTo>
                  <a:cubicBezTo>
                    <a:pt x="1989" y="1222"/>
                    <a:pt x="2237" y="1154"/>
                    <a:pt x="2470" y="1042"/>
                  </a:cubicBezTo>
                  <a:cubicBezTo>
                    <a:pt x="2479" y="1037"/>
                    <a:pt x="2479" y="1028"/>
                    <a:pt x="2479" y="1015"/>
                  </a:cubicBezTo>
                  <a:cubicBezTo>
                    <a:pt x="2476" y="1008"/>
                    <a:pt x="2468" y="1004"/>
                    <a:pt x="2459" y="1004"/>
                  </a:cubicBezTo>
                  <a:cubicBezTo>
                    <a:pt x="2455" y="1004"/>
                    <a:pt x="2452" y="1004"/>
                    <a:pt x="2448" y="1006"/>
                  </a:cubicBezTo>
                  <a:cubicBezTo>
                    <a:pt x="2219" y="1096"/>
                    <a:pt x="1976" y="1154"/>
                    <a:pt x="1733" y="1172"/>
                  </a:cubicBezTo>
                  <a:cubicBezTo>
                    <a:pt x="1688" y="1175"/>
                    <a:pt x="1644" y="1177"/>
                    <a:pt x="1600" y="1177"/>
                  </a:cubicBezTo>
                  <a:cubicBezTo>
                    <a:pt x="1521" y="1177"/>
                    <a:pt x="1442" y="1172"/>
                    <a:pt x="1364" y="1163"/>
                  </a:cubicBezTo>
                  <a:cubicBezTo>
                    <a:pt x="1301" y="1154"/>
                    <a:pt x="1242" y="1145"/>
                    <a:pt x="1184" y="1127"/>
                  </a:cubicBezTo>
                  <a:cubicBezTo>
                    <a:pt x="1125" y="1114"/>
                    <a:pt x="1067" y="1096"/>
                    <a:pt x="1008" y="1073"/>
                  </a:cubicBezTo>
                  <a:cubicBezTo>
                    <a:pt x="779" y="983"/>
                    <a:pt x="577" y="839"/>
                    <a:pt x="424" y="650"/>
                  </a:cubicBezTo>
                  <a:cubicBezTo>
                    <a:pt x="266" y="457"/>
                    <a:pt x="136" y="245"/>
                    <a:pt x="46" y="11"/>
                  </a:cubicBezTo>
                  <a:cubicBezTo>
                    <a:pt x="42" y="5"/>
                    <a:pt x="34" y="1"/>
                    <a:pt x="2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1"/>
            <p:cNvSpPr/>
            <p:nvPr/>
          </p:nvSpPr>
          <p:spPr>
            <a:xfrm>
              <a:off x="4508000" y="4530825"/>
              <a:ext cx="26675" cy="58475"/>
            </a:xfrm>
            <a:custGeom>
              <a:avLst/>
              <a:gdLst/>
              <a:ahLst/>
              <a:cxnLst/>
              <a:rect l="l" t="t" r="r" b="b"/>
              <a:pathLst>
                <a:path w="1067" h="2339" extrusionOk="0">
                  <a:moveTo>
                    <a:pt x="272" y="0"/>
                  </a:moveTo>
                  <a:cubicBezTo>
                    <a:pt x="127" y="0"/>
                    <a:pt x="1" y="427"/>
                    <a:pt x="1" y="427"/>
                  </a:cubicBezTo>
                  <a:lnTo>
                    <a:pt x="1013" y="2339"/>
                  </a:lnTo>
                  <a:lnTo>
                    <a:pt x="1067" y="1214"/>
                  </a:lnTo>
                  <a:cubicBezTo>
                    <a:pt x="1067" y="1214"/>
                    <a:pt x="504" y="202"/>
                    <a:pt x="338" y="31"/>
                  </a:cubicBezTo>
                  <a:cubicBezTo>
                    <a:pt x="316" y="10"/>
                    <a:pt x="294" y="0"/>
                    <a:pt x="27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Amatic SC</vt:lpstr>
      <vt:lpstr>Source Code Pro</vt:lpstr>
      <vt:lpstr>Arial</vt:lpstr>
      <vt:lpstr>Beach Day</vt:lpstr>
      <vt:lpstr>team saggezza</vt:lpstr>
      <vt:lpstr>Presenting team:</vt:lpstr>
      <vt:lpstr>Rare Disease of Interest:DIPG (Diffuse Intrinsic Pontine Glioma)</vt:lpstr>
      <vt:lpstr>Meet Isabelle and her family</vt:lpstr>
      <vt:lpstr>Understanding Effects of DIPG :</vt:lpstr>
      <vt:lpstr>What Could Be Done?</vt:lpstr>
      <vt:lpstr>Our main aim is to launch a website/Application to eliminate  these points as much as possible:          </vt:lpstr>
      <vt:lpstr>PowerPoint Presentation</vt:lpstr>
      <vt:lpstr>1)To Provide Necessary Emotional Support To Children:</vt:lpstr>
      <vt:lpstr>THANK YOU FOR YOUR TIME</vt:lpstr>
      <vt:lpstr>Appendix</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saggezza</dc:title>
  <dc:creator>Eangelica Aton</dc:creator>
  <cp:lastModifiedBy>EANGELICA GERMANO ATON</cp:lastModifiedBy>
  <cp:revision>1</cp:revision>
  <dcterms:modified xsi:type="dcterms:W3CDTF">2021-10-12T13:13:27Z</dcterms:modified>
</cp:coreProperties>
</file>