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B8751-C945-3130-5E67-B4F1AC6FF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C8BA1-FF16-3E22-C1DA-4033E891C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DC35CE-5D5D-BAF8-73BD-179CBC9A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FB497A-1DF1-0BCC-D98A-2C596169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0BF06-979E-0EB3-206A-E463C127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8504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2D41-D3A9-BB7B-D4E7-B3B4EAA4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398D3-A58B-03CA-AE9C-FC9DE876A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5D80A-7EB0-4A3E-CF2B-38404D89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D86D7D-EAB2-840B-3761-476841A2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28F84-E2C6-8D35-4767-14545A9F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14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6B685B-E666-FF4F-00A5-FFA550180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1D8868-7EC9-D005-4FBB-1672781A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6F964-A0A1-2F89-759D-949EC99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5719D0-85C9-6369-D0BB-14DF00AA1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99ACF-D8DA-269D-C5FE-1FB73BD5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6AEB2-670A-B0D1-9D71-9D334348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84CE4-B580-FD7F-F903-79C188EEA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17E8C-74DC-3A8D-B482-6C7BC18D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B0D391-7A7F-B553-2034-5866EA68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E8F069-ADF5-3375-FBD5-4F3F81DE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7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B517-3626-FBFE-4910-888DE455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3C1B1E-125B-31C5-591C-FD347295E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8F7C6-4C72-3F64-A803-C8A6DA0A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8BEB8-DFDD-863C-6C16-1DB2AF59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96EBE-1C42-2DE0-F04C-E5FDDF0D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54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31963-93DC-9D77-014D-FDE2DE8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DAAF2-62CB-240F-62A8-27A5EB66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4D963A-1021-EAF4-CEE8-C45CF2E69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C63FD2-4E0C-26B1-161D-444B9D00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03890-10F3-2E5F-1D4B-FBD2009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A92BA-D69A-9CDC-4925-5B9BD313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74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73265-F7EF-CDBE-11D9-DC6FBBEF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B58699-ECDA-D996-F170-8C34CBDA5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0206D5-68B9-AA9B-1AEC-349C0172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F110A-3797-EBD3-BA83-CF9A09C5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7A4B8F-5C4C-3348-241C-062C7A40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B5BB5-ED13-E35F-EAF9-CB41DE3C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DB777D-5838-34E9-1E7E-0374253B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0851F4-DA27-A74B-7044-4C88F76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24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D97A9-E438-ABDE-14D2-01D9D968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42D702-1E06-D44C-2338-BC66FAF7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1EBFC1-2B4D-A983-BA84-C957E1FE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D44FB6-8EC1-E795-D1DD-FDD8E164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1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D84FAF-7670-9164-D4CC-8C286789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08FF4D-BF50-2BB6-29B2-2F300DEDD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7CFD70-814A-4193-7C81-683DE531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36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87DB-3F03-0307-D2AC-CDE5B3C8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628DC-C60C-6FA0-5B23-816190F35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A35E88-2423-881A-5028-19A241417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3BFA0-90C1-5354-1900-3A3C9CF7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5C2942-B5B4-5006-846E-9236E1C0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C49CF-6BEF-2DC7-E5D9-2928C5EB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25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5B36A-977E-0449-5EC6-96F269A1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2E14DF-D802-40CF-2F92-7B7846B1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F7397C-893B-956C-1386-A3A013F9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F29B5F-652C-C2BF-E224-CC2FB584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6A7E73-2702-55E0-4C11-604651EF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91F62A-F88C-E34D-D3B8-2F9C7456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73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8B4739-E107-B9EC-6F9F-ACA16AA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1B738A-C495-3E66-C8D9-9E36B996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44FBD-F828-826C-D436-DDC8C1F88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B41AD-D789-4AA7-AA0A-B024C1007741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251D4E-0C80-9547-432B-10EDA758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D93F1-DD1D-1DD0-DAC3-92F6C374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3A88F-A74B-41FF-BA9C-FE4F574E1D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4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99A089C3-AB9F-D3D1-53BE-713FA7D38A2E}"/>
              </a:ext>
            </a:extLst>
          </p:cNvPr>
          <p:cNvGrpSpPr/>
          <p:nvPr/>
        </p:nvGrpSpPr>
        <p:grpSpPr>
          <a:xfrm>
            <a:off x="1" y="0"/>
            <a:ext cx="4572396" cy="3005048"/>
            <a:chOff x="1" y="0"/>
            <a:chExt cx="4572396" cy="3005048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354963E-283D-F6A6-48CD-73D1F129EB0E}"/>
                </a:ext>
              </a:extLst>
            </p:cNvPr>
            <p:cNvSpPr txBox="1"/>
            <p:nvPr/>
          </p:nvSpPr>
          <p:spPr>
            <a:xfrm>
              <a:off x="1" y="2743438"/>
              <a:ext cx="4572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Fuente: elaboración propia con datos del Banco Mundial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49733616-5DEF-D475-86A4-F07F7A7D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4572396" cy="2743438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127EF1D-2348-58B9-F278-58EEEBEE218A}"/>
              </a:ext>
            </a:extLst>
          </p:cNvPr>
          <p:cNvGrpSpPr/>
          <p:nvPr/>
        </p:nvGrpSpPr>
        <p:grpSpPr>
          <a:xfrm>
            <a:off x="7619604" y="0"/>
            <a:ext cx="4572396" cy="2926152"/>
            <a:chOff x="7619604" y="0"/>
            <a:chExt cx="4572396" cy="292615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C0AB1A48-9CFC-2330-BDF8-C7EEA6AED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9605" y="0"/>
              <a:ext cx="4566300" cy="2743438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36DD2E-7ACA-60AE-987E-6C6BD99534AD}"/>
                </a:ext>
              </a:extLst>
            </p:cNvPr>
            <p:cNvSpPr txBox="1"/>
            <p:nvPr/>
          </p:nvSpPr>
          <p:spPr>
            <a:xfrm>
              <a:off x="7619604" y="2664542"/>
              <a:ext cx="4572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Fuente: elaboración propia con datos del Banco Mundial</a:t>
              </a:r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D5AAB9D4-1623-9BE5-6ED5-4BA0A0A9A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6" y="218627"/>
            <a:ext cx="9192908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1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Emmanuel Anguiano Pita</dc:creator>
  <cp:lastModifiedBy>Javier Emmanuel Anguiano Pita</cp:lastModifiedBy>
  <cp:revision>1</cp:revision>
  <dcterms:created xsi:type="dcterms:W3CDTF">2025-08-11T22:50:32Z</dcterms:created>
  <dcterms:modified xsi:type="dcterms:W3CDTF">2025-08-11T23:55:32Z</dcterms:modified>
</cp:coreProperties>
</file>