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52.xml" ContentType="application/vnd.openxmlformats-officedocument.presentationml.slide+xml"/>
  <Override PartName="/ppt/slides/slide49.xml" ContentType="application/vnd.openxmlformats-officedocument.presentationml.slide+xml"/>
  <Override PartName="/ppt/slides/slide33.xml" ContentType="application/vnd.openxmlformats-officedocument.presentationml.slide+xml"/>
  <Override PartName="/ppt/notesSlides/notesSlide30.xml" ContentType="application/vnd.openxmlformats-officedocument.presentationml.notesSlide+xml"/>
  <Default Extension="bin" ContentType="application/vnd.openxmlformats-officedocument.presentationml.printerSettings"/>
  <Override PartName="/ppt/notesSlides/notesSlide13.xml" ContentType="application/vnd.openxmlformats-officedocument.presentationml.notesSlide+xml"/>
  <Override PartName="/ppt/notesSlides/notesSlide29.xml" ContentType="application/vnd.openxmlformats-officedocument.presentationml.notes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37.xml" ContentType="application/vnd.openxmlformats-officedocument.presentationml.slide+xml"/>
  <Override PartName="/ppt/slides/slide3.xml" ContentType="application/vnd.openxmlformats-officedocument.presentationml.slide+xml"/>
  <Override PartName="/ppt/notesSlides/notesSlide34.xml" ContentType="application/vnd.openxmlformats-officedocument.presentationml.notesSlide+xml"/>
  <Override PartName="/ppt/slideLayouts/slideLayout1.xml" ContentType="application/vnd.openxmlformats-officedocument.presentationml.slideLayout+xml"/>
  <Override PartName="/ppt/slides/slide23.xml" ContentType="application/vnd.openxmlformats-officedocument.presentationml.slide+xml"/>
  <Override PartName="/ppt/slides/slide42.xml" ContentType="application/vnd.openxmlformats-officedocument.presentationml.slide+xml"/>
  <Override PartName="/ppt/theme/theme1.xml" ContentType="application/vnd.openxmlformats-officedocument.theme+xml"/>
  <Override PartName="/ppt/slideLayouts/slideLayout10.xml" ContentType="application/vnd.openxmlformats-officedocument.presentationml.slideLayout+xml"/>
  <Override PartName="/ppt/notesSlides/notesSlide17.xml" ContentType="application/vnd.openxmlformats-officedocument.presentationml.notesSlide+xml"/>
  <Override PartName="/ppt/notesSlides/notesSlide36.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46.xml" ContentType="application/vnd.openxmlformats-officedocument.presentationml.slide+xml"/>
  <Override PartName="/ppt/notesSlides/notesSlide41.xml" ContentType="application/vnd.openxmlformats-officedocument.presentationml.notesSlide+xml"/>
  <Override PartName="/ppt/notesSlides/notesSlide8.xml" ContentType="application/vnd.openxmlformats-officedocument.presentationml.notesSlide+xml"/>
  <Override PartName="/ppt/notesSlides/notesSlide26.xml" ContentType="application/vnd.openxmlformats-officedocument.presentationml.notes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53.xml" ContentType="application/vnd.openxmlformats-officedocument.presentationml.slide+xml"/>
  <Override PartName="/ppt/slides/slide15.xml" ContentType="application/vnd.openxmlformats-officedocument.presentationml.slide+xml"/>
  <Override PartName="/ppt/notesSlides/notesSlide31.xml" ContentType="application/vnd.openxmlformats-officedocument.presentationml.notesSlide+xml"/>
  <Override PartName="/ppt/slides/slide20.xml" ContentType="application/vnd.openxmlformats-officedocument.presentationml.slide+xml"/>
  <Override PartName="/ppt/presProps.xml" ContentType="application/vnd.openxmlformats-officedocument.presentationml.presProps+xml"/>
  <Override PartName="/ppt/notesSlides/notesSlide14.xml" ContentType="application/vnd.openxmlformats-officedocument.presentationml.notesSlide+xml"/>
  <Override PartName="/ppt/notesSlides/notesSlide3.xml" ContentType="application/vnd.openxmlformats-officedocument.presentationml.notesSlide+xml"/>
  <Override PartName="/ppt/slides/slide19.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notesSlides/notesSlide35.xml" ContentType="application/vnd.openxmlformats-officedocument.presentationml.notesSlide+xml"/>
  <Override PartName="/ppt/slideLayouts/slideLayout2.xml" ContentType="application/vnd.openxmlformats-officedocument.presentationml.slideLayout+xml"/>
  <Override PartName="/ppt/slides/slide24.xml" ContentType="application/vnd.openxmlformats-officedocument.presentationml.slide+xml"/>
  <Override PartName="/ppt/slides/slide43.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notesSlides/notesSlide18.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Default Extension="jpeg" ContentType="image/jpeg"/>
  <Override PartName="/ppt/notesSlides/notesSlide23.xml" ContentType="application/vnd.openxmlformats-officedocument.presentationml.notesSlide+xml"/>
  <Default Extension="vml" ContentType="application/vnd.openxmlformats-officedocument.vmlDrawing"/>
  <Override PartName="/ppt/slides/slide12.xml" ContentType="application/vnd.openxmlformats-officedocument.presentationml.slide+xml"/>
  <Override PartName="/ppt/slides/slide8.xml" ContentType="application/vnd.openxmlformats-officedocument.presentationml.slide+xml"/>
  <Override PartName="/ppt/slides/slide28.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Layouts/slideLayout6.xml" ContentType="application/vnd.openxmlformats-officedocument.presentationml.slideLayout+xml"/>
  <Override PartName="/ppt/slides/slide31.xml" ContentType="application/vnd.openxmlformats-officedocument.presentationml.slide+xml"/>
  <Override PartName="/ppt/notesSlides/notesSlide9.xml" ContentType="application/vnd.openxmlformats-officedocument.presentationml.notesSlide+xml"/>
  <Override PartName="/ppt/notesSlides/notesSlide42.xml" ContentType="application/vnd.openxmlformats-officedocument.presentationml.notesSlide+xml"/>
  <Override PartName="/ppt/notesSlides/notesSlide11.xml" ContentType="application/vnd.openxmlformats-officedocument.presentationml.notesSlide+xml"/>
  <Default Extension="rels" ContentType="application/vnd.openxmlformats-package.relationships+xml"/>
  <Override PartName="/ppt/notesSlides/notesSlide27.xml" ContentType="application/vnd.openxmlformats-officedocument.presentationml.notesSlide+xml"/>
  <Override PartName="/ppt/slides/slide16.xml" ContentType="application/vnd.openxmlformats-officedocument.presentationml.slide+xml"/>
  <Override PartName="/ppt/slides/slide35.xml" ContentType="application/vnd.openxmlformats-officedocument.presentationml.slide+xml"/>
  <Override PartName="/ppt/slides/slide54.xml" ContentType="application/vnd.openxmlformats-officedocument.presentationml.slide+xml"/>
  <Override PartName="/ppt/slides/slide1.xml" ContentType="application/vnd.openxmlformats-officedocument.presentationml.slide+xml"/>
  <Override PartName="/ppt/notesSlides/notesSlide32.xml" ContentType="application/vnd.openxmlformats-officedocument.presentationml.notesSlide+xml"/>
  <Override PartName="/ppt/slides/slide21.xml" ContentType="application/vnd.openxmlformats-officedocument.presentationml.slide+xml"/>
  <Override PartName="/ppt/slides/slide40.xml" ContentType="application/vnd.openxmlformats-officedocument.presentationml.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39.xml" ContentType="application/vnd.openxmlformats-officedocument.presentationml.slide+xml"/>
  <Override PartName="/ppt/notesSlides/notesSlide20.xml" ContentType="application/vnd.openxmlformats-officedocument.presentationml.notes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slides/slide44.xml" ContentType="application/vnd.openxmlformats-officedocument.presentationml.slide+xml"/>
  <Override PartName="/ppt/notesSlides/notesSlide19.xml" ContentType="application/vnd.openxmlformats-officedocument.presentationml.notesSlide+xml"/>
  <Override PartName="/ppt/notesSlides/notesSlide38.xml" ContentType="application/vnd.openxmlformats-officedocument.presentationml.notesSlide+xml"/>
  <Override PartName="/ppt/notesSlides/notesSlide24.xml" ContentType="application/vnd.openxmlformats-officedocument.presentationml.notesSlid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slides/slide51.xml" ContentType="application/vnd.openxmlformats-officedocument.presentationml.slide+xml"/>
  <Override PartName="/ppt/slides/slide48.xml" ContentType="application/vnd.openxmlformats-officedocument.presentationml.slide+xml"/>
  <Override PartName="/ppt/notesSlides/notesSlide10.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viewProps.xml" ContentType="application/vnd.openxmlformats-officedocument.presentationml.viewProps+xml"/>
  <Override PartName="/ppt/slides/slide29.xml" ContentType="application/vnd.openxmlformats-officedocument.presentationml.slide+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2.xml" ContentType="application/vnd.openxmlformats-officedocument.presentationml.notesSlide+xml"/>
  <Override PartName="/ppt/notesSlides/notesSlide28.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36.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notesSlides/notesSlide33.xml" ContentType="application/vnd.openxmlformats-officedocument.presentationml.notesSlide+xml"/>
  <Override PartName="/ppt/slides/slide22.xml" ContentType="application/vnd.openxmlformats-officedocument.presentationml.slide+xml"/>
  <Override PartName="/ppt/slides/slide41.xml" ContentType="application/vnd.openxmlformats-officedocument.presentationml.slide+xml"/>
  <Override PartName="/ppt/notesSlides/notesSlide16.xml" ContentType="application/vnd.openxmlformats-officedocument.presentationml.notesSlide+xml"/>
  <Override PartName="/ppt/notesSlides/notesSlide5.xml" ContentType="application/vnd.openxmlformats-officedocument.presentationml.notesSlide+xml"/>
  <Default Extension="pict" ContentType="image/pict"/>
  <Override PartName="/ppt/notesSlides/notesSlide21.xml" ContentType="application/vnd.openxmlformats-officedocument.presentationml.notesSlide+xml"/>
  <Override PartName="/ppt/slideLayouts/slideLayout4.xml" ContentType="application/vnd.openxmlformats-officedocument.presentationml.slideLayout+xml"/>
  <Override PartName="/ppt/slides/slide10.xml" ContentType="application/vnd.openxmlformats-officedocument.presentationml.slide+xml"/>
  <Override PartName="/ppt/slides/slide26.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notesSlides/notesSlide40.xml" ContentType="application/vnd.openxmlformats-officedocument.presentationml.notesSlide+xml"/>
  <Override PartName="/ppt/embeddings/oleObject1.bin" ContentType="application/vnd.openxmlformats-officedocument.oleObject"/>
  <Default Extension="pdf" ContentType="application/pdf"/>
  <Override PartName="/ppt/notesSlides/notesSlide39.xml" ContentType="application/vnd.openxmlformats-officedocument.presentationml.notesSlide+xml"/>
  <Default Extension="png" ContentType="image/png"/>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9" r:id="rId1"/>
  </p:sldMasterIdLst>
  <p:notesMasterIdLst>
    <p:notesMasterId r:id="rId56"/>
  </p:notesMasterIdLst>
  <p:sldIdLst>
    <p:sldId id="256" r:id="rId2"/>
    <p:sldId id="266" r:id="rId3"/>
    <p:sldId id="267" r:id="rId4"/>
    <p:sldId id="268" r:id="rId5"/>
    <p:sldId id="269" r:id="rId6"/>
    <p:sldId id="265" r:id="rId7"/>
    <p:sldId id="311" r:id="rId8"/>
    <p:sldId id="270" r:id="rId9"/>
    <p:sldId id="271" r:id="rId10"/>
    <p:sldId id="273" r:id="rId11"/>
    <p:sldId id="274" r:id="rId12"/>
    <p:sldId id="272" r:id="rId13"/>
    <p:sldId id="278" r:id="rId14"/>
    <p:sldId id="276" r:id="rId15"/>
    <p:sldId id="279" r:id="rId16"/>
    <p:sldId id="281" r:id="rId17"/>
    <p:sldId id="318" r:id="rId18"/>
    <p:sldId id="280" r:id="rId19"/>
    <p:sldId id="319" r:id="rId20"/>
    <p:sldId id="282" r:id="rId21"/>
    <p:sldId id="277" r:id="rId22"/>
    <p:sldId id="287" r:id="rId23"/>
    <p:sldId id="290" r:id="rId24"/>
    <p:sldId id="284" r:id="rId25"/>
    <p:sldId id="285" r:id="rId26"/>
    <p:sldId id="286" r:id="rId27"/>
    <p:sldId id="320" r:id="rId28"/>
    <p:sldId id="321" r:id="rId29"/>
    <p:sldId id="312" r:id="rId30"/>
    <p:sldId id="313" r:id="rId31"/>
    <p:sldId id="291" r:id="rId32"/>
    <p:sldId id="300" r:id="rId33"/>
    <p:sldId id="301" r:id="rId34"/>
    <p:sldId id="302" r:id="rId35"/>
    <p:sldId id="303" r:id="rId36"/>
    <p:sldId id="304" r:id="rId37"/>
    <p:sldId id="306" r:id="rId38"/>
    <p:sldId id="317" r:id="rId39"/>
    <p:sldId id="305" r:id="rId40"/>
    <p:sldId id="314" r:id="rId41"/>
    <p:sldId id="315" r:id="rId42"/>
    <p:sldId id="316" r:id="rId43"/>
    <p:sldId id="323" r:id="rId44"/>
    <p:sldId id="324" r:id="rId45"/>
    <p:sldId id="325" r:id="rId46"/>
    <p:sldId id="326" r:id="rId47"/>
    <p:sldId id="327" r:id="rId48"/>
    <p:sldId id="328" r:id="rId49"/>
    <p:sldId id="329" r:id="rId50"/>
    <p:sldId id="330" r:id="rId51"/>
    <p:sldId id="331" r:id="rId52"/>
    <p:sldId id="332" r:id="rId53"/>
    <p:sldId id="333" r:id="rId54"/>
    <p:sldId id="334" r:id="rId5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E3DBD3"/>
    <a:srgbClr val="E6E3D0"/>
    <a:srgbClr val="E1DEC5"/>
    <a:srgbClr val="8F6D58"/>
    <a:srgbClr val="3FDF3B"/>
    <a:srgbClr val="FC062F"/>
    <a:srgbClr val="FEE4E8"/>
    <a:srgbClr val="1F1FC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varScale="1">
        <p:scale>
          <a:sx n="123" d="100"/>
          <a:sy n="123" d="100"/>
        </p:scale>
        <p:origin x="-184"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defRPr sz="1200"/>
            </a:lvl1pPr>
          </a:lstStyle>
          <a:p>
            <a:pPr>
              <a:defRPr/>
            </a:pPr>
            <a:endParaRPr lang="en-US"/>
          </a:p>
        </p:txBody>
      </p:sp>
      <p:sp>
        <p:nvSpPr>
          <p:cNvPr id="962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62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62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vl1pPr>
          </a:lstStyle>
          <a:p>
            <a:pPr>
              <a:defRPr/>
            </a:pPr>
            <a:endParaRPr lang="en-US"/>
          </a:p>
        </p:txBody>
      </p:sp>
      <p:sp>
        <p:nvSpPr>
          <p:cNvPr id="962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a:lvl1pPr>
          </a:lstStyle>
          <a:p>
            <a:pPr>
              <a:defRPr/>
            </a:pPr>
            <a:fld id="{B06B383C-4DB0-C244-AA03-D51590FB461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87576160-433C-B64F-91A1-B9263BD14FE2}" type="slidenum">
              <a:rPr lang="en-US"/>
              <a:pPr/>
              <a:t>1</a:t>
            </a:fld>
            <a:endParaRPr lang="en-US"/>
          </a:p>
        </p:txBody>
      </p:sp>
      <p:sp>
        <p:nvSpPr>
          <p:cNvPr id="15363" name="Rectangle 1026"/>
          <p:cNvSpPr>
            <a:spLocks noChangeArrowheads="1" noTextEdit="1"/>
          </p:cNvSpPr>
          <p:nvPr>
            <p:ph type="sldImg"/>
          </p:nvPr>
        </p:nvSpPr>
        <p:spPr>
          <a:ln/>
        </p:spPr>
      </p:sp>
      <p:sp>
        <p:nvSpPr>
          <p:cNvPr id="15364" name="Rectangle 1027"/>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529A641-CC33-9B45-BAEB-614E1C35342C}" type="slidenum">
              <a:rPr lang="en-US"/>
              <a:pPr/>
              <a:t>10</a:t>
            </a:fld>
            <a:endParaRPr lang="en-US"/>
          </a:p>
        </p:txBody>
      </p:sp>
      <p:sp>
        <p:nvSpPr>
          <p:cNvPr id="33795" name="Rectangle 1026"/>
          <p:cNvSpPr>
            <a:spLocks noChangeArrowheads="1" noTextEdit="1"/>
          </p:cNvSpPr>
          <p:nvPr>
            <p:ph type="sldImg"/>
          </p:nvPr>
        </p:nvSpPr>
        <p:spPr>
          <a:ln/>
        </p:spPr>
      </p:sp>
      <p:sp>
        <p:nvSpPr>
          <p:cNvPr id="33796" name="Rectangle 1027"/>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D5867D4-614E-994A-B133-F28D8D875F4A}" type="slidenum">
              <a:rPr lang="en-US"/>
              <a:pPr/>
              <a:t>11</a:t>
            </a:fld>
            <a:endParaRPr lang="en-US"/>
          </a:p>
        </p:txBody>
      </p:sp>
      <p:sp>
        <p:nvSpPr>
          <p:cNvPr id="35843" name="Rectangle 1026"/>
          <p:cNvSpPr>
            <a:spLocks noChangeArrowheads="1" noTextEdit="1"/>
          </p:cNvSpPr>
          <p:nvPr>
            <p:ph type="sldImg"/>
          </p:nvPr>
        </p:nvSpPr>
        <p:spPr>
          <a:ln/>
        </p:spPr>
      </p:sp>
      <p:sp>
        <p:nvSpPr>
          <p:cNvPr id="35844" name="Rectangle 1027"/>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F013AE3E-C2BD-4345-9E24-B73931C28814}" type="slidenum">
              <a:rPr lang="en-US"/>
              <a:pPr/>
              <a:t>12</a:t>
            </a:fld>
            <a:endParaRPr lang="en-US"/>
          </a:p>
        </p:txBody>
      </p:sp>
      <p:sp>
        <p:nvSpPr>
          <p:cNvPr id="37891" name="Rectangle 1026"/>
          <p:cNvSpPr>
            <a:spLocks noChangeArrowheads="1" noTextEdit="1"/>
          </p:cNvSpPr>
          <p:nvPr>
            <p:ph type="sldImg"/>
          </p:nvPr>
        </p:nvSpPr>
        <p:spPr>
          <a:ln/>
        </p:spPr>
      </p:sp>
      <p:sp>
        <p:nvSpPr>
          <p:cNvPr id="37892" name="Rectangle 1027"/>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B9EC228-123E-F440-8B57-0DB5EEC4E541}" type="slidenum">
              <a:rPr lang="en-US"/>
              <a:pPr/>
              <a:t>13</a:t>
            </a:fld>
            <a:endParaRPr lang="en-US"/>
          </a:p>
        </p:txBody>
      </p:sp>
      <p:sp>
        <p:nvSpPr>
          <p:cNvPr id="39939" name="Rectangle 1026"/>
          <p:cNvSpPr>
            <a:spLocks noChangeArrowheads="1" noTextEdit="1"/>
          </p:cNvSpPr>
          <p:nvPr>
            <p:ph type="sldImg"/>
          </p:nvPr>
        </p:nvSpPr>
        <p:spPr>
          <a:ln/>
        </p:spPr>
      </p:sp>
      <p:sp>
        <p:nvSpPr>
          <p:cNvPr id="39940" name="Rectangle 1027"/>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4C0C8F0E-5152-E849-B9F3-C265D4A55C8B}" type="slidenum">
              <a:rPr lang="en-US"/>
              <a:pPr/>
              <a:t>14</a:t>
            </a:fld>
            <a:endParaRPr lang="en-US"/>
          </a:p>
        </p:txBody>
      </p:sp>
      <p:sp>
        <p:nvSpPr>
          <p:cNvPr id="41987" name="Rectangle 1026"/>
          <p:cNvSpPr>
            <a:spLocks noChangeArrowheads="1" noTextEdit="1"/>
          </p:cNvSpPr>
          <p:nvPr>
            <p:ph type="sldImg"/>
          </p:nvPr>
        </p:nvSpPr>
        <p:spPr>
          <a:ln/>
        </p:spPr>
      </p:sp>
      <p:sp>
        <p:nvSpPr>
          <p:cNvPr id="41988" name="Rectangle 1027"/>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F754C11-BE61-6142-A3D3-8456EACBC79F}" type="slidenum">
              <a:rPr lang="en-US"/>
              <a:pPr/>
              <a:t>15</a:t>
            </a:fld>
            <a:endParaRPr lang="en-US"/>
          </a:p>
        </p:txBody>
      </p:sp>
      <p:sp>
        <p:nvSpPr>
          <p:cNvPr id="44035" name="Rectangle 1026"/>
          <p:cNvSpPr>
            <a:spLocks noChangeArrowheads="1" noTextEdit="1"/>
          </p:cNvSpPr>
          <p:nvPr>
            <p:ph type="sldImg"/>
          </p:nvPr>
        </p:nvSpPr>
        <p:spPr>
          <a:ln/>
        </p:spPr>
      </p:sp>
      <p:sp>
        <p:nvSpPr>
          <p:cNvPr id="44036" name="Rectangle 1027"/>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109F6A7E-DB38-FE42-AC23-ABB107B63DA7}" type="slidenum">
              <a:rPr lang="en-US"/>
              <a:pPr/>
              <a:t>16</a:t>
            </a:fld>
            <a:endParaRPr lang="en-US"/>
          </a:p>
        </p:txBody>
      </p:sp>
      <p:sp>
        <p:nvSpPr>
          <p:cNvPr id="46083" name="Rectangle 1026"/>
          <p:cNvSpPr>
            <a:spLocks noChangeArrowheads="1" noTextEdit="1"/>
          </p:cNvSpPr>
          <p:nvPr>
            <p:ph type="sldImg"/>
          </p:nvPr>
        </p:nvSpPr>
        <p:spPr>
          <a:ln/>
        </p:spPr>
      </p:sp>
      <p:sp>
        <p:nvSpPr>
          <p:cNvPr id="46084" name="Rectangle 1027"/>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73D9066-E459-4542-8115-91E0557970E8}" type="slidenum">
              <a:rPr lang="en-US"/>
              <a:pPr/>
              <a:t>17</a:t>
            </a:fld>
            <a:endParaRPr lang="en-US"/>
          </a:p>
        </p:txBody>
      </p:sp>
      <p:sp>
        <p:nvSpPr>
          <p:cNvPr id="48131" name="Rectangle 1026"/>
          <p:cNvSpPr>
            <a:spLocks noChangeArrowheads="1" noTextEdit="1"/>
          </p:cNvSpPr>
          <p:nvPr>
            <p:ph type="sldImg"/>
          </p:nvPr>
        </p:nvSpPr>
        <p:spPr>
          <a:ln/>
        </p:spPr>
      </p:sp>
      <p:sp>
        <p:nvSpPr>
          <p:cNvPr id="48132" name="Rectangle 1027"/>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AC57C83E-7899-2046-9705-B5CFEC6D48D5}" type="slidenum">
              <a:rPr lang="en-US"/>
              <a:pPr/>
              <a:t>18</a:t>
            </a:fld>
            <a:endParaRPr lang="en-US"/>
          </a:p>
        </p:txBody>
      </p:sp>
      <p:sp>
        <p:nvSpPr>
          <p:cNvPr id="50179" name="Rectangle 1026"/>
          <p:cNvSpPr>
            <a:spLocks noChangeArrowheads="1" noTextEdit="1"/>
          </p:cNvSpPr>
          <p:nvPr>
            <p:ph type="sldImg"/>
          </p:nvPr>
        </p:nvSpPr>
        <p:spPr>
          <a:ln/>
        </p:spPr>
      </p:sp>
      <p:sp>
        <p:nvSpPr>
          <p:cNvPr id="50180" name="Rectangle 1027"/>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0B96AF5-45DA-DF47-BFD2-7839109D2AC3}" type="slidenum">
              <a:rPr lang="en-US"/>
              <a:pPr/>
              <a:t>19</a:t>
            </a:fld>
            <a:endParaRPr lang="en-US"/>
          </a:p>
        </p:txBody>
      </p:sp>
      <p:sp>
        <p:nvSpPr>
          <p:cNvPr id="52227" name="Rectangle 1026"/>
          <p:cNvSpPr>
            <a:spLocks noChangeArrowheads="1" noTextEdit="1"/>
          </p:cNvSpPr>
          <p:nvPr>
            <p:ph type="sldImg"/>
          </p:nvPr>
        </p:nvSpPr>
        <p:spPr>
          <a:ln/>
        </p:spPr>
      </p:sp>
      <p:sp>
        <p:nvSpPr>
          <p:cNvPr id="52228" name="Rectangle 1027"/>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C264948F-73FD-3649-A4CE-3024A0C8528C}" type="slidenum">
              <a:rPr lang="en-US"/>
              <a:pPr/>
              <a:t>2</a:t>
            </a:fld>
            <a:endParaRPr lang="en-US"/>
          </a:p>
        </p:txBody>
      </p:sp>
      <p:sp>
        <p:nvSpPr>
          <p:cNvPr id="17411" name="Rectangle 1026"/>
          <p:cNvSpPr>
            <a:spLocks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A91BD07-9EC4-304A-B9A4-28E3624834C5}" type="slidenum">
              <a:rPr lang="en-US"/>
              <a:pPr/>
              <a:t>20</a:t>
            </a:fld>
            <a:endParaRPr lang="en-US"/>
          </a:p>
        </p:txBody>
      </p:sp>
      <p:sp>
        <p:nvSpPr>
          <p:cNvPr id="54275" name="Rectangle 1026"/>
          <p:cNvSpPr>
            <a:spLocks noChangeArrowheads="1" noTextEdit="1"/>
          </p:cNvSpPr>
          <p:nvPr>
            <p:ph type="sldImg"/>
          </p:nvPr>
        </p:nvSpPr>
        <p:spPr>
          <a:ln/>
        </p:spPr>
      </p:sp>
      <p:sp>
        <p:nvSpPr>
          <p:cNvPr id="54276" name="Rectangle 1027"/>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98789648-F661-734F-8BF9-69D4C0984DB6}" type="slidenum">
              <a:rPr lang="en-US"/>
              <a:pPr/>
              <a:t>21</a:t>
            </a:fld>
            <a:endParaRPr lang="en-US"/>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1693A6F0-F7AC-0949-A09E-03CBBF90EBBE}" type="slidenum">
              <a:rPr lang="en-US"/>
              <a:pPr/>
              <a:t>22</a:t>
            </a:fld>
            <a:endParaRPr lang="en-US"/>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00B5C107-374D-5B40-87F3-EFC5D6C91273}" type="slidenum">
              <a:rPr lang="en-US"/>
              <a:pPr/>
              <a:t>23</a:t>
            </a:fld>
            <a:endParaRPr lang="en-US"/>
          </a:p>
        </p:txBody>
      </p:sp>
      <p:sp>
        <p:nvSpPr>
          <p:cNvPr id="60419" name="Rectangle 2"/>
          <p:cNvSpPr>
            <a:spLocks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56B7B4D3-2137-F34B-B966-20402E0C026B}" type="slidenum">
              <a:rPr lang="en-US"/>
              <a:pPr/>
              <a:t>24</a:t>
            </a:fld>
            <a:endParaRPr lang="en-US"/>
          </a:p>
        </p:txBody>
      </p:sp>
      <p:sp>
        <p:nvSpPr>
          <p:cNvPr id="62467" name="Rectangle 2"/>
          <p:cNvSpPr>
            <a:spLocks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0EA054F-3675-4446-8DC4-A774A11AA2D4}" type="slidenum">
              <a:rPr lang="en-US"/>
              <a:pPr/>
              <a:t>25</a:t>
            </a:fld>
            <a:endParaRPr lang="en-US"/>
          </a:p>
        </p:txBody>
      </p:sp>
      <p:sp>
        <p:nvSpPr>
          <p:cNvPr id="64515" name="Rectangle 2"/>
          <p:cNvSpPr>
            <a:spLocks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A3978E5-D89B-704A-A850-418D7448B89F}" type="slidenum">
              <a:rPr lang="en-US"/>
              <a:pPr/>
              <a:t>26</a:t>
            </a:fld>
            <a:endParaRPr lang="en-US"/>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7752283D-45F0-A444-BAF3-A35AAC7FAD90}" type="slidenum">
              <a:rPr lang="en-US"/>
              <a:pPr/>
              <a:t>27</a:t>
            </a:fld>
            <a:endParaRPr lang="en-US"/>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D147EF46-9DA3-6E46-94B5-2216F70E5464}" type="slidenum">
              <a:rPr lang="en-US"/>
              <a:pPr/>
              <a:t>28</a:t>
            </a:fld>
            <a:endParaRPr lang="en-US"/>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E105D69-DCF8-F94E-9363-686B99F0B51E}" type="slidenum">
              <a:rPr lang="en-US"/>
              <a:pPr/>
              <a:t>29</a:t>
            </a:fld>
            <a:endParaRPr lang="en-US"/>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9C235A30-91FD-7D43-9CF2-337D6BD22DC0}" type="slidenum">
              <a:rPr lang="en-US"/>
              <a:pPr/>
              <a:t>3</a:t>
            </a:fld>
            <a:endParaRPr lang="en-US"/>
          </a:p>
        </p:txBody>
      </p:sp>
      <p:sp>
        <p:nvSpPr>
          <p:cNvPr id="19459" name="Rectangle 1026"/>
          <p:cNvSpPr>
            <a:spLocks noChangeArrowheads="1" noTextEdit="1"/>
          </p:cNvSpPr>
          <p:nvPr>
            <p:ph type="sldImg"/>
          </p:nvPr>
        </p:nvSpPr>
        <p:spPr>
          <a:ln/>
        </p:spPr>
      </p:sp>
      <p:sp>
        <p:nvSpPr>
          <p:cNvPr id="19460" name="Rectangle 1027"/>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455A5F97-3144-FB4A-A865-F0BB826ABCAD}" type="slidenum">
              <a:rPr lang="en-US"/>
              <a:pPr/>
              <a:t>30</a:t>
            </a:fld>
            <a:endParaRPr lang="en-US"/>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E5E3C72-D777-CD44-A705-1A5AC466750F}" type="slidenum">
              <a:rPr lang="en-US"/>
              <a:pPr/>
              <a:t>31</a:t>
            </a:fld>
            <a:endParaRPr lang="en-US"/>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474D9B46-0A4C-1E43-9229-FD40FE498DDA}" type="slidenum">
              <a:rPr lang="en-US"/>
              <a:pPr/>
              <a:t>32</a:t>
            </a:fld>
            <a:endParaRPr lang="en-US"/>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3623038B-B671-414B-810F-A3039AAEE3FB}" type="slidenum">
              <a:rPr lang="en-US"/>
              <a:pPr/>
              <a:t>33</a:t>
            </a:fld>
            <a:endParaRPr lang="en-US"/>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903D7CF-32CE-324D-BE97-F15ABAD06634}" type="slidenum">
              <a:rPr lang="en-US"/>
              <a:pPr/>
              <a:t>34</a:t>
            </a:fld>
            <a:endParaRPr lang="en-US"/>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C5EB279-8E48-4C49-879E-4CF42E6E4E56}" type="slidenum">
              <a:rPr lang="en-US"/>
              <a:pPr/>
              <a:t>35</a:t>
            </a:fld>
            <a:endParaRPr lang="en-US"/>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349F256-857F-1A4B-8616-93EBFFB719EC}" type="slidenum">
              <a:rPr lang="en-US"/>
              <a:pPr/>
              <a:t>36</a:t>
            </a:fld>
            <a:endParaRPr lang="en-US"/>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7680395-0FE1-544B-99D6-1B9A17B397F2}" type="slidenum">
              <a:rPr lang="en-US"/>
              <a:pPr/>
              <a:t>37</a:t>
            </a:fld>
            <a:endParaRPr lang="en-US"/>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91CF9606-645C-C84A-BA66-259803DA46FA}" type="slidenum">
              <a:rPr lang="en-US"/>
              <a:pPr/>
              <a:t>38</a:t>
            </a:fld>
            <a:endParaRPr lang="en-US"/>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E6265EF-BDD2-FC49-9746-F76C7B36303F}" type="slidenum">
              <a:rPr lang="en-US"/>
              <a:pPr/>
              <a:t>39</a:t>
            </a:fld>
            <a:endParaRPr lang="en-US"/>
          </a:p>
        </p:txBody>
      </p:sp>
      <p:sp>
        <p:nvSpPr>
          <p:cNvPr id="93187" name="Rectangle 2"/>
          <p:cNvSpPr>
            <a:spLocks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26C8FC9E-B099-E043-85E2-C1D06BC34982}" type="slidenum">
              <a:rPr lang="en-US"/>
              <a:pPr/>
              <a:t>4</a:t>
            </a:fld>
            <a:endParaRPr lang="en-US"/>
          </a:p>
        </p:txBody>
      </p:sp>
      <p:sp>
        <p:nvSpPr>
          <p:cNvPr id="21507" name="Rectangle 1026"/>
          <p:cNvSpPr>
            <a:spLocks noChangeArrowheads="1" noTextEdit="1"/>
          </p:cNvSpPr>
          <p:nvPr>
            <p:ph type="sldImg"/>
          </p:nvPr>
        </p:nvSpPr>
        <p:spPr>
          <a:ln/>
        </p:spPr>
      </p:sp>
      <p:sp>
        <p:nvSpPr>
          <p:cNvPr id="21508" name="Rectangle 1027"/>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C14BD41D-3D65-6543-8EA6-BC0093D2E35F}" type="slidenum">
              <a:rPr lang="en-US"/>
              <a:pPr/>
              <a:t>40</a:t>
            </a:fld>
            <a:endParaRPr lang="en-US"/>
          </a:p>
        </p:txBody>
      </p:sp>
      <p:sp>
        <p:nvSpPr>
          <p:cNvPr id="95235" name="Rectangle 2"/>
          <p:cNvSpPr>
            <a:spLocks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2C66C83D-D4C5-7441-8E83-5F820FCB14FA}" type="slidenum">
              <a:rPr lang="en-US"/>
              <a:pPr/>
              <a:t>41</a:t>
            </a:fld>
            <a:endParaRPr lang="en-US"/>
          </a:p>
        </p:txBody>
      </p:sp>
      <p:sp>
        <p:nvSpPr>
          <p:cNvPr id="97283" name="Rectangle 2"/>
          <p:cNvSpPr>
            <a:spLocks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B3A3F01C-9727-5A49-AAE9-DA3017F50AD6}" type="slidenum">
              <a:rPr lang="en-US"/>
              <a:pPr/>
              <a:t>42</a:t>
            </a:fld>
            <a:endParaRPr lang="en-US"/>
          </a:p>
        </p:txBody>
      </p:sp>
      <p:sp>
        <p:nvSpPr>
          <p:cNvPr id="99331" name="Rectangle 2"/>
          <p:cNvSpPr>
            <a:spLocks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FFE9F288-27FD-5E45-8004-0C11A55C0FA6}" type="slidenum">
              <a:rPr lang="en-US"/>
              <a:pPr/>
              <a:t>5</a:t>
            </a:fld>
            <a:endParaRPr lang="en-US"/>
          </a:p>
        </p:txBody>
      </p:sp>
      <p:sp>
        <p:nvSpPr>
          <p:cNvPr id="23555" name="Rectangle 2"/>
          <p:cNvSpPr>
            <a:spLocks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70E47A18-E84F-064C-A2E4-AAB014BE2CFE}" type="slidenum">
              <a:rPr lang="en-US"/>
              <a:pPr/>
              <a:t>6</a:t>
            </a:fld>
            <a:endParaRPr lang="en-US"/>
          </a:p>
        </p:txBody>
      </p:sp>
      <p:sp>
        <p:nvSpPr>
          <p:cNvPr id="25603" name="Rectangle 1026"/>
          <p:cNvSpPr>
            <a:spLocks noChangeArrowheads="1" noTextEdit="1"/>
          </p:cNvSpPr>
          <p:nvPr>
            <p:ph type="sldImg"/>
          </p:nvPr>
        </p:nvSpPr>
        <p:spPr>
          <a:ln/>
        </p:spPr>
      </p:sp>
      <p:sp>
        <p:nvSpPr>
          <p:cNvPr id="25604" name="Rectangle 1027"/>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88847757-A83F-6E4D-8DFA-6690563EB0D5}" type="slidenum">
              <a:rPr lang="en-US"/>
              <a:pPr/>
              <a:t>7</a:t>
            </a:fld>
            <a:endParaRPr lang="en-US"/>
          </a:p>
        </p:txBody>
      </p:sp>
      <p:sp>
        <p:nvSpPr>
          <p:cNvPr id="27651" name="Rectangle 1026"/>
          <p:cNvSpPr>
            <a:spLocks noChangeArrowheads="1" noTextEdit="1"/>
          </p:cNvSpPr>
          <p:nvPr>
            <p:ph type="sldImg"/>
          </p:nvPr>
        </p:nvSpPr>
        <p:spPr>
          <a:ln/>
        </p:spPr>
      </p:sp>
      <p:sp>
        <p:nvSpPr>
          <p:cNvPr id="27652" name="Rectangle 1027"/>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64F3E14-8B1C-CD4E-A042-909D4F0CAA92}" type="slidenum">
              <a:rPr lang="en-US"/>
              <a:pPr/>
              <a:t>8</a:t>
            </a:fld>
            <a:endParaRPr lang="en-US"/>
          </a:p>
        </p:txBody>
      </p:sp>
      <p:sp>
        <p:nvSpPr>
          <p:cNvPr id="29699" name="Rectangle 1026"/>
          <p:cNvSpPr>
            <a:spLocks noChangeArrowheads="1" noTextEdit="1"/>
          </p:cNvSpPr>
          <p:nvPr>
            <p:ph type="sldImg"/>
          </p:nvPr>
        </p:nvSpPr>
        <p:spPr>
          <a:ln/>
        </p:spPr>
      </p:sp>
      <p:sp>
        <p:nvSpPr>
          <p:cNvPr id="29700" name="Rectangle 1027"/>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3535FFA-5269-5F47-8968-4CE8CB09CB14}" type="slidenum">
              <a:rPr lang="en-US"/>
              <a:pPr/>
              <a:t>9</a:t>
            </a:fld>
            <a:endParaRPr lang="en-US"/>
          </a:p>
        </p:txBody>
      </p:sp>
      <p:sp>
        <p:nvSpPr>
          <p:cNvPr id="31747" name="Rectangle 1026"/>
          <p:cNvSpPr>
            <a:spLocks noChangeArrowheads="1" noTextEdit="1"/>
          </p:cNvSpPr>
          <p:nvPr>
            <p:ph type="sldImg"/>
          </p:nvPr>
        </p:nvSpPr>
        <p:spPr>
          <a:ln/>
        </p:spPr>
      </p:sp>
      <p:sp>
        <p:nvSpPr>
          <p:cNvPr id="31748" name="Rectangle 1027"/>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4" name="Rectangle 2" descr="Canvas"/>
          <p:cNvSpPr>
            <a:spLocks noChangeArrowheads="1"/>
          </p:cNvSpPr>
          <p:nvPr/>
        </p:nvSpPr>
        <p:spPr bwMode="white">
          <a:xfrm>
            <a:off x="528638" y="201613"/>
            <a:ext cx="8397875" cy="6467475"/>
          </a:xfrm>
          <a:prstGeom prst="rect">
            <a:avLst/>
          </a:prstGeom>
          <a:blipFill dpi="0" rotWithShape="0">
            <a:blip r:embed="rId2"/>
            <a:srcRect/>
            <a:tile tx="0" ty="0" sx="100000" sy="100000" flip="none" algn="tl"/>
          </a:blipFill>
          <a:ln w="9525">
            <a:noFill/>
            <a:miter lim="800000"/>
            <a:headEnd/>
            <a:tailEnd/>
          </a:ln>
        </p:spPr>
        <p:txBody>
          <a:bodyPr wrap="none" anchor="ctr">
            <a:prstTxWarp prst="textNoShape">
              <a:avLst/>
            </a:prstTxWarp>
          </a:bodyPr>
          <a:lstStyle/>
          <a:p>
            <a:pPr algn="ctr">
              <a:defRPr/>
            </a:pPr>
            <a:endParaRPr kumimoji="1" lang="en-US"/>
          </a:p>
        </p:txBody>
      </p:sp>
      <p:pic>
        <p:nvPicPr>
          <p:cNvPr id="5" name="Picture 3" descr="minispir"/>
          <p:cNvPicPr>
            <a:picLocks noChangeAspect="1" noChangeArrowheads="1"/>
          </p:cNvPicPr>
          <p:nvPr/>
        </p:nvPicPr>
        <p:blipFill>
          <a:blip r:embed="rId3"/>
          <a:srcRect/>
          <a:stretch>
            <a:fillRect/>
          </a:stretch>
        </p:blipFill>
        <p:spPr bwMode="ltGray">
          <a:xfrm>
            <a:off x="0" y="50800"/>
            <a:ext cx="1181100" cy="4286250"/>
          </a:xfrm>
          <a:prstGeom prst="rect">
            <a:avLst/>
          </a:prstGeom>
          <a:noFill/>
          <a:ln w="9525">
            <a:noFill/>
            <a:miter lim="800000"/>
            <a:headEnd/>
            <a:tailEnd/>
          </a:ln>
        </p:spPr>
      </p:pic>
      <p:sp>
        <p:nvSpPr>
          <p:cNvPr id="6" name="Rectangle 4" descr="Canvas"/>
          <p:cNvSpPr>
            <a:spLocks noChangeArrowheads="1"/>
          </p:cNvSpPr>
          <p:nvPr/>
        </p:nvSpPr>
        <p:spPr bwMode="white">
          <a:xfrm>
            <a:off x="596900" y="4130675"/>
            <a:ext cx="1041400" cy="457200"/>
          </a:xfrm>
          <a:prstGeom prst="rect">
            <a:avLst/>
          </a:prstGeom>
          <a:blipFill dpi="0" rotWithShape="0">
            <a:blip r:embed="rId2"/>
            <a:srcRect/>
            <a:tile tx="0" ty="0" sx="100000" sy="100000" flip="none" algn="tl"/>
          </a:blipFill>
          <a:ln w="9525">
            <a:noFill/>
            <a:miter lim="800000"/>
            <a:headEnd/>
            <a:tailEnd/>
          </a:ln>
          <a:effectLst/>
        </p:spPr>
        <p:txBody>
          <a:bodyPr wrap="none" anchor="ctr">
            <a:prstTxWarp prst="textNoShape">
              <a:avLst/>
            </a:prstTxWarp>
          </a:bodyPr>
          <a:lstStyle/>
          <a:p>
            <a:pPr algn="ctr">
              <a:defRPr/>
            </a:pPr>
            <a:endParaRPr kumimoji="1" lang="en-US"/>
          </a:p>
        </p:txBody>
      </p:sp>
      <p:pic>
        <p:nvPicPr>
          <p:cNvPr id="7" name="Picture 5" descr="minispir"/>
          <p:cNvPicPr>
            <a:picLocks noChangeAspect="1" noChangeArrowheads="1"/>
          </p:cNvPicPr>
          <p:nvPr/>
        </p:nvPicPr>
        <p:blipFill>
          <a:blip r:embed="rId3"/>
          <a:srcRect t="39999"/>
          <a:stretch>
            <a:fillRect/>
          </a:stretch>
        </p:blipFill>
        <p:spPr bwMode="ltGray">
          <a:xfrm>
            <a:off x="0" y="4222750"/>
            <a:ext cx="1181100" cy="2571750"/>
          </a:xfrm>
          <a:prstGeom prst="rect">
            <a:avLst/>
          </a:prstGeom>
          <a:noFill/>
          <a:ln w="9525">
            <a:noFill/>
            <a:miter lim="800000"/>
            <a:headEnd/>
            <a:tailEnd/>
          </a:ln>
        </p:spPr>
      </p:pic>
      <p:sp>
        <p:nvSpPr>
          <p:cNvPr id="3078" name="Rectangle 6"/>
          <p:cNvSpPr>
            <a:spLocks noGrp="1" noChangeArrowheads="1"/>
          </p:cNvSpPr>
          <p:nvPr>
            <p:ph type="ctrTitle"/>
          </p:nvPr>
        </p:nvSpPr>
        <p:spPr>
          <a:xfrm>
            <a:off x="914400" y="2057400"/>
            <a:ext cx="7721600" cy="1143000"/>
          </a:xfrm>
        </p:spPr>
        <p:txBody>
          <a:bodyPr/>
          <a:lstStyle>
            <a:lvl1pPr>
              <a:defRPr/>
            </a:lvl1pPr>
          </a:lstStyle>
          <a:p>
            <a:r>
              <a:rPr lang="en-US"/>
              <a:t>Click to edit Master title style</a:t>
            </a:r>
          </a:p>
        </p:txBody>
      </p:sp>
      <p:sp>
        <p:nvSpPr>
          <p:cNvPr id="3079"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r>
              <a:rPr lang="en-US"/>
              <a:t>Click to edit Master subtitle style</a:t>
            </a:r>
          </a:p>
        </p:txBody>
      </p:sp>
      <p:sp>
        <p:nvSpPr>
          <p:cNvPr id="8" name="Rectangle 11"/>
          <p:cNvSpPr>
            <a:spLocks noGrp="1" noChangeArrowheads="1"/>
          </p:cNvSpPr>
          <p:nvPr>
            <p:ph type="dt" sz="quarter" idx="10"/>
          </p:nvPr>
        </p:nvSpPr>
        <p:spPr>
          <a:xfrm>
            <a:off x="1084263" y="6096000"/>
            <a:ext cx="1905000" cy="457200"/>
          </a:xfrm>
        </p:spPr>
        <p:txBody>
          <a:bodyPr/>
          <a:lstStyle>
            <a:lvl1pPr>
              <a:defRPr/>
            </a:lvl1pPr>
          </a:lstStyle>
          <a:p>
            <a:pPr>
              <a:defRPr/>
            </a:pPr>
            <a:endParaRPr lang="en-US"/>
          </a:p>
        </p:txBody>
      </p:sp>
      <p:sp>
        <p:nvSpPr>
          <p:cNvPr id="9" name="Rectangle 12"/>
          <p:cNvSpPr>
            <a:spLocks noGrp="1" noChangeArrowheads="1"/>
          </p:cNvSpPr>
          <p:nvPr>
            <p:ph type="ftr" sz="quarter" idx="11"/>
          </p:nvPr>
        </p:nvSpPr>
        <p:spPr>
          <a:xfrm>
            <a:off x="3522663" y="6096000"/>
            <a:ext cx="2895600" cy="457200"/>
          </a:xfrm>
        </p:spPr>
        <p:txBody>
          <a:bodyPr/>
          <a:lstStyle>
            <a:lvl1pPr>
              <a:defRPr/>
            </a:lvl1pPr>
          </a:lstStyle>
          <a:p>
            <a:pPr>
              <a:defRPr/>
            </a:pPr>
            <a:endParaRPr lang="en-US"/>
          </a:p>
        </p:txBody>
      </p:sp>
      <p:sp>
        <p:nvSpPr>
          <p:cNvPr id="10" name="Rectangle 13"/>
          <p:cNvSpPr>
            <a:spLocks noGrp="1" noChangeArrowheads="1"/>
          </p:cNvSpPr>
          <p:nvPr>
            <p:ph type="sldNum" sz="quarter" idx="12"/>
          </p:nvPr>
        </p:nvSpPr>
        <p:spPr>
          <a:xfrm>
            <a:off x="6951663" y="6096000"/>
            <a:ext cx="1905000" cy="457200"/>
          </a:xfrm>
        </p:spPr>
        <p:txBody>
          <a:bodyPr/>
          <a:lstStyle>
            <a:lvl1pPr>
              <a:defRPr/>
            </a:lvl1pPr>
          </a:lstStyle>
          <a:p>
            <a:pPr>
              <a:defRPr/>
            </a:pPr>
            <a:fld id="{1A574659-70B7-2746-9CA8-4A2558D97D8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p>
        </p:txBody>
      </p:sp>
      <p:sp>
        <p:nvSpPr>
          <p:cNvPr id="5" name="Rectangle 48"/>
          <p:cNvSpPr>
            <a:spLocks noGrp="1" noChangeArrowheads="1"/>
          </p:cNvSpPr>
          <p:nvPr>
            <p:ph type="ftr" sz="quarter" idx="11"/>
          </p:nvPr>
        </p:nvSpPr>
        <p:spPr>
          <a:ln/>
        </p:spPr>
        <p:txBody>
          <a:bodyPr/>
          <a:lstStyle>
            <a:lvl1pPr>
              <a:defRPr/>
            </a:lvl1pPr>
          </a:lstStyle>
          <a:p>
            <a:pPr>
              <a:defRPr/>
            </a:pPr>
            <a:endParaRPr lang="en-US"/>
          </a:p>
        </p:txBody>
      </p:sp>
      <p:sp>
        <p:nvSpPr>
          <p:cNvPr id="6" name="Rectangle 49"/>
          <p:cNvSpPr>
            <a:spLocks noGrp="1" noChangeArrowheads="1"/>
          </p:cNvSpPr>
          <p:nvPr>
            <p:ph type="sldNum" sz="quarter" idx="12"/>
          </p:nvPr>
        </p:nvSpPr>
        <p:spPr>
          <a:ln/>
        </p:spPr>
        <p:txBody>
          <a:bodyPr/>
          <a:lstStyle>
            <a:lvl1pPr>
              <a:defRPr/>
            </a:lvl1pPr>
          </a:lstStyle>
          <a:p>
            <a:pPr>
              <a:defRPr/>
            </a:pPr>
            <a:fld id="{E6E60E10-33FC-B148-BFBE-43588C7489D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381000"/>
            <a:ext cx="55626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p>
        </p:txBody>
      </p:sp>
      <p:sp>
        <p:nvSpPr>
          <p:cNvPr id="5" name="Rectangle 48"/>
          <p:cNvSpPr>
            <a:spLocks noGrp="1" noChangeArrowheads="1"/>
          </p:cNvSpPr>
          <p:nvPr>
            <p:ph type="ftr" sz="quarter" idx="11"/>
          </p:nvPr>
        </p:nvSpPr>
        <p:spPr>
          <a:ln/>
        </p:spPr>
        <p:txBody>
          <a:bodyPr/>
          <a:lstStyle>
            <a:lvl1pPr>
              <a:defRPr/>
            </a:lvl1pPr>
          </a:lstStyle>
          <a:p>
            <a:pPr>
              <a:defRPr/>
            </a:pPr>
            <a:endParaRPr lang="en-US"/>
          </a:p>
        </p:txBody>
      </p:sp>
      <p:sp>
        <p:nvSpPr>
          <p:cNvPr id="6" name="Rectangle 49"/>
          <p:cNvSpPr>
            <a:spLocks noGrp="1" noChangeArrowheads="1"/>
          </p:cNvSpPr>
          <p:nvPr>
            <p:ph type="sldNum" sz="quarter" idx="12"/>
          </p:nvPr>
        </p:nvSpPr>
        <p:spPr>
          <a:ln/>
        </p:spPr>
        <p:txBody>
          <a:bodyPr/>
          <a:lstStyle>
            <a:lvl1pPr>
              <a:defRPr/>
            </a:lvl1pPr>
          </a:lstStyle>
          <a:p>
            <a:pPr>
              <a:defRPr/>
            </a:pPr>
            <a:fld id="{F50E5EEC-27E6-7949-A1B9-6F8C699E906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p>
        </p:txBody>
      </p:sp>
      <p:sp>
        <p:nvSpPr>
          <p:cNvPr id="5" name="Rectangle 48"/>
          <p:cNvSpPr>
            <a:spLocks noGrp="1" noChangeArrowheads="1"/>
          </p:cNvSpPr>
          <p:nvPr>
            <p:ph type="ftr" sz="quarter" idx="11"/>
          </p:nvPr>
        </p:nvSpPr>
        <p:spPr>
          <a:ln/>
        </p:spPr>
        <p:txBody>
          <a:bodyPr/>
          <a:lstStyle>
            <a:lvl1pPr>
              <a:defRPr/>
            </a:lvl1pPr>
          </a:lstStyle>
          <a:p>
            <a:pPr>
              <a:defRPr/>
            </a:pPr>
            <a:endParaRPr lang="en-US"/>
          </a:p>
        </p:txBody>
      </p:sp>
      <p:sp>
        <p:nvSpPr>
          <p:cNvPr id="6" name="Rectangle 49"/>
          <p:cNvSpPr>
            <a:spLocks noGrp="1" noChangeArrowheads="1"/>
          </p:cNvSpPr>
          <p:nvPr>
            <p:ph type="sldNum" sz="quarter" idx="12"/>
          </p:nvPr>
        </p:nvSpPr>
        <p:spPr>
          <a:ln/>
        </p:spPr>
        <p:txBody>
          <a:bodyPr/>
          <a:lstStyle>
            <a:lvl1pPr>
              <a:defRPr/>
            </a:lvl1pPr>
          </a:lstStyle>
          <a:p>
            <a:pPr>
              <a:defRPr/>
            </a:pPr>
            <a:fld id="{6053B7A5-CF8D-C548-B5CF-99AB010981C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7"/>
          <p:cNvSpPr>
            <a:spLocks noGrp="1" noChangeArrowheads="1"/>
          </p:cNvSpPr>
          <p:nvPr>
            <p:ph type="dt" sz="half" idx="10"/>
          </p:nvPr>
        </p:nvSpPr>
        <p:spPr>
          <a:ln/>
        </p:spPr>
        <p:txBody>
          <a:bodyPr/>
          <a:lstStyle>
            <a:lvl1pPr>
              <a:defRPr/>
            </a:lvl1pPr>
          </a:lstStyle>
          <a:p>
            <a:pPr>
              <a:defRPr/>
            </a:pPr>
            <a:endParaRPr lang="en-US"/>
          </a:p>
        </p:txBody>
      </p:sp>
      <p:sp>
        <p:nvSpPr>
          <p:cNvPr id="5" name="Rectangle 48"/>
          <p:cNvSpPr>
            <a:spLocks noGrp="1" noChangeArrowheads="1"/>
          </p:cNvSpPr>
          <p:nvPr>
            <p:ph type="ftr" sz="quarter" idx="11"/>
          </p:nvPr>
        </p:nvSpPr>
        <p:spPr>
          <a:ln/>
        </p:spPr>
        <p:txBody>
          <a:bodyPr/>
          <a:lstStyle>
            <a:lvl1pPr>
              <a:defRPr/>
            </a:lvl1pPr>
          </a:lstStyle>
          <a:p>
            <a:pPr>
              <a:defRPr/>
            </a:pPr>
            <a:endParaRPr lang="en-US"/>
          </a:p>
        </p:txBody>
      </p:sp>
      <p:sp>
        <p:nvSpPr>
          <p:cNvPr id="6" name="Rectangle 49"/>
          <p:cNvSpPr>
            <a:spLocks noGrp="1" noChangeArrowheads="1"/>
          </p:cNvSpPr>
          <p:nvPr>
            <p:ph type="sldNum" sz="quarter" idx="12"/>
          </p:nvPr>
        </p:nvSpPr>
        <p:spPr>
          <a:ln/>
        </p:spPr>
        <p:txBody>
          <a:bodyPr/>
          <a:lstStyle>
            <a:lvl1pPr>
              <a:defRPr/>
            </a:lvl1pPr>
          </a:lstStyle>
          <a:p>
            <a:pPr>
              <a:defRPr/>
            </a:pPr>
            <a:fld id="{0C1217F7-AC10-6B4B-AF57-2E36053C356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7"/>
          <p:cNvSpPr>
            <a:spLocks noGrp="1" noChangeArrowheads="1"/>
          </p:cNvSpPr>
          <p:nvPr>
            <p:ph type="dt" sz="half" idx="10"/>
          </p:nvPr>
        </p:nvSpPr>
        <p:spPr>
          <a:ln/>
        </p:spPr>
        <p:txBody>
          <a:bodyPr/>
          <a:lstStyle>
            <a:lvl1pPr>
              <a:defRPr/>
            </a:lvl1pPr>
          </a:lstStyle>
          <a:p>
            <a:pPr>
              <a:defRPr/>
            </a:pPr>
            <a:endParaRPr lang="en-US"/>
          </a:p>
        </p:txBody>
      </p:sp>
      <p:sp>
        <p:nvSpPr>
          <p:cNvPr id="6" name="Rectangle 48"/>
          <p:cNvSpPr>
            <a:spLocks noGrp="1" noChangeArrowheads="1"/>
          </p:cNvSpPr>
          <p:nvPr>
            <p:ph type="ftr" sz="quarter" idx="11"/>
          </p:nvPr>
        </p:nvSpPr>
        <p:spPr>
          <a:ln/>
        </p:spPr>
        <p:txBody>
          <a:bodyPr/>
          <a:lstStyle>
            <a:lvl1pPr>
              <a:defRPr/>
            </a:lvl1pPr>
          </a:lstStyle>
          <a:p>
            <a:pPr>
              <a:defRPr/>
            </a:pPr>
            <a:endParaRPr lang="en-US"/>
          </a:p>
        </p:txBody>
      </p:sp>
      <p:sp>
        <p:nvSpPr>
          <p:cNvPr id="7" name="Rectangle 49"/>
          <p:cNvSpPr>
            <a:spLocks noGrp="1" noChangeArrowheads="1"/>
          </p:cNvSpPr>
          <p:nvPr>
            <p:ph type="sldNum" sz="quarter" idx="12"/>
          </p:nvPr>
        </p:nvSpPr>
        <p:spPr>
          <a:ln/>
        </p:spPr>
        <p:txBody>
          <a:bodyPr/>
          <a:lstStyle>
            <a:lvl1pPr>
              <a:defRPr/>
            </a:lvl1pPr>
          </a:lstStyle>
          <a:p>
            <a:pPr>
              <a:defRPr/>
            </a:pPr>
            <a:fld id="{46C3800E-3F56-B44F-9C76-4CE6CC4930E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7"/>
          <p:cNvSpPr>
            <a:spLocks noGrp="1" noChangeArrowheads="1"/>
          </p:cNvSpPr>
          <p:nvPr>
            <p:ph type="dt" sz="half" idx="10"/>
          </p:nvPr>
        </p:nvSpPr>
        <p:spPr>
          <a:ln/>
        </p:spPr>
        <p:txBody>
          <a:bodyPr/>
          <a:lstStyle>
            <a:lvl1pPr>
              <a:defRPr/>
            </a:lvl1pPr>
          </a:lstStyle>
          <a:p>
            <a:pPr>
              <a:defRPr/>
            </a:pPr>
            <a:endParaRPr lang="en-US"/>
          </a:p>
        </p:txBody>
      </p:sp>
      <p:sp>
        <p:nvSpPr>
          <p:cNvPr id="8" name="Rectangle 48"/>
          <p:cNvSpPr>
            <a:spLocks noGrp="1" noChangeArrowheads="1"/>
          </p:cNvSpPr>
          <p:nvPr>
            <p:ph type="ftr" sz="quarter" idx="11"/>
          </p:nvPr>
        </p:nvSpPr>
        <p:spPr>
          <a:ln/>
        </p:spPr>
        <p:txBody>
          <a:bodyPr/>
          <a:lstStyle>
            <a:lvl1pPr>
              <a:defRPr/>
            </a:lvl1pPr>
          </a:lstStyle>
          <a:p>
            <a:pPr>
              <a:defRPr/>
            </a:pPr>
            <a:endParaRPr lang="en-US"/>
          </a:p>
        </p:txBody>
      </p:sp>
      <p:sp>
        <p:nvSpPr>
          <p:cNvPr id="9" name="Rectangle 49"/>
          <p:cNvSpPr>
            <a:spLocks noGrp="1" noChangeArrowheads="1"/>
          </p:cNvSpPr>
          <p:nvPr>
            <p:ph type="sldNum" sz="quarter" idx="12"/>
          </p:nvPr>
        </p:nvSpPr>
        <p:spPr>
          <a:ln/>
        </p:spPr>
        <p:txBody>
          <a:bodyPr/>
          <a:lstStyle>
            <a:lvl1pPr>
              <a:defRPr/>
            </a:lvl1pPr>
          </a:lstStyle>
          <a:p>
            <a:pPr>
              <a:defRPr/>
            </a:pPr>
            <a:fld id="{8A78D154-619A-3E4A-ACBE-0BFD70CAB2A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7"/>
          <p:cNvSpPr>
            <a:spLocks noGrp="1" noChangeArrowheads="1"/>
          </p:cNvSpPr>
          <p:nvPr>
            <p:ph type="dt" sz="half" idx="10"/>
          </p:nvPr>
        </p:nvSpPr>
        <p:spPr>
          <a:ln/>
        </p:spPr>
        <p:txBody>
          <a:bodyPr/>
          <a:lstStyle>
            <a:lvl1pPr>
              <a:defRPr/>
            </a:lvl1pPr>
          </a:lstStyle>
          <a:p>
            <a:pPr>
              <a:defRPr/>
            </a:pPr>
            <a:endParaRPr lang="en-US"/>
          </a:p>
        </p:txBody>
      </p:sp>
      <p:sp>
        <p:nvSpPr>
          <p:cNvPr id="4" name="Rectangle 48"/>
          <p:cNvSpPr>
            <a:spLocks noGrp="1" noChangeArrowheads="1"/>
          </p:cNvSpPr>
          <p:nvPr>
            <p:ph type="ftr" sz="quarter" idx="11"/>
          </p:nvPr>
        </p:nvSpPr>
        <p:spPr>
          <a:ln/>
        </p:spPr>
        <p:txBody>
          <a:bodyPr/>
          <a:lstStyle>
            <a:lvl1pPr>
              <a:defRPr/>
            </a:lvl1pPr>
          </a:lstStyle>
          <a:p>
            <a:pPr>
              <a:defRPr/>
            </a:pPr>
            <a:endParaRPr lang="en-US"/>
          </a:p>
        </p:txBody>
      </p:sp>
      <p:sp>
        <p:nvSpPr>
          <p:cNvPr id="5" name="Rectangle 49"/>
          <p:cNvSpPr>
            <a:spLocks noGrp="1" noChangeArrowheads="1"/>
          </p:cNvSpPr>
          <p:nvPr>
            <p:ph type="sldNum" sz="quarter" idx="12"/>
          </p:nvPr>
        </p:nvSpPr>
        <p:spPr>
          <a:ln/>
        </p:spPr>
        <p:txBody>
          <a:bodyPr/>
          <a:lstStyle>
            <a:lvl1pPr>
              <a:defRPr/>
            </a:lvl1pPr>
          </a:lstStyle>
          <a:p>
            <a:pPr>
              <a:defRPr/>
            </a:pPr>
            <a:fld id="{894D25C3-548C-BC47-BE23-D5F62D5B443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a:defRPr/>
            </a:pPr>
            <a:endParaRPr lang="en-US"/>
          </a:p>
        </p:txBody>
      </p:sp>
      <p:sp>
        <p:nvSpPr>
          <p:cNvPr id="3" name="Rectangle 48"/>
          <p:cNvSpPr>
            <a:spLocks noGrp="1" noChangeArrowheads="1"/>
          </p:cNvSpPr>
          <p:nvPr>
            <p:ph type="ftr" sz="quarter" idx="11"/>
          </p:nvPr>
        </p:nvSpPr>
        <p:spPr>
          <a:ln/>
        </p:spPr>
        <p:txBody>
          <a:bodyPr/>
          <a:lstStyle>
            <a:lvl1pPr>
              <a:defRPr/>
            </a:lvl1pPr>
          </a:lstStyle>
          <a:p>
            <a:pPr>
              <a:defRPr/>
            </a:pPr>
            <a:endParaRPr lang="en-US"/>
          </a:p>
        </p:txBody>
      </p:sp>
      <p:sp>
        <p:nvSpPr>
          <p:cNvPr id="4" name="Rectangle 49"/>
          <p:cNvSpPr>
            <a:spLocks noGrp="1" noChangeArrowheads="1"/>
          </p:cNvSpPr>
          <p:nvPr>
            <p:ph type="sldNum" sz="quarter" idx="12"/>
          </p:nvPr>
        </p:nvSpPr>
        <p:spPr>
          <a:ln/>
        </p:spPr>
        <p:txBody>
          <a:bodyPr/>
          <a:lstStyle>
            <a:lvl1pPr>
              <a:defRPr/>
            </a:lvl1pPr>
          </a:lstStyle>
          <a:p>
            <a:pPr>
              <a:defRPr/>
            </a:pPr>
            <a:fld id="{9CF1EB4D-ABC1-1D46-912A-EC4103B942E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p>
        </p:txBody>
      </p:sp>
      <p:sp>
        <p:nvSpPr>
          <p:cNvPr id="6" name="Rectangle 48"/>
          <p:cNvSpPr>
            <a:spLocks noGrp="1" noChangeArrowheads="1"/>
          </p:cNvSpPr>
          <p:nvPr>
            <p:ph type="ftr" sz="quarter" idx="11"/>
          </p:nvPr>
        </p:nvSpPr>
        <p:spPr>
          <a:ln/>
        </p:spPr>
        <p:txBody>
          <a:bodyPr/>
          <a:lstStyle>
            <a:lvl1pPr>
              <a:defRPr/>
            </a:lvl1pPr>
          </a:lstStyle>
          <a:p>
            <a:pPr>
              <a:defRPr/>
            </a:pPr>
            <a:endParaRPr lang="en-US"/>
          </a:p>
        </p:txBody>
      </p:sp>
      <p:sp>
        <p:nvSpPr>
          <p:cNvPr id="7" name="Rectangle 49"/>
          <p:cNvSpPr>
            <a:spLocks noGrp="1" noChangeArrowheads="1"/>
          </p:cNvSpPr>
          <p:nvPr>
            <p:ph type="sldNum" sz="quarter" idx="12"/>
          </p:nvPr>
        </p:nvSpPr>
        <p:spPr>
          <a:ln/>
        </p:spPr>
        <p:txBody>
          <a:bodyPr/>
          <a:lstStyle>
            <a:lvl1pPr>
              <a:defRPr/>
            </a:lvl1pPr>
          </a:lstStyle>
          <a:p>
            <a:pPr>
              <a:defRPr/>
            </a:pPr>
            <a:fld id="{93939ACA-B8B4-504F-846E-C1125E4B726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p>
        </p:txBody>
      </p:sp>
      <p:sp>
        <p:nvSpPr>
          <p:cNvPr id="6" name="Rectangle 48"/>
          <p:cNvSpPr>
            <a:spLocks noGrp="1" noChangeArrowheads="1"/>
          </p:cNvSpPr>
          <p:nvPr>
            <p:ph type="ftr" sz="quarter" idx="11"/>
          </p:nvPr>
        </p:nvSpPr>
        <p:spPr>
          <a:ln/>
        </p:spPr>
        <p:txBody>
          <a:bodyPr/>
          <a:lstStyle>
            <a:lvl1pPr>
              <a:defRPr/>
            </a:lvl1pPr>
          </a:lstStyle>
          <a:p>
            <a:pPr>
              <a:defRPr/>
            </a:pPr>
            <a:endParaRPr lang="en-US"/>
          </a:p>
        </p:txBody>
      </p:sp>
      <p:sp>
        <p:nvSpPr>
          <p:cNvPr id="7" name="Rectangle 49"/>
          <p:cNvSpPr>
            <a:spLocks noGrp="1" noChangeArrowheads="1"/>
          </p:cNvSpPr>
          <p:nvPr>
            <p:ph type="sldNum" sz="quarter" idx="12"/>
          </p:nvPr>
        </p:nvSpPr>
        <p:spPr>
          <a:ln/>
        </p:spPr>
        <p:txBody>
          <a:bodyPr/>
          <a:lstStyle>
            <a:lvl1pPr>
              <a:defRPr/>
            </a:lvl1pPr>
          </a:lstStyle>
          <a:p>
            <a:pPr>
              <a:defRPr/>
            </a:pPr>
            <a:fld id="{FC8D2111-BE62-6449-946D-0DA58B8D286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bwMode="ltGray">
      <p:bgPr>
        <a:solidFill>
          <a:srgbClr val="906D58"/>
        </a:solidFill>
        <a:effectLst>
          <a:outerShdw blurRad="63500" dist="107763" dir="2700000" algn="ctr" rotWithShape="0">
            <a:srgbClr val="000000">
              <a:alpha val="74998"/>
            </a:srgbClr>
          </a:outerShdw>
        </a:effectLst>
      </p:bgPr>
    </p:bg>
    <p:spTree>
      <p:nvGrpSpPr>
        <p:cNvPr id="1" name=""/>
        <p:cNvGrpSpPr/>
        <p:nvPr/>
      </p:nvGrpSpPr>
      <p:grpSpPr>
        <a:xfrm>
          <a:off x="0" y="0"/>
          <a:ext cx="0" cy="0"/>
          <a:chOff x="0" y="0"/>
          <a:chExt cx="0" cy="0"/>
        </a:xfrm>
      </p:grpSpPr>
      <p:sp>
        <p:nvSpPr>
          <p:cNvPr id="2085" name="Rectangle 37"/>
          <p:cNvSpPr>
            <a:spLocks noChangeArrowheads="1"/>
          </p:cNvSpPr>
          <p:nvPr/>
        </p:nvSpPr>
        <p:spPr bwMode="ltGray">
          <a:xfrm>
            <a:off x="609600" y="228600"/>
            <a:ext cx="8239125" cy="6391275"/>
          </a:xfrm>
          <a:prstGeom prst="rect">
            <a:avLst/>
          </a:prstGeom>
          <a:solidFill>
            <a:srgbClr val="EDE7E3"/>
          </a:solidFill>
          <a:ln w="9525">
            <a:noFill/>
            <a:miter lim="800000"/>
            <a:headEnd/>
            <a:tailEnd/>
          </a:ln>
        </p:spPr>
        <p:txBody>
          <a:bodyPr wrap="none" anchor="ctr">
            <a:prstTxWarp prst="textNoShape">
              <a:avLst/>
            </a:prstTxWarp>
          </a:bodyPr>
          <a:lstStyle/>
          <a:p>
            <a:pPr algn="ctr">
              <a:defRPr/>
            </a:pPr>
            <a:endParaRPr kumimoji="1" lang="en-US"/>
          </a:p>
        </p:txBody>
      </p:sp>
      <p:sp>
        <p:nvSpPr>
          <p:cNvPr id="2087" name="Line 39"/>
          <p:cNvSpPr>
            <a:spLocks noChangeShapeType="1"/>
          </p:cNvSpPr>
          <p:nvPr/>
        </p:nvSpPr>
        <p:spPr bwMode="ltGray">
          <a:xfrm>
            <a:off x="1016000" y="1600200"/>
            <a:ext cx="7670800" cy="0"/>
          </a:xfrm>
          <a:prstGeom prst="line">
            <a:avLst/>
          </a:prstGeom>
          <a:noFill/>
          <a:ln w="3175">
            <a:solidFill>
              <a:schemeClr val="bg2"/>
            </a:solidFill>
            <a:round/>
            <a:headEnd/>
            <a:tailEnd/>
          </a:ln>
        </p:spPr>
        <p:txBody>
          <a:bodyPr wrap="none" anchor="ctr">
            <a:prstTxWarp prst="textNoShape">
              <a:avLst/>
            </a:prstTxWarp>
          </a:bodyPr>
          <a:lstStyle/>
          <a:p>
            <a:pPr>
              <a:defRPr/>
            </a:pPr>
            <a:endParaRPr lang="en-US"/>
          </a:p>
        </p:txBody>
      </p:sp>
      <p:pic>
        <p:nvPicPr>
          <p:cNvPr id="1028" name="Picture 42" descr="minispir"/>
          <p:cNvPicPr>
            <a:picLocks noChangeAspect="1" noChangeArrowheads="1"/>
          </p:cNvPicPr>
          <p:nvPr/>
        </p:nvPicPr>
        <p:blipFill>
          <a:blip r:embed="rId13"/>
          <a:srcRect b="5333"/>
          <a:stretch>
            <a:fillRect/>
          </a:stretch>
        </p:blipFill>
        <p:spPr bwMode="ltGray">
          <a:xfrm>
            <a:off x="0" y="50800"/>
            <a:ext cx="1181100" cy="4057650"/>
          </a:xfrm>
          <a:prstGeom prst="rect">
            <a:avLst/>
          </a:prstGeom>
          <a:noFill/>
          <a:ln w="9525">
            <a:noFill/>
            <a:miter lim="800000"/>
            <a:headEnd/>
            <a:tailEnd/>
          </a:ln>
        </p:spPr>
      </p:pic>
      <p:pic>
        <p:nvPicPr>
          <p:cNvPr id="1029" name="Picture 43" descr="minispir"/>
          <p:cNvPicPr>
            <a:picLocks noChangeAspect="1" noChangeArrowheads="1"/>
          </p:cNvPicPr>
          <p:nvPr/>
        </p:nvPicPr>
        <p:blipFill>
          <a:blip r:embed="rId13"/>
          <a:srcRect t="39999"/>
          <a:stretch>
            <a:fillRect/>
          </a:stretch>
        </p:blipFill>
        <p:spPr bwMode="ltGray">
          <a:xfrm>
            <a:off x="0" y="4222750"/>
            <a:ext cx="1181100" cy="2571750"/>
          </a:xfrm>
          <a:prstGeom prst="rect">
            <a:avLst/>
          </a:prstGeom>
          <a:noFill/>
          <a:ln w="9525">
            <a:noFill/>
            <a:miter lim="800000"/>
            <a:headEnd/>
            <a:tailEnd/>
          </a:ln>
        </p:spPr>
      </p:pic>
      <p:sp>
        <p:nvSpPr>
          <p:cNvPr id="1030" name="Rectangle 45"/>
          <p:cNvSpPr>
            <a:spLocks noGrp="1" noChangeArrowheads="1"/>
          </p:cNvSpPr>
          <p:nvPr>
            <p:ph type="title"/>
          </p:nvPr>
        </p:nvSpPr>
        <p:spPr bwMode="auto">
          <a:xfrm>
            <a:off x="1066800" y="381000"/>
            <a:ext cx="7620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1" name="Rectangle 46"/>
          <p:cNvSpPr>
            <a:spLocks noGrp="1" noChangeArrowheads="1"/>
          </p:cNvSpPr>
          <p:nvPr>
            <p:ph type="body" idx="1"/>
          </p:nvPr>
        </p:nvSpPr>
        <p:spPr bwMode="auto">
          <a:xfrm>
            <a:off x="1066800" y="1752600"/>
            <a:ext cx="76200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95" name="Rectangle 47"/>
          <p:cNvSpPr>
            <a:spLocks noGrp="1" noChangeArrowheads="1"/>
          </p:cNvSpPr>
          <p:nvPr>
            <p:ph type="dt" sz="half" idx="2"/>
          </p:nvPr>
        </p:nvSpPr>
        <p:spPr bwMode="auto">
          <a:xfrm>
            <a:off x="10144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2096" name="Rectangle 48"/>
          <p:cNvSpPr>
            <a:spLocks noGrp="1" noChangeArrowheads="1"/>
          </p:cNvSpPr>
          <p:nvPr>
            <p:ph type="ftr" sz="quarter" idx="3"/>
          </p:nvPr>
        </p:nvSpPr>
        <p:spPr bwMode="auto">
          <a:xfrm>
            <a:off x="3452813" y="610711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2097" name="Rectangle 49"/>
          <p:cNvSpPr>
            <a:spLocks noGrp="1" noChangeArrowheads="1"/>
          </p:cNvSpPr>
          <p:nvPr>
            <p:ph type="sldNum" sz="quarter" idx="4"/>
          </p:nvPr>
        </p:nvSpPr>
        <p:spPr bwMode="auto">
          <a:xfrm>
            <a:off x="68818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11AAA01-352A-8B45-B350-DFAE0A804DB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df"/><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9.pdf"/><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df"/><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df"/><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www.rfc-editor.org/rfc/rfc768.tx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www.rfc-editor.org/rfc/rfc768.tx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rfc-editor.org/rfc/rfc793.tx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rfc-editor.org/rfc/rfc793.tx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developerweb.net/forum/" TargetMode="External"/><Relationship Id="rId4" Type="http://schemas.openxmlformats.org/officeDocument/2006/relationships/hyperlink" Target="http://beej.us/guide/bgnet/" TargetMode="External"/><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df"/><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7.pdf"/><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1.bin"/><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df"/><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2.pdf"/><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cs.arizona.edu/computer.help/policy/DIGITAL_unix/AA-Q0R5B-TET1_html/TOC.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df"/><Relationship Id="rId3"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df"/><Relationship Id="rId3"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3.pd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www.rfc-editor.org/rfc/rfc791.txt" TargetMode="External"/><Relationship Id="rId4" Type="http://schemas.openxmlformats.org/officeDocument/2006/relationships/image" Target="../media/image5.pdf"/><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en-US"/>
              <a:t>Lecture 8</a:t>
            </a:r>
          </a:p>
        </p:txBody>
      </p:sp>
      <p:sp>
        <p:nvSpPr>
          <p:cNvPr id="14339" name="Rectangle 3"/>
          <p:cNvSpPr>
            <a:spLocks noGrp="1" noChangeArrowheads="1"/>
          </p:cNvSpPr>
          <p:nvPr>
            <p:ph type="subTitle" idx="1"/>
          </p:nvPr>
        </p:nvSpPr>
        <p:spPr/>
        <p:txBody>
          <a:bodyPr/>
          <a:lstStyle/>
          <a:p>
            <a:pPr eaLnBrk="1" hangingPunct="1"/>
            <a:r>
              <a:rPr lang="en-US"/>
              <a:t>Berkeley Socket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Common Protocols</a:t>
            </a:r>
          </a:p>
        </p:txBody>
      </p:sp>
      <p:pic>
        <p:nvPicPr>
          <p:cNvPr id="32771" name="Picture 5"/>
          <p:cNvPicPr>
            <a:picLocks noChangeAspect="1" noChangeArrowheads="1"/>
          </p:cNvPicPr>
          <p:nvPr/>
        </p:nvPicPr>
        <mc:AlternateContent>
          <mc:Choice xmlns:ma="http://schemas.microsoft.com/office/mac/drawingml/2008/main" Requires="ma">
            <p:blipFill>
              <a:blip r:embed="rId3"/>
              <a:srcRect/>
              <a:stretch>
                <a:fillRect/>
              </a:stretch>
            </p:blipFill>
          </mc:Choice>
          <mc:Fallback>
            <p:blipFill>
              <a:blip r:embed="rId4"/>
              <a:srcRect/>
              <a:stretch>
                <a:fillRect/>
              </a:stretch>
            </p:blipFill>
          </mc:Fallback>
        </mc:AlternateContent>
        <p:spPr bwMode="auto">
          <a:xfrm>
            <a:off x="2895600" y="1752600"/>
            <a:ext cx="4033838" cy="4724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4000"/>
              <a:t>Data Encapsulation</a:t>
            </a:r>
          </a:p>
        </p:txBody>
      </p:sp>
      <p:sp>
        <p:nvSpPr>
          <p:cNvPr id="34819" name="Rectangle 3"/>
          <p:cNvSpPr>
            <a:spLocks noGrp="1" noChangeArrowheads="1"/>
          </p:cNvSpPr>
          <p:nvPr>
            <p:ph type="body" idx="1"/>
          </p:nvPr>
        </p:nvSpPr>
        <p:spPr>
          <a:xfrm>
            <a:off x="1066800" y="1600200"/>
            <a:ext cx="7620000" cy="1676400"/>
          </a:xfrm>
        </p:spPr>
        <p:txBody>
          <a:bodyPr/>
          <a:lstStyle/>
          <a:p>
            <a:pPr eaLnBrk="1" hangingPunct="1"/>
            <a:r>
              <a:rPr lang="en-US" sz="2800"/>
              <a:t>Application puts data out through a socket</a:t>
            </a:r>
          </a:p>
          <a:p>
            <a:pPr eaLnBrk="1" hangingPunct="1"/>
            <a:r>
              <a:rPr lang="en-US" sz="2800"/>
              <a:t>Each successive layer wraps the received data with its own header:</a:t>
            </a:r>
          </a:p>
        </p:txBody>
      </p:sp>
      <p:pic>
        <p:nvPicPr>
          <p:cNvPr id="34820" name="Picture 4"/>
          <p:cNvPicPr>
            <a:picLocks noChangeAspect="1" noChangeArrowheads="1"/>
          </p:cNvPicPr>
          <p:nvPr/>
        </p:nvPicPr>
        <mc:AlternateContent>
          <mc:Choice xmlns:ma="http://schemas.microsoft.com/office/mac/drawingml/2008/main" Requires="ma">
            <p:blipFill>
              <a:blip r:embed="rId3"/>
              <a:srcRect/>
              <a:stretch>
                <a:fillRect/>
              </a:stretch>
            </p:blipFill>
          </mc:Choice>
          <mc:Fallback>
            <p:blipFill>
              <a:blip r:embed="rId4"/>
              <a:srcRect/>
              <a:stretch>
                <a:fillRect/>
              </a:stretch>
            </p:blipFill>
          </mc:Fallback>
        </mc:AlternateContent>
        <p:spPr bwMode="auto">
          <a:xfrm>
            <a:off x="1981200" y="3048000"/>
            <a:ext cx="6019800" cy="344011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The Hardware (Ethernet) Layer</a:t>
            </a:r>
          </a:p>
        </p:txBody>
      </p:sp>
      <p:sp>
        <p:nvSpPr>
          <p:cNvPr id="36867" name="Rectangle 3"/>
          <p:cNvSpPr>
            <a:spLocks noGrp="1" noChangeArrowheads="1"/>
          </p:cNvSpPr>
          <p:nvPr>
            <p:ph type="body" idx="1"/>
          </p:nvPr>
        </p:nvSpPr>
        <p:spPr>
          <a:xfrm>
            <a:off x="1066800" y="1752600"/>
            <a:ext cx="7620000" cy="1752600"/>
          </a:xfrm>
        </p:spPr>
        <p:txBody>
          <a:bodyPr/>
          <a:lstStyle/>
          <a:p>
            <a:pPr eaLnBrk="1" hangingPunct="1"/>
            <a:r>
              <a:rPr lang="en-US" sz="2800"/>
              <a:t>Responsible for transfering frames (units of data) between machines on the same physical network</a:t>
            </a:r>
          </a:p>
        </p:txBody>
      </p:sp>
      <p:pic>
        <p:nvPicPr>
          <p:cNvPr id="36868" name="Picture 8"/>
          <p:cNvPicPr>
            <a:picLocks noChangeAspect="1" noChangeArrowheads="1"/>
          </p:cNvPicPr>
          <p:nvPr/>
        </p:nvPicPr>
        <mc:AlternateContent>
          <mc:Choice xmlns:ma="http://schemas.microsoft.com/office/mac/drawingml/2008/main" Requires="ma">
            <p:blipFill>
              <a:blip r:embed="rId3"/>
              <a:srcRect/>
              <a:stretch>
                <a:fillRect/>
              </a:stretch>
            </p:blipFill>
          </mc:Choice>
          <mc:Fallback>
            <p:blipFill>
              <a:blip r:embed="rId4"/>
              <a:srcRect/>
              <a:stretch>
                <a:fillRect/>
              </a:stretch>
            </p:blipFill>
          </mc:Fallback>
        </mc:AlternateContent>
        <p:spPr bwMode="auto">
          <a:xfrm>
            <a:off x="1066800" y="3657600"/>
            <a:ext cx="7620000" cy="23971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The IP Layer</a:t>
            </a:r>
          </a:p>
        </p:txBody>
      </p:sp>
      <p:sp>
        <p:nvSpPr>
          <p:cNvPr id="38915" name="Rectangle 3"/>
          <p:cNvSpPr>
            <a:spLocks noGrp="1" noChangeArrowheads="1"/>
          </p:cNvSpPr>
          <p:nvPr>
            <p:ph type="body" idx="1"/>
          </p:nvPr>
        </p:nvSpPr>
        <p:spPr>
          <a:xfrm>
            <a:off x="1066800" y="1600200"/>
            <a:ext cx="7620000" cy="4953000"/>
          </a:xfrm>
        </p:spPr>
        <p:txBody>
          <a:bodyPr/>
          <a:lstStyle/>
          <a:p>
            <a:pPr eaLnBrk="1" hangingPunct="1">
              <a:lnSpc>
                <a:spcPct val="90000"/>
              </a:lnSpc>
            </a:pPr>
            <a:r>
              <a:rPr lang="en-US" sz="2400"/>
              <a:t>The IP layer allows packets to be sent over gateways to machines not on the physical network</a:t>
            </a:r>
          </a:p>
          <a:p>
            <a:pPr eaLnBrk="1" hangingPunct="1">
              <a:lnSpc>
                <a:spcPct val="90000"/>
              </a:lnSpc>
            </a:pPr>
            <a:r>
              <a:rPr lang="en-US" sz="2400"/>
              <a:t>Addresses used are IP addresses, 32-bit numbers divided into a network address (used for routing) and a host address</a:t>
            </a:r>
          </a:p>
          <a:p>
            <a:pPr eaLnBrk="1" hangingPunct="1">
              <a:lnSpc>
                <a:spcPct val="90000"/>
              </a:lnSpc>
            </a:pPr>
            <a:r>
              <a:rPr lang="en-US" sz="2400"/>
              <a:t>The IP protocol is connectionless, implying:</a:t>
            </a:r>
          </a:p>
          <a:p>
            <a:pPr lvl="1" eaLnBrk="1" hangingPunct="1">
              <a:lnSpc>
                <a:spcPct val="90000"/>
              </a:lnSpc>
            </a:pPr>
            <a:r>
              <a:rPr lang="en-US" sz="2400"/>
              <a:t>gateways route discrete packets independently and irrespective of other packets</a:t>
            </a:r>
          </a:p>
          <a:p>
            <a:pPr lvl="1" eaLnBrk="1" hangingPunct="1">
              <a:lnSpc>
                <a:spcPct val="90000"/>
              </a:lnSpc>
            </a:pPr>
            <a:r>
              <a:rPr lang="en-US" sz="2400"/>
              <a:t>packets from one host to another may be routed differently (and may arrive at different times)</a:t>
            </a:r>
          </a:p>
          <a:p>
            <a:pPr lvl="1" eaLnBrk="1" hangingPunct="1">
              <a:lnSpc>
                <a:spcPct val="90000"/>
              </a:lnSpc>
            </a:pPr>
            <a:r>
              <a:rPr lang="en-US" sz="2400"/>
              <a:t>non-guaranteed delivery</a:t>
            </a: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IP Datagram Format</a:t>
            </a:r>
          </a:p>
        </p:txBody>
      </p:sp>
      <p:sp>
        <p:nvSpPr>
          <p:cNvPr id="40963" name="Rectangle 3"/>
          <p:cNvSpPr>
            <a:spLocks noGrp="1" noChangeArrowheads="1"/>
          </p:cNvSpPr>
          <p:nvPr>
            <p:ph type="body" idx="1"/>
          </p:nvPr>
        </p:nvSpPr>
        <p:spPr>
          <a:xfrm>
            <a:off x="1066800" y="1600200"/>
            <a:ext cx="7620000" cy="3200400"/>
          </a:xfrm>
        </p:spPr>
        <p:txBody>
          <a:bodyPr/>
          <a:lstStyle/>
          <a:p>
            <a:pPr eaLnBrk="1" hangingPunct="1"/>
            <a:r>
              <a:rPr lang="en-US" sz="2800"/>
              <a:t>Packets may be broken up, or </a:t>
            </a:r>
            <a:r>
              <a:rPr lang="en-US" sz="2800" i="1"/>
              <a:t>fragmented</a:t>
            </a:r>
            <a:r>
              <a:rPr lang="en-US" sz="2800"/>
              <a:t>, if original data is too large for a single packet (Maximum Transmission Unit is currently 12k bits, or 1500 Bytes)</a:t>
            </a:r>
          </a:p>
          <a:p>
            <a:pPr eaLnBrk="1" hangingPunct="1"/>
            <a:r>
              <a:rPr lang="en-US" sz="2800"/>
              <a:t>Packets have a Time To Live, number of seconds/rounds it can bounce around aimlessly among routers until it’s killed</a:t>
            </a:r>
          </a:p>
          <a:p>
            <a:pPr eaLnBrk="1" hangingPunct="1"/>
            <a:endParaRPr lang="en-US" sz="2800"/>
          </a:p>
        </p:txBody>
      </p:sp>
      <p:pic>
        <p:nvPicPr>
          <p:cNvPr id="40964" name="Picture 4"/>
          <p:cNvPicPr>
            <a:picLocks noChangeAspect="1" noChangeArrowheads="1"/>
          </p:cNvPicPr>
          <p:nvPr/>
        </p:nvPicPr>
        <mc:AlternateContent>
          <mc:Choice xmlns:ma="http://schemas.microsoft.com/office/mac/drawingml/2008/main" Requires="ma">
            <p:blipFill>
              <a:blip r:embed="rId3"/>
              <a:srcRect/>
              <a:stretch>
                <a:fillRect/>
              </a:stretch>
            </p:blipFill>
          </mc:Choice>
          <mc:Fallback>
            <p:blipFill>
              <a:blip r:embed="rId4"/>
              <a:srcRect/>
              <a:stretch>
                <a:fillRect/>
              </a:stretch>
            </p:blipFill>
          </mc:Fallback>
        </mc:AlternateContent>
        <p:spPr bwMode="auto">
          <a:xfrm>
            <a:off x="1066800" y="4876800"/>
            <a:ext cx="7597775" cy="17272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4000"/>
              <a:t>The Transport Layer</a:t>
            </a:r>
          </a:p>
        </p:txBody>
      </p:sp>
      <p:sp>
        <p:nvSpPr>
          <p:cNvPr id="43011" name="Rectangle 3"/>
          <p:cNvSpPr>
            <a:spLocks noGrp="1" noChangeArrowheads="1"/>
          </p:cNvSpPr>
          <p:nvPr>
            <p:ph type="body" idx="1"/>
          </p:nvPr>
        </p:nvSpPr>
        <p:spPr>
          <a:xfrm>
            <a:off x="1066800" y="1676400"/>
            <a:ext cx="7620000" cy="4800600"/>
          </a:xfrm>
        </p:spPr>
        <p:txBody>
          <a:bodyPr/>
          <a:lstStyle/>
          <a:p>
            <a:pPr eaLnBrk="1" hangingPunct="1"/>
            <a:r>
              <a:rPr lang="en-US" sz="2400"/>
              <a:t>Unix has two common transports</a:t>
            </a:r>
          </a:p>
          <a:p>
            <a:pPr lvl="1" eaLnBrk="1" hangingPunct="1"/>
            <a:r>
              <a:rPr lang="en-US" sz="2400"/>
              <a:t>User Datagram Protocol</a:t>
            </a:r>
          </a:p>
          <a:p>
            <a:pPr lvl="2" eaLnBrk="1" hangingPunct="1"/>
            <a:r>
              <a:rPr lang="en-US"/>
              <a:t>record protocol</a:t>
            </a:r>
          </a:p>
          <a:p>
            <a:pPr lvl="2" eaLnBrk="1" hangingPunct="1"/>
            <a:r>
              <a:rPr lang="en-US"/>
              <a:t>connectionless, broadcast</a:t>
            </a:r>
          </a:p>
          <a:p>
            <a:pPr lvl="2" eaLnBrk="1" hangingPunct="1"/>
            <a:r>
              <a:rPr lang="en-US" i="1"/>
              <a:t>Metaphor</a:t>
            </a:r>
            <a:r>
              <a:rPr lang="en-US"/>
              <a:t>:  Postal Service</a:t>
            </a:r>
          </a:p>
          <a:p>
            <a:pPr lvl="1" eaLnBrk="1" hangingPunct="1"/>
            <a:r>
              <a:rPr lang="en-US" sz="2400"/>
              <a:t>Transmission Control Protocol</a:t>
            </a:r>
          </a:p>
          <a:p>
            <a:pPr lvl="2" eaLnBrk="1" hangingPunct="1"/>
            <a:r>
              <a:rPr lang="en-US"/>
              <a:t>byte stream protocol</a:t>
            </a:r>
          </a:p>
          <a:p>
            <a:pPr lvl="2" eaLnBrk="1" hangingPunct="1"/>
            <a:r>
              <a:rPr lang="en-US"/>
              <a:t>direct connection-oriented</a:t>
            </a:r>
          </a:p>
          <a:p>
            <a:pPr lvl="2" eaLnBrk="1" hangingPunct="1"/>
            <a:r>
              <a:rPr lang="en-US" i="1"/>
              <a:t>Metaphor</a:t>
            </a:r>
            <a:r>
              <a:rPr lang="en-US"/>
              <a:t>:  Phone Service circa 1945</a:t>
            </a:r>
          </a:p>
          <a:p>
            <a:pPr lvl="3" eaLnBrk="1" hangingPunct="1"/>
            <a:r>
              <a:rPr lang="en-US" sz="2400"/>
              <a:t>“Sarah, this is Andy, get me Barney please.”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z="4000"/>
              <a:t>The Transport Layer:</a:t>
            </a:r>
            <a:br>
              <a:rPr lang="en-US" sz="4000"/>
            </a:br>
            <a:r>
              <a:rPr lang="en-US" sz="4000">
                <a:hlinkClick r:id="rId3"/>
              </a:rPr>
              <a:t>UDP Protocol</a:t>
            </a:r>
            <a:endParaRPr lang="en-US" sz="4000"/>
          </a:p>
        </p:txBody>
      </p:sp>
      <p:sp>
        <p:nvSpPr>
          <p:cNvPr id="45059" name="Rectangle 3"/>
          <p:cNvSpPr>
            <a:spLocks noGrp="1" noChangeArrowheads="1"/>
          </p:cNvSpPr>
          <p:nvPr>
            <p:ph type="body" idx="1"/>
          </p:nvPr>
        </p:nvSpPr>
        <p:spPr>
          <a:xfrm>
            <a:off x="1066800" y="1752600"/>
            <a:ext cx="7620000" cy="4800600"/>
          </a:xfrm>
        </p:spPr>
        <p:txBody>
          <a:bodyPr/>
          <a:lstStyle/>
          <a:p>
            <a:pPr eaLnBrk="1" hangingPunct="1">
              <a:lnSpc>
                <a:spcPct val="90000"/>
              </a:lnSpc>
            </a:pPr>
            <a:r>
              <a:rPr lang="en-US" sz="2800"/>
              <a:t>Connectionless, in that no long term connection exists between the client and server.  A connection exists only long enough to deliver </a:t>
            </a:r>
            <a:r>
              <a:rPr lang="en-US" sz="2800" i="1"/>
              <a:t>a single packet </a:t>
            </a:r>
            <a:r>
              <a:rPr lang="en-US" sz="2800"/>
              <a:t>and then the connection is severed.</a:t>
            </a:r>
          </a:p>
          <a:p>
            <a:pPr eaLnBrk="1" hangingPunct="1">
              <a:lnSpc>
                <a:spcPct val="90000"/>
              </a:lnSpc>
            </a:pPr>
            <a:r>
              <a:rPr lang="en-US" sz="2800"/>
              <a:t>No guaranteed delivery (“best effort”)</a:t>
            </a:r>
          </a:p>
          <a:p>
            <a:pPr eaLnBrk="1" hangingPunct="1">
              <a:lnSpc>
                <a:spcPct val="90000"/>
              </a:lnSpc>
            </a:pPr>
            <a:r>
              <a:rPr lang="en-US" sz="2800"/>
              <a:t>Fixed size boundaries, sent as a single “fire and forget message”.  Think </a:t>
            </a:r>
            <a:r>
              <a:rPr lang="en-US" sz="2800" i="1"/>
              <a:t>announcement</a:t>
            </a:r>
            <a:r>
              <a:rPr lang="en-US" sz="2800"/>
              <a:t>.</a:t>
            </a:r>
          </a:p>
          <a:p>
            <a:pPr eaLnBrk="1" hangingPunct="1">
              <a:lnSpc>
                <a:spcPct val="90000"/>
              </a:lnSpc>
            </a:pPr>
            <a:r>
              <a:rPr lang="en-US" sz="2800"/>
              <a:t>No built-in acknowledgement of receipt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1026"/>
          <p:cNvSpPr>
            <a:spLocks noGrp="1" noChangeArrowheads="1"/>
          </p:cNvSpPr>
          <p:nvPr>
            <p:ph type="title"/>
          </p:nvPr>
        </p:nvSpPr>
        <p:spPr/>
        <p:txBody>
          <a:bodyPr/>
          <a:lstStyle/>
          <a:p>
            <a:pPr eaLnBrk="1" hangingPunct="1"/>
            <a:r>
              <a:rPr lang="en-US" sz="4000"/>
              <a:t>The Transport Layer:</a:t>
            </a:r>
            <a:br>
              <a:rPr lang="en-US" sz="4000"/>
            </a:br>
            <a:r>
              <a:rPr lang="en-US" sz="4000">
                <a:hlinkClick r:id="rId3"/>
              </a:rPr>
              <a:t>UDP Protocol</a:t>
            </a:r>
            <a:endParaRPr lang="en-US" sz="4000"/>
          </a:p>
        </p:txBody>
      </p:sp>
      <p:sp>
        <p:nvSpPr>
          <p:cNvPr id="47107" name="Rectangle 1027"/>
          <p:cNvSpPr>
            <a:spLocks noGrp="1" noChangeArrowheads="1"/>
          </p:cNvSpPr>
          <p:nvPr>
            <p:ph type="body" idx="1"/>
          </p:nvPr>
        </p:nvSpPr>
        <p:spPr>
          <a:xfrm>
            <a:off x="1066800" y="1752600"/>
            <a:ext cx="7620000" cy="4800600"/>
          </a:xfrm>
        </p:spPr>
        <p:txBody>
          <a:bodyPr/>
          <a:lstStyle/>
          <a:p>
            <a:pPr eaLnBrk="1" hangingPunct="1"/>
            <a:r>
              <a:rPr lang="en-US" sz="2800"/>
              <a:t>No built-in order of delivery, random delivery</a:t>
            </a:r>
          </a:p>
          <a:p>
            <a:pPr eaLnBrk="1" hangingPunct="1"/>
            <a:r>
              <a:rPr lang="en-US" sz="2800"/>
              <a:t>Unreliable, since there is no acknowledgement of receipt, there is no way to know to resend a lost packet</a:t>
            </a:r>
          </a:p>
          <a:p>
            <a:pPr eaLnBrk="1" hangingPunct="1"/>
            <a:r>
              <a:rPr lang="en-US" sz="2800"/>
              <a:t>Does provide checksum to guarantee integrity of packet data</a:t>
            </a:r>
          </a:p>
          <a:p>
            <a:pPr eaLnBrk="1" hangingPunct="1"/>
            <a:r>
              <a:rPr lang="en-US" sz="2800" i="1"/>
              <a:t>Fast</a:t>
            </a:r>
            <a:r>
              <a:rPr lang="en-US" sz="2800"/>
              <a:t> and Efficient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z="4000"/>
              <a:t>The Transport Layer:</a:t>
            </a:r>
            <a:br>
              <a:rPr lang="en-US" sz="4000"/>
            </a:br>
            <a:r>
              <a:rPr lang="en-US" sz="4000">
                <a:hlinkClick r:id="rId3"/>
              </a:rPr>
              <a:t>TCP Protocol</a:t>
            </a:r>
            <a:endParaRPr lang="en-US" sz="4000"/>
          </a:p>
        </p:txBody>
      </p:sp>
      <p:sp>
        <p:nvSpPr>
          <p:cNvPr id="49155" name="Rectangle 3"/>
          <p:cNvSpPr>
            <a:spLocks noGrp="1" noChangeArrowheads="1"/>
          </p:cNvSpPr>
          <p:nvPr>
            <p:ph type="body" idx="1"/>
          </p:nvPr>
        </p:nvSpPr>
        <p:spPr>
          <a:xfrm>
            <a:off x="1066800" y="1752600"/>
            <a:ext cx="7620000" cy="4800600"/>
          </a:xfrm>
        </p:spPr>
        <p:txBody>
          <a:bodyPr/>
          <a:lstStyle/>
          <a:p>
            <a:pPr eaLnBrk="1" hangingPunct="1"/>
            <a:r>
              <a:rPr lang="en-US" sz="2800"/>
              <a:t>TCP </a:t>
            </a:r>
            <a:r>
              <a:rPr lang="en-US" sz="2800" i="1"/>
              <a:t>guarantees delivery</a:t>
            </a:r>
            <a:r>
              <a:rPr lang="en-US" sz="2800"/>
              <a:t> of packets in order of transmission by offering acknowledgement and retransmission:  it will automatically resend after a certain time if it does not receive an ACK</a:t>
            </a:r>
          </a:p>
          <a:p>
            <a:pPr eaLnBrk="1" hangingPunct="1"/>
            <a:r>
              <a:rPr lang="en-US" sz="2800"/>
              <a:t>TCP promises </a:t>
            </a:r>
            <a:r>
              <a:rPr lang="en-US" sz="2800" i="1"/>
              <a:t>sequenced delivery</a:t>
            </a:r>
            <a:r>
              <a:rPr lang="en-US" sz="2800"/>
              <a:t> to the application layer, by adding a sequence number to every packet.  Packets are reordered by the receiving TCP layer before handing off to the application layer.  This also aides in handling “duplicate” packets.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p:txBody>
          <a:bodyPr/>
          <a:lstStyle/>
          <a:p>
            <a:pPr eaLnBrk="1" hangingPunct="1"/>
            <a:r>
              <a:rPr lang="en-US" sz="4000"/>
              <a:t>The Transport Layer:</a:t>
            </a:r>
            <a:br>
              <a:rPr lang="en-US" sz="4000"/>
            </a:br>
            <a:r>
              <a:rPr lang="en-US" sz="4000">
                <a:hlinkClick r:id="rId3"/>
              </a:rPr>
              <a:t>TCP Protocol</a:t>
            </a:r>
            <a:endParaRPr lang="en-US" sz="4000"/>
          </a:p>
        </p:txBody>
      </p:sp>
      <p:sp>
        <p:nvSpPr>
          <p:cNvPr id="51203" name="Rectangle 1027"/>
          <p:cNvSpPr>
            <a:spLocks noGrp="1" noChangeArrowheads="1"/>
          </p:cNvSpPr>
          <p:nvPr>
            <p:ph type="body" idx="1"/>
          </p:nvPr>
        </p:nvSpPr>
        <p:spPr>
          <a:xfrm>
            <a:off x="1066800" y="1752600"/>
            <a:ext cx="7620000" cy="4800600"/>
          </a:xfrm>
        </p:spPr>
        <p:txBody>
          <a:bodyPr/>
          <a:lstStyle/>
          <a:p>
            <a:pPr eaLnBrk="1" hangingPunct="1"/>
            <a:r>
              <a:rPr lang="en-US" sz="2800"/>
              <a:t>Pure stream-oriented connection, it does not care about message boundaries</a:t>
            </a:r>
          </a:p>
          <a:p>
            <a:pPr eaLnBrk="1" hangingPunct="1"/>
            <a:r>
              <a:rPr lang="en-US" sz="2800"/>
              <a:t>A TCP connection is full duplex (bidirectional), so the same socket can be read and written to (cf. half duplex pipes)</a:t>
            </a:r>
          </a:p>
          <a:p>
            <a:pPr eaLnBrk="1" hangingPunct="1"/>
            <a:r>
              <a:rPr lang="en-US" sz="2800"/>
              <a:t>Provides a checksum that guarantees packet integrity</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1026"/>
          <p:cNvSpPr>
            <a:spLocks noGrp="1" noChangeArrowheads="1"/>
          </p:cNvSpPr>
          <p:nvPr>
            <p:ph type="ctrTitle"/>
          </p:nvPr>
        </p:nvSpPr>
        <p:spPr/>
        <p:txBody>
          <a:bodyPr/>
          <a:lstStyle/>
          <a:p>
            <a:pPr eaLnBrk="1" hangingPunct="1"/>
            <a:r>
              <a:rPr lang="en-US"/>
              <a:t>Berkeley Sockets</a:t>
            </a:r>
          </a:p>
        </p:txBody>
      </p:sp>
      <p:sp>
        <p:nvSpPr>
          <p:cNvPr id="16387" name="Rectangle 1027"/>
          <p:cNvSpPr>
            <a:spLocks noGrp="1" noChangeArrowheads="1"/>
          </p:cNvSpPr>
          <p:nvPr>
            <p:ph type="subTitle" idx="1"/>
          </p:nvPr>
        </p:nvSpPr>
        <p:spPr>
          <a:xfrm>
            <a:off x="1143000" y="3886200"/>
            <a:ext cx="7620000" cy="1771650"/>
          </a:xfrm>
        </p:spPr>
        <p:txBody>
          <a:bodyPr/>
          <a:lstStyle/>
          <a:p>
            <a:pPr eaLnBrk="1" hangingPunct="1"/>
            <a:r>
              <a:rPr lang="en-US">
                <a:hlinkClick r:id="rId3"/>
              </a:rPr>
              <a:t>Unix Socket Programming FAQ</a:t>
            </a:r>
            <a:endParaRPr lang="en-US"/>
          </a:p>
          <a:p>
            <a:pPr eaLnBrk="1" hangingPunct="1"/>
            <a:r>
              <a:rPr lang="en-US">
                <a:hlinkClick r:id="rId4"/>
              </a:rPr>
              <a:t>Beej's Guide to Network Programming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z="4000"/>
              <a:t>TCP’s Positive Acknowledgement with Retransmission</a:t>
            </a:r>
          </a:p>
        </p:txBody>
      </p:sp>
      <p:sp>
        <p:nvSpPr>
          <p:cNvPr id="53251" name="Rectangle 5"/>
          <p:cNvSpPr>
            <a:spLocks noChangeArrowheads="1"/>
          </p:cNvSpPr>
          <p:nvPr/>
        </p:nvSpPr>
        <p:spPr bwMode="auto">
          <a:xfrm>
            <a:off x="1066800" y="1524000"/>
            <a:ext cx="7772400" cy="2133600"/>
          </a:xfrm>
          <a:prstGeom prst="rect">
            <a:avLst/>
          </a:prstGeom>
          <a:noFill/>
          <a:ln w="9525">
            <a:noFill/>
            <a:miter lim="800000"/>
            <a:headEnd/>
            <a:tailEnd/>
          </a:ln>
        </p:spPr>
        <p:txBody>
          <a:bodyPr>
            <a:prstTxWarp prst="textNoShape">
              <a:avLst/>
            </a:prstTxWarp>
          </a:bodyPr>
          <a:lstStyle/>
          <a:p>
            <a:pPr marL="342900" indent="-342900">
              <a:spcBef>
                <a:spcPct val="20000"/>
              </a:spcBef>
              <a:buFontTx/>
              <a:buChar char="•"/>
            </a:pPr>
            <a:r>
              <a:rPr lang="en-US" sz="2000"/>
              <a:t>TCP offers acknowledgement and retransmission:  it will automatically resend after a certain time if it does not receive an ACK</a:t>
            </a:r>
          </a:p>
          <a:p>
            <a:pPr marL="342900" indent="-342900">
              <a:spcBef>
                <a:spcPct val="20000"/>
              </a:spcBef>
              <a:buFontTx/>
              <a:buChar char="•"/>
            </a:pPr>
            <a:r>
              <a:rPr lang="en-US" sz="2000"/>
              <a:t>TCP offers </a:t>
            </a:r>
            <a:r>
              <a:rPr lang="en-US" sz="2000" i="1"/>
              <a:t>flow control</a:t>
            </a:r>
            <a:r>
              <a:rPr lang="en-US" sz="2000"/>
              <a:t>, which uses a “sliding window” (in the TCP header) will allow a </a:t>
            </a:r>
            <a:r>
              <a:rPr lang="en-US" sz="2000" i="1"/>
              <a:t>limited</a:t>
            </a:r>
            <a:r>
              <a:rPr lang="en-US" sz="2000"/>
              <a:t> number of non-ACKs on the net during a given interval of time.  This increases the overall bandwidth efficiency.  This window is dynamically manged by the recipient TCP layer.</a:t>
            </a:r>
          </a:p>
        </p:txBody>
      </p:sp>
      <p:pic>
        <p:nvPicPr>
          <p:cNvPr id="53252" name="Picture 11"/>
          <p:cNvPicPr>
            <a:picLocks noChangeAspect="1" noChangeArrowheads="1"/>
          </p:cNvPicPr>
          <p:nvPr/>
        </p:nvPicPr>
        <mc:AlternateContent>
          <mc:Choice xmlns:ma="http://schemas.microsoft.com/office/mac/drawingml/2008/main" Requires="ma">
            <p:blipFill>
              <a:blip r:embed="rId3"/>
              <a:srcRect/>
              <a:stretch>
                <a:fillRect/>
              </a:stretch>
            </p:blipFill>
          </mc:Choice>
          <mc:Fallback>
            <p:blipFill>
              <a:blip r:embed="rId4"/>
              <a:srcRect/>
              <a:stretch>
                <a:fillRect/>
              </a:stretch>
            </p:blipFill>
          </mc:Fallback>
        </mc:AlternateContent>
        <p:spPr bwMode="auto">
          <a:xfrm>
            <a:off x="838200" y="3505200"/>
            <a:ext cx="7956550" cy="297338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t>TCP Datagram Format</a:t>
            </a:r>
          </a:p>
        </p:txBody>
      </p:sp>
      <p:sp>
        <p:nvSpPr>
          <p:cNvPr id="55299" name="Rectangle 3"/>
          <p:cNvSpPr>
            <a:spLocks noGrp="1" noChangeArrowheads="1"/>
          </p:cNvSpPr>
          <p:nvPr>
            <p:ph type="body" idx="1"/>
          </p:nvPr>
        </p:nvSpPr>
        <p:spPr>
          <a:xfrm>
            <a:off x="1066800" y="1752600"/>
            <a:ext cx="7620000" cy="3048000"/>
          </a:xfrm>
        </p:spPr>
        <p:txBody>
          <a:bodyPr/>
          <a:lstStyle/>
          <a:p>
            <a:pPr eaLnBrk="1" hangingPunct="1"/>
            <a:r>
              <a:rPr lang="en-US" sz="2800"/>
              <a:t>Source and Destination addresses</a:t>
            </a:r>
          </a:p>
          <a:p>
            <a:pPr eaLnBrk="1" hangingPunct="1"/>
            <a:r>
              <a:rPr lang="en-US" sz="2800"/>
              <a:t>Sequence Number tells what byte offset within the overall data stream this segment applies</a:t>
            </a:r>
          </a:p>
          <a:p>
            <a:pPr eaLnBrk="1" hangingPunct="1"/>
            <a:r>
              <a:rPr lang="en-US" sz="2800"/>
              <a:t>Acknowledgement number lets the recipient set what packet in the sequence was received ok.</a:t>
            </a:r>
          </a:p>
          <a:p>
            <a:pPr eaLnBrk="1" hangingPunct="1"/>
            <a:endParaRPr lang="en-US" sz="2800"/>
          </a:p>
        </p:txBody>
      </p:sp>
      <p:pic>
        <p:nvPicPr>
          <p:cNvPr id="55300" name="Picture 5"/>
          <p:cNvPicPr>
            <a:picLocks noChangeAspect="1" noChangeArrowheads="1"/>
          </p:cNvPicPr>
          <p:nvPr/>
        </p:nvPicPr>
        <mc:AlternateContent>
          <mc:Choice xmlns:ma="http://schemas.microsoft.com/office/mac/drawingml/2008/main" Requires="ma">
            <p:blipFill>
              <a:blip r:embed="rId3"/>
              <a:srcRect/>
              <a:stretch>
                <a:fillRect/>
              </a:stretch>
            </p:blipFill>
          </mc:Choice>
          <mc:Fallback>
            <p:blipFill>
              <a:blip r:embed="rId4"/>
              <a:srcRect/>
              <a:stretch>
                <a:fillRect/>
              </a:stretch>
            </p:blipFill>
          </mc:Fallback>
        </mc:AlternateContent>
        <p:spPr bwMode="auto">
          <a:xfrm>
            <a:off x="1066800" y="4572000"/>
            <a:ext cx="7772400" cy="185578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t>Socket Domain Families</a:t>
            </a:r>
          </a:p>
        </p:txBody>
      </p:sp>
      <p:sp>
        <p:nvSpPr>
          <p:cNvPr id="57347" name="Rectangle 3"/>
          <p:cNvSpPr>
            <a:spLocks noGrp="1" noChangeArrowheads="1"/>
          </p:cNvSpPr>
          <p:nvPr>
            <p:ph type="body" idx="1"/>
          </p:nvPr>
        </p:nvSpPr>
        <p:spPr>
          <a:xfrm>
            <a:off x="1066800" y="1600200"/>
            <a:ext cx="7620000" cy="5029200"/>
          </a:xfrm>
        </p:spPr>
        <p:txBody>
          <a:bodyPr/>
          <a:lstStyle/>
          <a:p>
            <a:pPr eaLnBrk="1" hangingPunct="1"/>
            <a:r>
              <a:rPr lang="en-US" sz="2400"/>
              <a:t>There are several significant socket domain families:</a:t>
            </a:r>
          </a:p>
          <a:p>
            <a:pPr lvl="1" eaLnBrk="1" hangingPunct="1"/>
            <a:r>
              <a:rPr lang="en-US" sz="2400"/>
              <a:t>Internet Domain Sockets (AF_INET)</a:t>
            </a:r>
          </a:p>
          <a:p>
            <a:pPr lvl="2" eaLnBrk="1" hangingPunct="1"/>
            <a:r>
              <a:rPr lang="en-US"/>
              <a:t>implemented via IP addresses and port numbers</a:t>
            </a:r>
          </a:p>
          <a:p>
            <a:pPr lvl="1" eaLnBrk="1" hangingPunct="1"/>
            <a:r>
              <a:rPr lang="en-US" sz="2400"/>
              <a:t>Unix Domain Sockets (AF_UNIX)</a:t>
            </a:r>
          </a:p>
          <a:p>
            <a:pPr lvl="2" eaLnBrk="1" hangingPunct="1"/>
            <a:r>
              <a:rPr lang="en-US"/>
              <a:t>implemented via filenames (think “named pipe”)</a:t>
            </a:r>
          </a:p>
          <a:p>
            <a:pPr lvl="1" eaLnBrk="1" hangingPunct="1"/>
            <a:r>
              <a:rPr lang="en-US" sz="2400"/>
              <a:t>Novell IPX (AF_IPX)</a:t>
            </a:r>
          </a:p>
          <a:p>
            <a:pPr lvl="1" eaLnBrk="1" hangingPunct="1"/>
            <a:r>
              <a:rPr lang="en-US" sz="2400"/>
              <a:t>AppleTalk DDS (AF_APPLETALK)</a:t>
            </a:r>
          </a:p>
          <a:p>
            <a:pPr lvl="1" eaLnBrk="1" hangingPunct="1"/>
            <a:r>
              <a:rPr lang="en-US" sz="2400" i="1"/>
              <a:t>Example</a:t>
            </a:r>
            <a:r>
              <a:rPr lang="en-US" sz="2400"/>
              <a:t>:  ~mark/pub/51081/sockets/linux/socketpairs.c</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t>Creating a Socket</a:t>
            </a:r>
          </a:p>
        </p:txBody>
      </p:sp>
      <p:sp>
        <p:nvSpPr>
          <p:cNvPr id="59395" name="Rectangle 3"/>
          <p:cNvSpPr>
            <a:spLocks noGrp="1" noChangeArrowheads="1"/>
          </p:cNvSpPr>
          <p:nvPr>
            <p:ph type="body" idx="1"/>
          </p:nvPr>
        </p:nvSpPr>
        <p:spPr>
          <a:xfrm>
            <a:off x="1066800" y="1752600"/>
            <a:ext cx="7620000" cy="4800600"/>
          </a:xfrm>
        </p:spPr>
        <p:txBody>
          <a:bodyPr/>
          <a:lstStyle/>
          <a:p>
            <a:pPr eaLnBrk="1" hangingPunct="1">
              <a:lnSpc>
                <a:spcPct val="80000"/>
              </a:lnSpc>
              <a:buFontTx/>
              <a:buNone/>
            </a:pPr>
            <a:r>
              <a:rPr lang="en-US" sz="2000" b="1">
                <a:solidFill>
                  <a:srgbClr val="1F1FCD"/>
                </a:solidFill>
                <a:latin typeface="Courier (PCL6)" pitchFamily="49" charset="0"/>
              </a:rPr>
              <a:t>#include &lt;sys/types.h&gt;</a:t>
            </a:r>
          </a:p>
          <a:p>
            <a:pPr eaLnBrk="1" hangingPunct="1">
              <a:lnSpc>
                <a:spcPct val="80000"/>
              </a:lnSpc>
              <a:buFontTx/>
              <a:buNone/>
            </a:pPr>
            <a:r>
              <a:rPr lang="en-US" sz="2000" b="1">
                <a:solidFill>
                  <a:srgbClr val="1F1FCD"/>
                </a:solidFill>
                <a:latin typeface="Courier (PCL6)" pitchFamily="49" charset="0"/>
              </a:rPr>
              <a:t>#include &lt;sys/socket.h&gt;</a:t>
            </a:r>
          </a:p>
          <a:p>
            <a:pPr eaLnBrk="1" hangingPunct="1">
              <a:lnSpc>
                <a:spcPct val="80000"/>
              </a:lnSpc>
              <a:buFontTx/>
              <a:buNone/>
            </a:pPr>
            <a:r>
              <a:rPr lang="en-US" sz="2000" b="1">
                <a:solidFill>
                  <a:srgbClr val="1F1FCD"/>
                </a:solidFill>
                <a:latin typeface="Courier (PCL6)" pitchFamily="49" charset="0"/>
              </a:rPr>
              <a:t>int socket(int domain, int type, int protocol);</a:t>
            </a:r>
            <a:br>
              <a:rPr lang="en-US" sz="2000" b="1">
                <a:solidFill>
                  <a:srgbClr val="1F1FCD"/>
                </a:solidFill>
                <a:latin typeface="Courier (PCL6)" pitchFamily="49" charset="0"/>
              </a:rPr>
            </a:br>
            <a:endParaRPr lang="en-US" sz="2000" b="1">
              <a:solidFill>
                <a:srgbClr val="1F1FCD"/>
              </a:solidFill>
              <a:latin typeface="Courier (PCL6)" pitchFamily="49" charset="0"/>
            </a:endParaRPr>
          </a:p>
          <a:p>
            <a:pPr eaLnBrk="1" hangingPunct="1">
              <a:lnSpc>
                <a:spcPct val="80000"/>
              </a:lnSpc>
            </a:pPr>
            <a:r>
              <a:rPr lang="en-US" sz="2800">
                <a:solidFill>
                  <a:srgbClr val="1F1FCD"/>
                </a:solidFill>
              </a:rPr>
              <a:t>domain</a:t>
            </a:r>
            <a:r>
              <a:rPr lang="en-US" sz="2800"/>
              <a:t> is one of the </a:t>
            </a:r>
            <a:r>
              <a:rPr lang="en-US" sz="2800" i="1"/>
              <a:t>Address Families </a:t>
            </a:r>
            <a:r>
              <a:rPr lang="en-US" sz="2800"/>
              <a:t> (AF_INET, AF_UNIX, etc.)</a:t>
            </a:r>
          </a:p>
          <a:p>
            <a:pPr eaLnBrk="1" hangingPunct="1">
              <a:lnSpc>
                <a:spcPct val="80000"/>
              </a:lnSpc>
            </a:pPr>
            <a:r>
              <a:rPr lang="en-US" sz="2800">
                <a:solidFill>
                  <a:srgbClr val="1F1FCD"/>
                </a:solidFill>
              </a:rPr>
              <a:t>type</a:t>
            </a:r>
            <a:r>
              <a:rPr lang="en-US" sz="2800"/>
              <a:t> defines the communication protocol semantics, usually defines either:</a:t>
            </a:r>
          </a:p>
          <a:p>
            <a:pPr lvl="1" eaLnBrk="1" hangingPunct="1">
              <a:lnSpc>
                <a:spcPct val="80000"/>
              </a:lnSpc>
            </a:pPr>
            <a:r>
              <a:rPr lang="en-US" sz="2400"/>
              <a:t>SOCK_STREAM:  connection-oriented stream (TCP)</a:t>
            </a:r>
          </a:p>
          <a:p>
            <a:pPr lvl="1" eaLnBrk="1" hangingPunct="1">
              <a:lnSpc>
                <a:spcPct val="80000"/>
              </a:lnSpc>
            </a:pPr>
            <a:r>
              <a:rPr lang="en-US" sz="2400"/>
              <a:t>SOCK_DGRAM:    connectionless, unreliable (UDP)</a:t>
            </a:r>
          </a:p>
          <a:p>
            <a:pPr eaLnBrk="1" hangingPunct="1">
              <a:lnSpc>
                <a:spcPct val="80000"/>
              </a:lnSpc>
            </a:pPr>
            <a:r>
              <a:rPr lang="en-US" sz="2800">
                <a:solidFill>
                  <a:srgbClr val="1F1FCD"/>
                </a:solidFill>
              </a:rPr>
              <a:t>protocol</a:t>
            </a:r>
            <a:r>
              <a:rPr lang="en-US" sz="2800"/>
              <a:t> specifies a particular protocol, just set this to 0 to accept the default (PF_INET, PF_UNIX) based on the domain</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61442" name="Object 2"/>
          <p:cNvGraphicFramePr>
            <a:graphicFrameLocks noChangeAspect="1"/>
          </p:cNvGraphicFramePr>
          <p:nvPr/>
        </p:nvGraphicFramePr>
        <p:xfrm>
          <a:off x="1066800" y="457200"/>
          <a:ext cx="4446588" cy="6172200"/>
        </p:xfrm>
        <a:graphic>
          <a:graphicData uri="http://schemas.openxmlformats.org/presentationml/2006/ole">
            <p:oleObj spid="_x0000_s61442" name="VISIO" r:id="rId4" imgW="3310560" imgH="4593960" progId="Visio.Drawing.5">
              <p:embed/>
            </p:oleObj>
          </a:graphicData>
        </a:graphic>
      </p:graphicFrame>
      <p:sp>
        <p:nvSpPr>
          <p:cNvPr id="61443" name="Rectangle 4"/>
          <p:cNvSpPr>
            <a:spLocks noChangeArrowheads="1"/>
          </p:cNvSpPr>
          <p:nvPr/>
        </p:nvSpPr>
        <p:spPr bwMode="auto">
          <a:xfrm>
            <a:off x="5486400" y="1752600"/>
            <a:ext cx="3200400" cy="4800600"/>
          </a:xfrm>
          <a:prstGeom prst="rect">
            <a:avLst/>
          </a:prstGeom>
          <a:noFill/>
          <a:ln w="9525">
            <a:noFill/>
            <a:miter lim="800000"/>
            <a:headEnd/>
            <a:tailEnd/>
          </a:ln>
        </p:spPr>
        <p:txBody>
          <a:bodyPr>
            <a:prstTxWarp prst="textNoShape">
              <a:avLst/>
            </a:prstTxWarp>
          </a:bodyPr>
          <a:lstStyle/>
          <a:p>
            <a:pPr marL="342900" indent="-342900">
              <a:spcBef>
                <a:spcPct val="20000"/>
              </a:spcBef>
              <a:buFontTx/>
              <a:buChar char="•"/>
            </a:pPr>
            <a:r>
              <a:rPr lang="en-US" sz="2800"/>
              <a:t>Connection-oriented socket connections</a:t>
            </a:r>
          </a:p>
          <a:p>
            <a:pPr marL="342900" indent="-342900">
              <a:spcBef>
                <a:spcPct val="20000"/>
              </a:spcBef>
              <a:buFontTx/>
              <a:buChar char="•"/>
            </a:pPr>
            <a:r>
              <a:rPr lang="en-US" sz="2800"/>
              <a:t>Client-Server view</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t>Server Side Socket Details</a:t>
            </a:r>
          </a:p>
        </p:txBody>
      </p:sp>
      <p:pic>
        <p:nvPicPr>
          <p:cNvPr id="63491" name="Picture 8"/>
          <p:cNvPicPr>
            <a:picLocks noChangeAspect="1" noChangeArrowheads="1"/>
          </p:cNvPicPr>
          <p:nvPr/>
        </p:nvPicPr>
        <mc:AlternateContent>
          <mc:Choice xmlns:ma="http://schemas.microsoft.com/office/mac/drawingml/2008/main" Requires="ma">
            <p:blipFill>
              <a:blip r:embed="rId3"/>
              <a:srcRect/>
              <a:stretch>
                <a:fillRect/>
              </a:stretch>
            </p:blipFill>
          </mc:Choice>
          <mc:Fallback>
            <p:blipFill>
              <a:blip r:embed="rId4"/>
              <a:srcRect/>
              <a:stretch>
                <a:fillRect/>
              </a:stretch>
            </p:blipFill>
          </mc:Fallback>
        </mc:AlternateContent>
        <p:spPr bwMode="auto">
          <a:xfrm>
            <a:off x="990600" y="1447800"/>
            <a:ext cx="7772400" cy="52197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t>Client Side Socket Details</a:t>
            </a:r>
          </a:p>
        </p:txBody>
      </p:sp>
      <p:pic>
        <p:nvPicPr>
          <p:cNvPr id="65539" name="Picture 5"/>
          <p:cNvPicPr>
            <a:picLocks noChangeAspect="1" noChangeArrowheads="1"/>
          </p:cNvPicPr>
          <p:nvPr/>
        </p:nvPicPr>
        <mc:AlternateContent>
          <mc:Choice xmlns:ma="http://schemas.microsoft.com/office/mac/drawingml/2008/main" Requires="ma">
            <p:blipFill>
              <a:blip r:embed="rId3"/>
              <a:srcRect/>
              <a:stretch>
                <a:fillRect/>
              </a:stretch>
            </p:blipFill>
          </mc:Choice>
          <mc:Fallback>
            <p:blipFill>
              <a:blip r:embed="rId4"/>
              <a:srcRect/>
              <a:stretch>
                <a:fillRect/>
              </a:stretch>
            </p:blipFill>
          </mc:Fallback>
        </mc:AlternateContent>
        <p:spPr bwMode="auto">
          <a:xfrm>
            <a:off x="1066800" y="1676400"/>
            <a:ext cx="7924800" cy="37401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z="4000"/>
              <a:t>Setup for an Internet Domain Socket</a:t>
            </a:r>
          </a:p>
        </p:txBody>
      </p:sp>
      <p:sp>
        <p:nvSpPr>
          <p:cNvPr id="67587" name="Rectangle 3"/>
          <p:cNvSpPr>
            <a:spLocks noGrp="1" noChangeArrowheads="1"/>
          </p:cNvSpPr>
          <p:nvPr>
            <p:ph type="body" idx="1"/>
          </p:nvPr>
        </p:nvSpPr>
        <p:spPr>
          <a:xfrm>
            <a:off x="1066800" y="1676400"/>
            <a:ext cx="7772400" cy="4876800"/>
          </a:xfrm>
        </p:spPr>
        <p:txBody>
          <a:bodyPr/>
          <a:lstStyle/>
          <a:p>
            <a:pPr lvl="1" eaLnBrk="1" hangingPunct="1">
              <a:lnSpc>
                <a:spcPct val="70000"/>
              </a:lnSpc>
              <a:buFontTx/>
              <a:buNone/>
            </a:pPr>
            <a:r>
              <a:rPr lang="en-US" sz="2400" b="1">
                <a:solidFill>
                  <a:srgbClr val="1F1FCD"/>
                </a:solidFill>
                <a:latin typeface="Courier (PCL6)" pitchFamily="49" charset="0"/>
              </a:rPr>
              <a:t>struct sockaddr_in {</a:t>
            </a:r>
          </a:p>
          <a:p>
            <a:pPr lvl="1" eaLnBrk="1" hangingPunct="1">
              <a:lnSpc>
                <a:spcPct val="70000"/>
              </a:lnSpc>
              <a:buFontTx/>
              <a:buNone/>
            </a:pPr>
            <a:r>
              <a:rPr lang="en-US" sz="2400" b="1">
                <a:solidFill>
                  <a:srgbClr val="1F1FCD"/>
                </a:solidFill>
                <a:latin typeface="Courier (PCL6)" pitchFamily="49" charset="0"/>
              </a:rPr>
              <a:t>  sa_family_t sin_family; </a:t>
            </a:r>
          </a:p>
          <a:p>
            <a:pPr lvl="1" eaLnBrk="1" hangingPunct="1">
              <a:lnSpc>
                <a:spcPct val="70000"/>
              </a:lnSpc>
              <a:buFontTx/>
              <a:buNone/>
            </a:pPr>
            <a:r>
              <a:rPr lang="en-US" sz="2400" b="1">
                <a:solidFill>
                  <a:srgbClr val="1F1FCD"/>
                </a:solidFill>
                <a:latin typeface="Courier (PCL6)" pitchFamily="49" charset="0"/>
              </a:rPr>
              <a:t>  unsigned short int sin_port;   </a:t>
            </a:r>
          </a:p>
          <a:p>
            <a:pPr lvl="1" eaLnBrk="1" hangingPunct="1">
              <a:lnSpc>
                <a:spcPct val="70000"/>
              </a:lnSpc>
              <a:buFontTx/>
              <a:buNone/>
            </a:pPr>
            <a:r>
              <a:rPr lang="en-US" sz="2400" b="1">
                <a:solidFill>
                  <a:srgbClr val="1F1FCD"/>
                </a:solidFill>
                <a:latin typeface="Courier (PCL6)" pitchFamily="49" charset="0"/>
              </a:rPr>
              <a:t>  struct in_addr sin_addr;   </a:t>
            </a:r>
          </a:p>
          <a:p>
            <a:pPr lvl="1" eaLnBrk="1" hangingPunct="1">
              <a:lnSpc>
                <a:spcPct val="70000"/>
              </a:lnSpc>
              <a:buFontTx/>
              <a:buNone/>
            </a:pPr>
            <a:r>
              <a:rPr lang="en-US" sz="2400" b="1">
                <a:solidFill>
                  <a:srgbClr val="1F1FCD"/>
                </a:solidFill>
                <a:latin typeface="Courier (PCL6)" pitchFamily="49" charset="0"/>
              </a:rPr>
              <a:t>  unsigned char pad[...];</a:t>
            </a:r>
          </a:p>
          <a:p>
            <a:pPr lvl="1" eaLnBrk="1" hangingPunct="1">
              <a:lnSpc>
                <a:spcPct val="70000"/>
              </a:lnSpc>
              <a:buFontTx/>
              <a:buNone/>
            </a:pPr>
            <a:r>
              <a:rPr lang="en-US" sz="2400" b="1">
                <a:solidFill>
                  <a:srgbClr val="1F1FCD"/>
                </a:solidFill>
                <a:latin typeface="Courier (PCL6)" pitchFamily="49" charset="0"/>
              </a:rPr>
              <a:t>};</a:t>
            </a:r>
            <a:br>
              <a:rPr lang="en-US" sz="2400" b="1">
                <a:solidFill>
                  <a:srgbClr val="1F1FCD"/>
                </a:solidFill>
                <a:latin typeface="Courier (PCL6)" pitchFamily="49" charset="0"/>
              </a:rPr>
            </a:br>
            <a:endParaRPr lang="en-US" sz="2400" b="1">
              <a:solidFill>
                <a:srgbClr val="1F1FCD"/>
              </a:solidFill>
              <a:latin typeface="Courier (PCL6)" pitchFamily="49" charset="0"/>
            </a:endParaRPr>
          </a:p>
          <a:p>
            <a:pPr eaLnBrk="1" hangingPunct="1">
              <a:lnSpc>
                <a:spcPct val="90000"/>
              </a:lnSpc>
            </a:pPr>
            <a:r>
              <a:rPr lang="en-US" sz="2400">
                <a:solidFill>
                  <a:srgbClr val="1F1FCD"/>
                </a:solidFill>
              </a:rPr>
              <a:t>sin_family</a:t>
            </a:r>
            <a:r>
              <a:rPr lang="en-US" sz="2400"/>
              <a:t> is set to </a:t>
            </a:r>
            <a:r>
              <a:rPr lang="en-US" sz="2400" i="1"/>
              <a:t>Address Family</a:t>
            </a:r>
            <a:r>
              <a:rPr lang="en-US" sz="2400"/>
              <a:t> AF_INET</a:t>
            </a:r>
          </a:p>
          <a:p>
            <a:pPr eaLnBrk="1" hangingPunct="1">
              <a:lnSpc>
                <a:spcPct val="90000"/>
              </a:lnSpc>
            </a:pPr>
            <a:r>
              <a:rPr lang="en-US" sz="2400">
                <a:solidFill>
                  <a:srgbClr val="1F1FCD"/>
                </a:solidFill>
              </a:rPr>
              <a:t>sin_port</a:t>
            </a:r>
            <a:r>
              <a:rPr lang="en-US" sz="2400"/>
              <a:t> is set to the port number you want to </a:t>
            </a:r>
            <a:r>
              <a:rPr lang="en-US" sz="2400" i="1"/>
              <a:t>bind</a:t>
            </a:r>
            <a:r>
              <a:rPr lang="en-US" sz="2400"/>
              <a:t> to</a:t>
            </a:r>
          </a:p>
          <a:p>
            <a:pPr eaLnBrk="1" hangingPunct="1">
              <a:lnSpc>
                <a:spcPct val="90000"/>
              </a:lnSpc>
            </a:pPr>
            <a:r>
              <a:rPr lang="en-US" sz="2400">
                <a:solidFill>
                  <a:srgbClr val="1F1FCD"/>
                </a:solidFill>
              </a:rPr>
              <a:t>sin_addr</a:t>
            </a:r>
            <a:r>
              <a:rPr lang="en-US" sz="2400"/>
              <a:t> is set to the IP address of the machine you are binding to (struct in_addr is a wrapper struct for an unsigned long).  INADDR_ANY supports all interfaces (since a given machine may have multiple interface cards)</a:t>
            </a:r>
          </a:p>
          <a:p>
            <a:pPr eaLnBrk="1" hangingPunct="1">
              <a:lnSpc>
                <a:spcPct val="90000"/>
              </a:lnSpc>
            </a:pPr>
            <a:r>
              <a:rPr lang="en-US" sz="2400"/>
              <a:t>ignore padding</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z="4000"/>
              <a:t>Setup for A Unix Domain Socket</a:t>
            </a:r>
          </a:p>
        </p:txBody>
      </p:sp>
      <p:sp>
        <p:nvSpPr>
          <p:cNvPr id="69635" name="Rectangle 3"/>
          <p:cNvSpPr>
            <a:spLocks noGrp="1" noChangeArrowheads="1"/>
          </p:cNvSpPr>
          <p:nvPr>
            <p:ph type="body" idx="1"/>
          </p:nvPr>
        </p:nvSpPr>
        <p:spPr>
          <a:xfrm>
            <a:off x="1066800" y="1752600"/>
            <a:ext cx="7620000" cy="4800600"/>
          </a:xfrm>
        </p:spPr>
        <p:txBody>
          <a:bodyPr/>
          <a:lstStyle/>
          <a:p>
            <a:pPr lvl="1" eaLnBrk="1" hangingPunct="1">
              <a:lnSpc>
                <a:spcPct val="70000"/>
              </a:lnSpc>
              <a:buFontTx/>
              <a:buNone/>
            </a:pPr>
            <a:r>
              <a:rPr lang="en-US" b="1">
                <a:solidFill>
                  <a:srgbClr val="1F1FCD"/>
                </a:solidFill>
                <a:latin typeface="Courier (PCL6)" pitchFamily="49" charset="0"/>
              </a:rPr>
              <a:t>struct sockaddr_un {</a:t>
            </a:r>
          </a:p>
          <a:p>
            <a:pPr lvl="1" eaLnBrk="1" hangingPunct="1">
              <a:lnSpc>
                <a:spcPct val="70000"/>
              </a:lnSpc>
              <a:buFontTx/>
              <a:buNone/>
            </a:pPr>
            <a:r>
              <a:rPr lang="en-US" b="1">
                <a:solidFill>
                  <a:srgbClr val="1F1FCD"/>
                </a:solidFill>
                <a:latin typeface="Courier (PCL6)" pitchFamily="49" charset="0"/>
              </a:rPr>
              <a:t>  sa_family_t sun_family; </a:t>
            </a:r>
          </a:p>
          <a:p>
            <a:pPr lvl="1" eaLnBrk="1" hangingPunct="1">
              <a:lnSpc>
                <a:spcPct val="70000"/>
              </a:lnSpc>
              <a:buFontTx/>
              <a:buNone/>
            </a:pPr>
            <a:r>
              <a:rPr lang="en-US" b="1">
                <a:solidFill>
                  <a:srgbClr val="1F1FCD"/>
                </a:solidFill>
                <a:latin typeface="Courier (PCL6)" pitchFamily="49" charset="0"/>
              </a:rPr>
              <a:t>  char sun_path[UNIX_PATH_MAX];   </a:t>
            </a:r>
          </a:p>
          <a:p>
            <a:pPr lvl="1" eaLnBrk="1" hangingPunct="1">
              <a:lnSpc>
                <a:spcPct val="70000"/>
              </a:lnSpc>
              <a:buFontTx/>
              <a:buNone/>
            </a:pPr>
            <a:r>
              <a:rPr lang="en-US" b="1">
                <a:solidFill>
                  <a:srgbClr val="1F1FCD"/>
                </a:solidFill>
                <a:latin typeface="Courier (PCL6)" pitchFamily="49" charset="0"/>
              </a:rPr>
              <a:t>};</a:t>
            </a:r>
            <a:br>
              <a:rPr lang="en-US" b="1">
                <a:solidFill>
                  <a:srgbClr val="1F1FCD"/>
                </a:solidFill>
                <a:latin typeface="Courier (PCL6)" pitchFamily="49" charset="0"/>
              </a:rPr>
            </a:br>
            <a:endParaRPr lang="en-US" b="1">
              <a:solidFill>
                <a:srgbClr val="1F1FCD"/>
              </a:solidFill>
              <a:latin typeface="Courier (PCL6)" pitchFamily="49" charset="0"/>
            </a:endParaRPr>
          </a:p>
          <a:p>
            <a:pPr eaLnBrk="1" hangingPunct="1"/>
            <a:r>
              <a:rPr lang="en-US" sz="2800">
                <a:solidFill>
                  <a:srgbClr val="1F1FCD"/>
                </a:solidFill>
              </a:rPr>
              <a:t>sun_family</a:t>
            </a:r>
            <a:r>
              <a:rPr lang="en-US" sz="2800"/>
              <a:t> is set to </a:t>
            </a:r>
            <a:r>
              <a:rPr lang="en-US" sz="2800" i="1"/>
              <a:t>Address Family</a:t>
            </a:r>
            <a:r>
              <a:rPr lang="en-US" sz="2800"/>
              <a:t> AF_UNIX</a:t>
            </a:r>
          </a:p>
          <a:p>
            <a:pPr eaLnBrk="1" hangingPunct="1"/>
            <a:r>
              <a:rPr lang="en-US" sz="2800">
                <a:solidFill>
                  <a:srgbClr val="1F1FCD"/>
                </a:solidFill>
              </a:rPr>
              <a:t>sun_path</a:t>
            </a:r>
            <a:r>
              <a:rPr lang="en-US" sz="2800"/>
              <a:t> is set to a UNIX </a:t>
            </a:r>
            <a:r>
              <a:rPr lang="en-US" sz="2800" i="1"/>
              <a:t>pathname</a:t>
            </a:r>
            <a:r>
              <a:rPr lang="en-US" sz="2800"/>
              <a:t> in the filesystem</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z="4000"/>
              <a:t>Reading From and Writing To Stream Sockets</a:t>
            </a:r>
          </a:p>
        </p:txBody>
      </p:sp>
      <p:sp>
        <p:nvSpPr>
          <p:cNvPr id="71683" name="Rectangle 3"/>
          <p:cNvSpPr>
            <a:spLocks noGrp="1" noChangeArrowheads="1"/>
          </p:cNvSpPr>
          <p:nvPr>
            <p:ph type="body" idx="1"/>
          </p:nvPr>
        </p:nvSpPr>
        <p:spPr>
          <a:xfrm>
            <a:off x="1066800" y="1600200"/>
            <a:ext cx="7620000" cy="5029200"/>
          </a:xfrm>
        </p:spPr>
        <p:txBody>
          <a:bodyPr/>
          <a:lstStyle/>
          <a:p>
            <a:pPr eaLnBrk="1" hangingPunct="1">
              <a:lnSpc>
                <a:spcPct val="90000"/>
              </a:lnSpc>
            </a:pPr>
            <a:r>
              <a:rPr lang="en-US" sz="2000"/>
              <a:t>Sockets, like everything else, are like </a:t>
            </a:r>
            <a:r>
              <a:rPr lang="en-US" sz="2000" i="1"/>
              <a:t>files</a:t>
            </a:r>
            <a:r>
              <a:rPr lang="en-US" sz="2000"/>
              <a:t>:</a:t>
            </a:r>
          </a:p>
          <a:p>
            <a:pPr lvl="1" eaLnBrk="1" hangingPunct="1">
              <a:lnSpc>
                <a:spcPct val="90000"/>
              </a:lnSpc>
            </a:pPr>
            <a:r>
              <a:rPr lang="en-US" sz="2000"/>
              <a:t>low level IO:</a:t>
            </a:r>
          </a:p>
          <a:p>
            <a:pPr lvl="2" eaLnBrk="1" hangingPunct="1">
              <a:lnSpc>
                <a:spcPct val="90000"/>
              </a:lnSpc>
            </a:pPr>
            <a:r>
              <a:rPr lang="en-US" sz="2000"/>
              <a:t>read() system call</a:t>
            </a:r>
          </a:p>
          <a:p>
            <a:pPr lvl="2" eaLnBrk="1" hangingPunct="1">
              <a:lnSpc>
                <a:spcPct val="90000"/>
              </a:lnSpc>
            </a:pPr>
            <a:r>
              <a:rPr lang="en-US" sz="2000"/>
              <a:t>write() system call</a:t>
            </a:r>
          </a:p>
          <a:p>
            <a:pPr lvl="1" eaLnBrk="1" hangingPunct="1">
              <a:lnSpc>
                <a:spcPct val="90000"/>
              </a:lnSpc>
            </a:pPr>
            <a:r>
              <a:rPr lang="en-US" sz="2000"/>
              <a:t>higher level IO:</a:t>
            </a:r>
          </a:p>
          <a:p>
            <a:pPr lvl="2" eaLnBrk="1" hangingPunct="1">
              <a:lnSpc>
                <a:spcPct val="90000"/>
              </a:lnSpc>
            </a:pPr>
            <a:r>
              <a:rPr lang="en-US" sz="2000"/>
              <a:t>int recv(int socket, char *buf, int len, int flags);</a:t>
            </a:r>
          </a:p>
          <a:p>
            <a:pPr lvl="3" eaLnBrk="1" hangingPunct="1">
              <a:lnSpc>
                <a:spcPct val="90000"/>
              </a:lnSpc>
            </a:pPr>
            <a:r>
              <a:rPr lang="en-US"/>
              <a:t>blocks on read</a:t>
            </a:r>
          </a:p>
          <a:p>
            <a:pPr lvl="3" eaLnBrk="1" hangingPunct="1">
              <a:lnSpc>
                <a:spcPct val="90000"/>
              </a:lnSpc>
            </a:pPr>
            <a:r>
              <a:rPr lang="en-US"/>
              <a:t>returns 0 when other connection has terminated</a:t>
            </a:r>
          </a:p>
          <a:p>
            <a:pPr lvl="2" eaLnBrk="1" hangingPunct="1">
              <a:lnSpc>
                <a:spcPct val="90000"/>
              </a:lnSpc>
            </a:pPr>
            <a:r>
              <a:rPr lang="en-US" sz="2000"/>
              <a:t>int send(int socket, char *buf, int len, int flags);</a:t>
            </a:r>
          </a:p>
          <a:p>
            <a:pPr lvl="3" eaLnBrk="1" hangingPunct="1">
              <a:lnSpc>
                <a:spcPct val="90000"/>
              </a:lnSpc>
            </a:pPr>
            <a:r>
              <a:rPr lang="en-US"/>
              <a:t>returns the number of bytes </a:t>
            </a:r>
            <a:r>
              <a:rPr lang="en-US" i="1"/>
              <a:t>actually sent</a:t>
            </a:r>
            <a:endParaRPr lang="en-US"/>
          </a:p>
          <a:p>
            <a:pPr lvl="2" eaLnBrk="1" hangingPunct="1">
              <a:lnSpc>
                <a:spcPct val="90000"/>
              </a:lnSpc>
            </a:pPr>
            <a:r>
              <a:rPr lang="en-US" sz="2000"/>
              <a:t>where flags may be one of:</a:t>
            </a:r>
          </a:p>
          <a:p>
            <a:pPr lvl="3" eaLnBrk="1" hangingPunct="1">
              <a:lnSpc>
                <a:spcPct val="90000"/>
              </a:lnSpc>
            </a:pPr>
            <a:r>
              <a:rPr lang="en-US"/>
              <a:t>MSG_DONTROUTE (don’t route out of localnet)</a:t>
            </a:r>
          </a:p>
          <a:p>
            <a:pPr lvl="3" eaLnBrk="1" hangingPunct="1">
              <a:lnSpc>
                <a:spcPct val="90000"/>
              </a:lnSpc>
            </a:pPr>
            <a:r>
              <a:rPr lang="en-US"/>
              <a:t>MSG_OOB (out of band data (think </a:t>
            </a:r>
            <a:r>
              <a:rPr lang="en-US" i="1"/>
              <a:t>interruption</a:t>
            </a:r>
            <a:r>
              <a:rPr lang="en-US"/>
              <a:t>))</a:t>
            </a:r>
          </a:p>
          <a:p>
            <a:pPr lvl="3" eaLnBrk="1" hangingPunct="1">
              <a:lnSpc>
                <a:spcPct val="90000"/>
              </a:lnSpc>
            </a:pPr>
            <a:r>
              <a:rPr lang="en-US"/>
              <a:t>MSG_PEEK (examine, but don’t remove from stream)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Metaphors</a:t>
            </a:r>
          </a:p>
        </p:txBody>
      </p:sp>
      <p:sp>
        <p:nvSpPr>
          <p:cNvPr id="18435" name="Rectangle 3"/>
          <p:cNvSpPr>
            <a:spLocks noGrp="1" noChangeArrowheads="1"/>
          </p:cNvSpPr>
          <p:nvPr>
            <p:ph type="body" idx="1"/>
          </p:nvPr>
        </p:nvSpPr>
        <p:spPr>
          <a:xfrm>
            <a:off x="1066800" y="1752600"/>
            <a:ext cx="7620000" cy="4876800"/>
          </a:xfrm>
        </p:spPr>
        <p:txBody>
          <a:bodyPr/>
          <a:lstStyle/>
          <a:p>
            <a:pPr eaLnBrk="1" hangingPunct="1">
              <a:lnSpc>
                <a:spcPct val="90000"/>
              </a:lnSpc>
            </a:pPr>
            <a:r>
              <a:rPr lang="en-US"/>
              <a:t>Postal Service</a:t>
            </a:r>
          </a:p>
          <a:p>
            <a:pPr lvl="1" eaLnBrk="1" hangingPunct="1">
              <a:lnSpc>
                <a:spcPct val="90000"/>
              </a:lnSpc>
            </a:pPr>
            <a:r>
              <a:rPr lang="en-US"/>
              <a:t>Address</a:t>
            </a:r>
          </a:p>
          <a:p>
            <a:pPr lvl="2" eaLnBrk="1" hangingPunct="1">
              <a:lnSpc>
                <a:spcPct val="90000"/>
              </a:lnSpc>
            </a:pPr>
            <a:r>
              <a:rPr lang="en-US"/>
              <a:t>Name, Street, City, State, Zip Code</a:t>
            </a:r>
          </a:p>
          <a:p>
            <a:pPr lvl="1" eaLnBrk="1" hangingPunct="1">
              <a:lnSpc>
                <a:spcPct val="90000"/>
              </a:lnSpc>
            </a:pPr>
            <a:r>
              <a:rPr lang="en-US"/>
              <a:t>Return Address</a:t>
            </a:r>
          </a:p>
          <a:p>
            <a:pPr lvl="1" eaLnBrk="1" hangingPunct="1">
              <a:lnSpc>
                <a:spcPct val="90000"/>
              </a:lnSpc>
            </a:pPr>
            <a:r>
              <a:rPr lang="en-US"/>
              <a:t>Network of Post Offices </a:t>
            </a:r>
          </a:p>
          <a:p>
            <a:pPr lvl="1" eaLnBrk="1" hangingPunct="1">
              <a:lnSpc>
                <a:spcPct val="90000"/>
              </a:lnSpc>
            </a:pPr>
            <a:r>
              <a:rPr lang="en-US"/>
              <a:t>Local Post Offices</a:t>
            </a:r>
          </a:p>
          <a:p>
            <a:pPr lvl="1" eaLnBrk="1" hangingPunct="1">
              <a:lnSpc>
                <a:spcPct val="90000"/>
              </a:lnSpc>
            </a:pPr>
            <a:r>
              <a:rPr lang="en-US"/>
              <a:t>Lost Mail</a:t>
            </a:r>
          </a:p>
          <a:p>
            <a:pPr lvl="1" eaLnBrk="1" hangingPunct="1">
              <a:lnSpc>
                <a:spcPct val="90000"/>
              </a:lnSpc>
            </a:pPr>
            <a:r>
              <a:rPr lang="en-US"/>
              <a:t>Indeterminacy of Order</a:t>
            </a:r>
          </a:p>
          <a:p>
            <a:pPr lvl="1" eaLnBrk="1" hangingPunct="1">
              <a:lnSpc>
                <a:spcPct val="90000"/>
              </a:lnSpc>
            </a:pPr>
            <a:r>
              <a:rPr lang="en-US"/>
              <a:t>No confirmation of delivery for regular mail</a:t>
            </a:r>
          </a:p>
          <a:p>
            <a:pPr lvl="1" eaLnBrk="1" hangingPunct="1">
              <a:lnSpc>
                <a:spcPct val="90000"/>
              </a:lnSpc>
            </a:pPr>
            <a:r>
              <a:rPr lang="en-US"/>
              <a:t>No failed delivery notification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t>Closing a Socket Session</a:t>
            </a:r>
          </a:p>
        </p:txBody>
      </p:sp>
      <p:sp>
        <p:nvSpPr>
          <p:cNvPr id="73731" name="Rectangle 3"/>
          <p:cNvSpPr>
            <a:spLocks noGrp="1" noChangeArrowheads="1"/>
          </p:cNvSpPr>
          <p:nvPr>
            <p:ph type="body" idx="1"/>
          </p:nvPr>
        </p:nvSpPr>
        <p:spPr>
          <a:xfrm>
            <a:off x="1066800" y="1752600"/>
            <a:ext cx="7620000" cy="4800600"/>
          </a:xfrm>
        </p:spPr>
        <p:txBody>
          <a:bodyPr/>
          <a:lstStyle/>
          <a:p>
            <a:pPr eaLnBrk="1" hangingPunct="1">
              <a:lnSpc>
                <a:spcPct val="80000"/>
              </a:lnSpc>
            </a:pPr>
            <a:r>
              <a:rPr lang="en-US" sz="2800"/>
              <a:t>int close(int socket);</a:t>
            </a:r>
          </a:p>
          <a:p>
            <a:pPr lvl="1" eaLnBrk="1" hangingPunct="1">
              <a:lnSpc>
                <a:spcPct val="80000"/>
              </a:lnSpc>
            </a:pPr>
            <a:r>
              <a:rPr lang="en-US"/>
              <a:t>closes read/write IO, closes socket file descriptor</a:t>
            </a:r>
          </a:p>
          <a:p>
            <a:pPr eaLnBrk="1" hangingPunct="1">
              <a:lnSpc>
                <a:spcPct val="80000"/>
              </a:lnSpc>
            </a:pPr>
            <a:r>
              <a:rPr lang="en-US" sz="2800"/>
              <a:t>int shutdown( int socketfd, int how);</a:t>
            </a:r>
          </a:p>
          <a:p>
            <a:pPr lvl="1" eaLnBrk="1" hangingPunct="1">
              <a:lnSpc>
                <a:spcPct val="80000"/>
              </a:lnSpc>
            </a:pPr>
            <a:r>
              <a:rPr lang="en-US"/>
              <a:t>where how is:</a:t>
            </a:r>
          </a:p>
          <a:p>
            <a:pPr lvl="2" eaLnBrk="1" hangingPunct="1">
              <a:lnSpc>
                <a:spcPct val="80000"/>
              </a:lnSpc>
            </a:pPr>
            <a:r>
              <a:rPr lang="en-US" sz="2800"/>
              <a:t>0:	no more receives allowed</a:t>
            </a:r>
          </a:p>
          <a:p>
            <a:pPr lvl="2" eaLnBrk="1" hangingPunct="1">
              <a:lnSpc>
                <a:spcPct val="80000"/>
              </a:lnSpc>
            </a:pPr>
            <a:r>
              <a:rPr lang="en-US" sz="2800"/>
              <a:t>1:	no more sends are allowed</a:t>
            </a:r>
          </a:p>
          <a:p>
            <a:pPr lvl="2" eaLnBrk="1" hangingPunct="1">
              <a:lnSpc>
                <a:spcPct val="80000"/>
              </a:lnSpc>
            </a:pPr>
            <a:r>
              <a:rPr lang="en-US" sz="2800"/>
              <a:t>2:	disables both receives and sends (but doesn’t</a:t>
            </a:r>
            <a:br>
              <a:rPr lang="en-US" sz="2800"/>
            </a:br>
            <a:r>
              <a:rPr lang="en-US" sz="2800"/>
              <a:t>	close the socket, use close() for that)</a:t>
            </a:r>
          </a:p>
          <a:p>
            <a:pPr eaLnBrk="1" hangingPunct="1">
              <a:lnSpc>
                <a:spcPct val="80000"/>
              </a:lnSpc>
            </a:pPr>
            <a:r>
              <a:rPr lang="en-US" sz="2800" i="1"/>
              <a:t>Example</a:t>
            </a:r>
            <a:r>
              <a:rPr lang="en-US" sz="2800"/>
              <a:t>:  hangserver.c (hangman game)</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z="4000"/>
              <a:t>Host and Network Byte Ordering</a:t>
            </a:r>
          </a:p>
        </p:txBody>
      </p:sp>
      <p:sp>
        <p:nvSpPr>
          <p:cNvPr id="75779" name="Rectangle 3"/>
          <p:cNvSpPr>
            <a:spLocks noGrp="1" noChangeArrowheads="1"/>
          </p:cNvSpPr>
          <p:nvPr>
            <p:ph type="body" idx="1"/>
          </p:nvPr>
        </p:nvSpPr>
        <p:spPr>
          <a:xfrm>
            <a:off x="1066800" y="1600200"/>
            <a:ext cx="7620000" cy="4953000"/>
          </a:xfrm>
        </p:spPr>
        <p:txBody>
          <a:bodyPr/>
          <a:lstStyle/>
          <a:p>
            <a:pPr eaLnBrk="1" hangingPunct="1">
              <a:lnSpc>
                <a:spcPct val="90000"/>
              </a:lnSpc>
            </a:pPr>
            <a:r>
              <a:rPr lang="en-US" sz="2400"/>
              <a:t>Different computer architectures store numbers differently:</a:t>
            </a:r>
          </a:p>
          <a:p>
            <a:pPr lvl="1" eaLnBrk="1" hangingPunct="1">
              <a:lnSpc>
                <a:spcPct val="90000"/>
              </a:lnSpc>
            </a:pPr>
            <a:r>
              <a:rPr lang="en-US" sz="2000"/>
              <a:t>Little Endian architectures (like VAX, Intel) store the least significant byte first</a:t>
            </a:r>
          </a:p>
          <a:p>
            <a:pPr lvl="2" eaLnBrk="1" hangingPunct="1">
              <a:lnSpc>
                <a:spcPct val="90000"/>
              </a:lnSpc>
            </a:pPr>
            <a:r>
              <a:rPr lang="en-US" sz="1800"/>
              <a:t>This means that within a (2-byte) word, the </a:t>
            </a:r>
            <a:r>
              <a:rPr lang="en-US" sz="1800" i="1"/>
              <a:t>least</a:t>
            </a:r>
            <a:r>
              <a:rPr lang="en-US" sz="1800"/>
              <a:t> significant byte is stored </a:t>
            </a:r>
            <a:r>
              <a:rPr lang="en-US" sz="1800" i="1"/>
              <a:t>first</a:t>
            </a:r>
            <a:r>
              <a:rPr lang="en-US" sz="1800"/>
              <a:t>, that is, at the </a:t>
            </a:r>
            <a:r>
              <a:rPr lang="en-US" sz="1800" i="1"/>
              <a:t>lowest</a:t>
            </a:r>
            <a:r>
              <a:rPr lang="en-US" sz="1800"/>
              <a:t> byte address</a:t>
            </a:r>
          </a:p>
          <a:p>
            <a:pPr lvl="1" eaLnBrk="1" hangingPunct="1">
              <a:lnSpc>
                <a:spcPct val="90000"/>
              </a:lnSpc>
            </a:pPr>
            <a:r>
              <a:rPr lang="en-US" sz="2000"/>
              <a:t>Big Endian architectures (like Sun Sparc, Motorola 68000, PowerPC) store the most significant byte appearing first</a:t>
            </a:r>
          </a:p>
          <a:p>
            <a:pPr lvl="2" eaLnBrk="1" hangingPunct="1">
              <a:lnSpc>
                <a:spcPct val="90000"/>
              </a:lnSpc>
            </a:pPr>
            <a:r>
              <a:rPr lang="en-US" sz="1800"/>
              <a:t>This means that within a (2-byte) word, the </a:t>
            </a:r>
            <a:r>
              <a:rPr lang="en-US" sz="1800" i="1"/>
              <a:t>most</a:t>
            </a:r>
            <a:r>
              <a:rPr lang="en-US" sz="1800"/>
              <a:t> significant byte is stored </a:t>
            </a:r>
            <a:r>
              <a:rPr lang="en-US" sz="1800" i="1"/>
              <a:t>first</a:t>
            </a:r>
            <a:r>
              <a:rPr lang="en-US" sz="1800"/>
              <a:t>, that is, at the </a:t>
            </a:r>
            <a:r>
              <a:rPr lang="en-US" sz="1800" i="1"/>
              <a:t>lowest</a:t>
            </a:r>
            <a:r>
              <a:rPr lang="en-US" sz="1800"/>
              <a:t> byte address</a:t>
            </a:r>
          </a:p>
          <a:p>
            <a:pPr eaLnBrk="1" hangingPunct="1">
              <a:lnSpc>
                <a:spcPct val="90000"/>
              </a:lnSpc>
            </a:pPr>
            <a:r>
              <a:rPr lang="en-US" sz="2400" i="1"/>
              <a:t>examples:  ~mark/pub/51081/byteorder/linux/endian.sh and</a:t>
            </a:r>
            <a:br>
              <a:rPr lang="en-US" sz="2400" i="1"/>
            </a:br>
            <a:r>
              <a:rPr lang="en-US" sz="2400" i="1"/>
              <a:t> ~mark/pub/51081/byteorder/solaris/endian.sh </a:t>
            </a:r>
          </a:p>
          <a:p>
            <a:pPr eaLnBrk="1" hangingPunct="1">
              <a:lnSpc>
                <a:spcPct val="90000"/>
              </a:lnSpc>
            </a:pPr>
            <a:r>
              <a:rPr lang="en-US" sz="2400" i="1"/>
              <a:t>(on nunki.cs.uchicago.edu)</a:t>
            </a:r>
            <a:endParaRPr lang="en-US"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t>Why This Matters</a:t>
            </a:r>
          </a:p>
        </p:txBody>
      </p:sp>
      <p:sp>
        <p:nvSpPr>
          <p:cNvPr id="77827" name="Rectangle 3"/>
          <p:cNvSpPr>
            <a:spLocks noGrp="1" noChangeArrowheads="1"/>
          </p:cNvSpPr>
          <p:nvPr>
            <p:ph type="body" idx="1"/>
          </p:nvPr>
        </p:nvSpPr>
        <p:spPr>
          <a:xfrm>
            <a:off x="1066800" y="1752600"/>
            <a:ext cx="7620000" cy="4724400"/>
          </a:xfrm>
        </p:spPr>
        <p:txBody>
          <a:bodyPr/>
          <a:lstStyle/>
          <a:p>
            <a:pPr eaLnBrk="1" hangingPunct="1">
              <a:lnSpc>
                <a:spcPct val="90000"/>
              </a:lnSpc>
            </a:pPr>
            <a:r>
              <a:rPr lang="en-US" sz="2800"/>
              <a:t>TCP/IP mandates that </a:t>
            </a:r>
            <a:r>
              <a:rPr lang="en-US" sz="2800" i="1"/>
              <a:t>big-endian</a:t>
            </a:r>
            <a:r>
              <a:rPr lang="en-US" sz="2800"/>
              <a:t> byte ordering be used for transmitting protocol information</a:t>
            </a:r>
          </a:p>
          <a:p>
            <a:pPr eaLnBrk="1" hangingPunct="1">
              <a:lnSpc>
                <a:spcPct val="90000"/>
              </a:lnSpc>
            </a:pPr>
            <a:r>
              <a:rPr lang="en-US" sz="2800"/>
              <a:t>This means that </a:t>
            </a:r>
            <a:r>
              <a:rPr lang="en-US" sz="2800" i="1"/>
              <a:t>little-endian</a:t>
            </a:r>
            <a:r>
              <a:rPr lang="en-US" sz="2800"/>
              <a:t> machines will need to </a:t>
            </a:r>
            <a:r>
              <a:rPr lang="en-US" sz="2800" i="1"/>
              <a:t>convert</a:t>
            </a:r>
            <a:r>
              <a:rPr lang="en-US" sz="2800"/>
              <a:t> ip addresses and port numbers into </a:t>
            </a:r>
            <a:r>
              <a:rPr lang="en-US" sz="2800" i="1"/>
              <a:t>big-endian</a:t>
            </a:r>
            <a:r>
              <a:rPr lang="en-US" sz="2800"/>
              <a:t> form in order to communicate successfully</a:t>
            </a:r>
          </a:p>
          <a:p>
            <a:pPr eaLnBrk="1" hangingPunct="1">
              <a:lnSpc>
                <a:spcPct val="90000"/>
              </a:lnSpc>
            </a:pPr>
            <a:r>
              <a:rPr lang="en-US" sz="2800"/>
              <a:t>Note that big-endian architectures don’t actually have to do anything, because they already meet the specification</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t>What’s To Be Done About It?</a:t>
            </a:r>
          </a:p>
        </p:txBody>
      </p:sp>
      <p:sp>
        <p:nvSpPr>
          <p:cNvPr id="79875" name="Rectangle 3"/>
          <p:cNvSpPr>
            <a:spLocks noGrp="1" noChangeArrowheads="1"/>
          </p:cNvSpPr>
          <p:nvPr>
            <p:ph type="body" idx="1"/>
          </p:nvPr>
        </p:nvSpPr>
        <p:spPr>
          <a:xfrm>
            <a:off x="1066800" y="1752600"/>
            <a:ext cx="7772400" cy="4800600"/>
          </a:xfrm>
        </p:spPr>
        <p:txBody>
          <a:bodyPr/>
          <a:lstStyle/>
          <a:p>
            <a:pPr eaLnBrk="1" hangingPunct="1"/>
            <a:r>
              <a:rPr lang="en-US" sz="2400"/>
              <a:t>Several functions are provided to allow you to easily convert between host and network byte ordering, and they are:</a:t>
            </a:r>
          </a:p>
          <a:p>
            <a:pPr lvl="1" eaLnBrk="1" hangingPunct="1"/>
            <a:r>
              <a:rPr lang="en-US" sz="2400"/>
              <a:t>to translate 32-bit numbers (i.e. IP addresses):</a:t>
            </a:r>
          </a:p>
          <a:p>
            <a:pPr lvl="2" eaLnBrk="1" hangingPunct="1"/>
            <a:r>
              <a:rPr lang="en-US"/>
              <a:t>unsigned long htonl(unsigned long hostlong);</a:t>
            </a:r>
          </a:p>
          <a:p>
            <a:pPr lvl="2" eaLnBrk="1" hangingPunct="1"/>
            <a:r>
              <a:rPr lang="en-US"/>
              <a:t>unsigned long ntohl(unsigned long netlong);</a:t>
            </a:r>
          </a:p>
          <a:p>
            <a:pPr lvl="1" eaLnBrk="1" hangingPunct="1"/>
            <a:r>
              <a:rPr lang="en-US" sz="2400"/>
              <a:t>to translate 16-bit numbers (i.e. Port numbers):</a:t>
            </a:r>
          </a:p>
          <a:p>
            <a:pPr lvl="2" eaLnBrk="1" hangingPunct="1"/>
            <a:r>
              <a:rPr lang="en-US"/>
              <a:t>unsigned short htons(unsigned short hostshort);</a:t>
            </a:r>
          </a:p>
          <a:p>
            <a:pPr lvl="2" eaLnBrk="1" hangingPunct="1"/>
            <a:r>
              <a:rPr lang="en-US"/>
              <a:t>unsigned short ntohs(unsigned short netshort);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t>UDP Clients and Servers</a:t>
            </a:r>
          </a:p>
        </p:txBody>
      </p:sp>
      <p:sp>
        <p:nvSpPr>
          <p:cNvPr id="81923" name="Rectangle 3"/>
          <p:cNvSpPr>
            <a:spLocks noGrp="1" noChangeArrowheads="1"/>
          </p:cNvSpPr>
          <p:nvPr>
            <p:ph type="body" idx="1"/>
          </p:nvPr>
        </p:nvSpPr>
        <p:spPr>
          <a:xfrm>
            <a:off x="1066800" y="1752600"/>
            <a:ext cx="7620000" cy="4800600"/>
          </a:xfrm>
        </p:spPr>
        <p:txBody>
          <a:bodyPr/>
          <a:lstStyle/>
          <a:p>
            <a:pPr eaLnBrk="1" hangingPunct="1"/>
            <a:r>
              <a:rPr lang="en-US" sz="2400"/>
              <a:t>Connectionless clients and servers create a socket using SOCK_DGRAM instead of SOCK_STREAM</a:t>
            </a:r>
          </a:p>
          <a:p>
            <a:pPr eaLnBrk="1" hangingPunct="1"/>
            <a:r>
              <a:rPr lang="en-US" sz="2400"/>
              <a:t>Connectionless servers do not call listen() or accept(), and </a:t>
            </a:r>
            <a:r>
              <a:rPr lang="en-US" sz="2400" i="1"/>
              <a:t>usually </a:t>
            </a:r>
            <a:r>
              <a:rPr lang="en-US" sz="2400"/>
              <a:t>do not call connect()</a:t>
            </a:r>
          </a:p>
          <a:p>
            <a:pPr eaLnBrk="1" hangingPunct="1"/>
            <a:r>
              <a:rPr lang="en-US" sz="2400"/>
              <a:t>Since connectionless communications lack a sustained connection, several methods are available that allow you to </a:t>
            </a:r>
            <a:r>
              <a:rPr lang="en-US" sz="2400" i="1"/>
              <a:t>specify a destination address</a:t>
            </a:r>
            <a:r>
              <a:rPr lang="en-US" sz="2400"/>
              <a:t> </a:t>
            </a:r>
            <a:r>
              <a:rPr lang="en-US" sz="2400" i="1"/>
              <a:t>with every call</a:t>
            </a:r>
            <a:r>
              <a:rPr lang="en-US" sz="2400"/>
              <a:t>:</a:t>
            </a:r>
          </a:p>
          <a:p>
            <a:pPr lvl="1" eaLnBrk="1" hangingPunct="1"/>
            <a:r>
              <a:rPr lang="en-US" sz="2000"/>
              <a:t>sendto(sock, buffer, buflen, flags, to_addr, tolen);</a:t>
            </a:r>
          </a:p>
          <a:p>
            <a:pPr lvl="1" eaLnBrk="1" hangingPunct="1"/>
            <a:r>
              <a:rPr lang="en-US" sz="2000"/>
              <a:t>recvfrom(sock, buffer, buflen, flags, from_addr, fromlen);</a:t>
            </a:r>
          </a:p>
          <a:p>
            <a:pPr eaLnBrk="1" hangingPunct="1"/>
            <a:r>
              <a:rPr lang="en-US" sz="2400" i="1"/>
              <a:t>Examples: daytimeclient.c</a:t>
            </a:r>
          </a:p>
          <a:p>
            <a:pPr eaLnBrk="1" hangingPunct="1"/>
            <a:r>
              <a:rPr lang="en-US" sz="2400"/>
              <a:t>Example:  daytimeclient time.mit.edu</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t>Servicing Multiple Clients</a:t>
            </a:r>
          </a:p>
        </p:txBody>
      </p:sp>
      <p:sp>
        <p:nvSpPr>
          <p:cNvPr id="83971" name="Rectangle 3"/>
          <p:cNvSpPr>
            <a:spLocks noGrp="1" noChangeArrowheads="1"/>
          </p:cNvSpPr>
          <p:nvPr>
            <p:ph type="body" idx="1"/>
          </p:nvPr>
        </p:nvSpPr>
        <p:spPr>
          <a:xfrm>
            <a:off x="1066800" y="1752600"/>
            <a:ext cx="7620000" cy="4876800"/>
          </a:xfrm>
        </p:spPr>
        <p:txBody>
          <a:bodyPr/>
          <a:lstStyle/>
          <a:p>
            <a:pPr eaLnBrk="1" hangingPunct="1">
              <a:lnSpc>
                <a:spcPct val="90000"/>
              </a:lnSpc>
            </a:pPr>
            <a:r>
              <a:rPr lang="en-US" sz="2400"/>
              <a:t>Two main approaches:</a:t>
            </a:r>
          </a:p>
          <a:p>
            <a:pPr lvl="1" eaLnBrk="1" hangingPunct="1">
              <a:lnSpc>
                <a:spcPct val="90000"/>
              </a:lnSpc>
            </a:pPr>
            <a:r>
              <a:rPr lang="en-US" sz="2400"/>
              <a:t>forking with fork()</a:t>
            </a:r>
          </a:p>
          <a:p>
            <a:pPr lvl="1" eaLnBrk="1" hangingPunct="1">
              <a:lnSpc>
                <a:spcPct val="90000"/>
              </a:lnSpc>
            </a:pPr>
            <a:r>
              <a:rPr lang="en-US" sz="2400"/>
              <a:t>selecting with select()</a:t>
            </a:r>
          </a:p>
          <a:p>
            <a:pPr eaLnBrk="1" hangingPunct="1">
              <a:lnSpc>
                <a:spcPct val="90000"/>
              </a:lnSpc>
            </a:pPr>
            <a:r>
              <a:rPr lang="en-US" sz="2400"/>
              <a:t>fork() approach forks a new process to handle each incoming client connection, essentially to act as a “miniserver” dedicated to each new client:</a:t>
            </a:r>
          </a:p>
          <a:p>
            <a:pPr lvl="1" eaLnBrk="1" hangingPunct="1">
              <a:lnSpc>
                <a:spcPct val="90000"/>
              </a:lnSpc>
            </a:pPr>
            <a:r>
              <a:rPr lang="en-US" sz="2400"/>
              <a:t>must worry about zombies created when parent loops back to accept() a new client (ignore SIG_CHILD signal)</a:t>
            </a:r>
          </a:p>
          <a:p>
            <a:pPr lvl="1" eaLnBrk="1" hangingPunct="1">
              <a:lnSpc>
                <a:spcPct val="90000"/>
              </a:lnSpc>
            </a:pPr>
            <a:r>
              <a:rPr lang="en-US" sz="2400"/>
              <a:t>inefficient</a:t>
            </a:r>
          </a:p>
          <a:p>
            <a:pPr eaLnBrk="1" hangingPunct="1">
              <a:lnSpc>
                <a:spcPct val="90000"/>
              </a:lnSpc>
            </a:pPr>
            <a:r>
              <a:rPr lang="en-US" sz="2400"/>
              <a:t>A better approach would be to have a </a:t>
            </a:r>
            <a:r>
              <a:rPr lang="en-US" sz="2400" i="1"/>
              <a:t>single</a:t>
            </a:r>
            <a:r>
              <a:rPr lang="en-US" sz="2400"/>
              <a:t> process handle all incoming clients, without having to spawn separate child “server handlers”.  Enter select().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t>select()</a:t>
            </a:r>
          </a:p>
        </p:txBody>
      </p:sp>
      <p:sp>
        <p:nvSpPr>
          <p:cNvPr id="86019" name="Rectangle 3"/>
          <p:cNvSpPr>
            <a:spLocks noGrp="1" noChangeArrowheads="1"/>
          </p:cNvSpPr>
          <p:nvPr>
            <p:ph type="body" idx="1"/>
          </p:nvPr>
        </p:nvSpPr>
        <p:spPr>
          <a:xfrm>
            <a:off x="1066800" y="1752600"/>
            <a:ext cx="7620000" cy="4876800"/>
          </a:xfrm>
        </p:spPr>
        <p:txBody>
          <a:bodyPr/>
          <a:lstStyle/>
          <a:p>
            <a:pPr eaLnBrk="1" hangingPunct="1">
              <a:buFontTx/>
              <a:buNone/>
            </a:pPr>
            <a:r>
              <a:rPr lang="en-US" sz="2400"/>
              <a:t>int select(int numfiledescs, fd_set readfdsset, fd_set writefdsset, fd_set errorfdsset, struct timeval * timeout);</a:t>
            </a:r>
          </a:p>
          <a:p>
            <a:pPr eaLnBrk="1" hangingPunct="1"/>
            <a:r>
              <a:rPr lang="en-US" sz="2800"/>
              <a:t>The select() system call provides a way for a single server to wait until a set of network connections has data available for reading</a:t>
            </a:r>
          </a:p>
          <a:p>
            <a:pPr eaLnBrk="1" hangingPunct="1"/>
            <a:r>
              <a:rPr lang="en-US" sz="2800"/>
              <a:t>The advantage over fork() here is that no multiple processes are spawned</a:t>
            </a:r>
          </a:p>
          <a:p>
            <a:pPr eaLnBrk="1" hangingPunct="1"/>
            <a:r>
              <a:rPr lang="en-US" sz="2800"/>
              <a:t>The downside is that the single server must handle state management on its own for all its new clients</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t>select() (continued)</a:t>
            </a:r>
          </a:p>
        </p:txBody>
      </p:sp>
      <p:sp>
        <p:nvSpPr>
          <p:cNvPr id="88067" name="Rectangle 3"/>
          <p:cNvSpPr>
            <a:spLocks noGrp="1" noChangeArrowheads="1"/>
          </p:cNvSpPr>
          <p:nvPr>
            <p:ph type="body" idx="1"/>
          </p:nvPr>
        </p:nvSpPr>
        <p:spPr>
          <a:xfrm>
            <a:off x="1066800" y="1752600"/>
            <a:ext cx="7620000" cy="4724400"/>
          </a:xfrm>
        </p:spPr>
        <p:txBody>
          <a:bodyPr/>
          <a:lstStyle/>
          <a:p>
            <a:pPr eaLnBrk="1" hangingPunct="1">
              <a:lnSpc>
                <a:spcPct val="90000"/>
              </a:lnSpc>
            </a:pPr>
            <a:r>
              <a:rPr lang="en-US" sz="2400"/>
              <a:t>select() will return if </a:t>
            </a:r>
            <a:r>
              <a:rPr lang="en-US" sz="2400" i="1"/>
              <a:t>any</a:t>
            </a:r>
            <a:r>
              <a:rPr lang="en-US" sz="2400"/>
              <a:t> of the descriptors in readfdsset and writefdsset of file descriptors are ready for reading or writing, respectively, or, if any of the descriptors in errorfdsset are in an error condition</a:t>
            </a:r>
          </a:p>
          <a:p>
            <a:pPr eaLnBrk="1" hangingPunct="1">
              <a:lnSpc>
                <a:spcPct val="90000"/>
              </a:lnSpc>
            </a:pPr>
            <a:r>
              <a:rPr lang="en-US" sz="2400"/>
              <a:t>The FD_SET(int fd, fd_set *set) function will add the file descriptor </a:t>
            </a:r>
            <a:r>
              <a:rPr lang="en-US" sz="2400" i="1"/>
              <a:t>fd</a:t>
            </a:r>
            <a:r>
              <a:rPr lang="en-US" sz="2400"/>
              <a:t> to the set </a:t>
            </a:r>
            <a:r>
              <a:rPr lang="en-US" sz="2400" i="1"/>
              <a:t>set</a:t>
            </a:r>
            <a:endParaRPr lang="en-US" sz="2400"/>
          </a:p>
          <a:p>
            <a:pPr eaLnBrk="1" hangingPunct="1">
              <a:lnSpc>
                <a:spcPct val="90000"/>
              </a:lnSpc>
            </a:pPr>
            <a:r>
              <a:rPr lang="en-US" sz="2400"/>
              <a:t>The FD_ISSET(int fd, fd_set *set) function will tell you if filedesc </a:t>
            </a:r>
            <a:r>
              <a:rPr lang="en-US" sz="2400" i="1"/>
              <a:t>fd</a:t>
            </a:r>
            <a:r>
              <a:rPr lang="en-US" sz="2400"/>
              <a:t> is in the modified set </a:t>
            </a:r>
            <a:r>
              <a:rPr lang="en-US" sz="2400" i="1"/>
              <a:t>set</a:t>
            </a:r>
            <a:endParaRPr lang="en-US" sz="2400"/>
          </a:p>
          <a:p>
            <a:pPr eaLnBrk="1" hangingPunct="1">
              <a:lnSpc>
                <a:spcPct val="90000"/>
              </a:lnSpc>
            </a:pPr>
            <a:r>
              <a:rPr lang="en-US" sz="2400"/>
              <a:t>select() returns the total number of descriptors in the modified sets</a:t>
            </a:r>
          </a:p>
          <a:p>
            <a:pPr eaLnBrk="1" hangingPunct="1">
              <a:lnSpc>
                <a:spcPct val="90000"/>
              </a:lnSpc>
            </a:pPr>
            <a:r>
              <a:rPr lang="en-US" sz="2400"/>
              <a:t>If a client closes a socket whose file descriptor is in one of your watched sets, select() will return, and your next recv() will return 0, indicating the socket has been closed</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t>Setting the timeval in select()</a:t>
            </a:r>
          </a:p>
        </p:txBody>
      </p:sp>
      <p:sp>
        <p:nvSpPr>
          <p:cNvPr id="90115" name="Rectangle 3"/>
          <p:cNvSpPr>
            <a:spLocks noGrp="1" noChangeArrowheads="1"/>
          </p:cNvSpPr>
          <p:nvPr>
            <p:ph type="body" idx="1"/>
          </p:nvPr>
        </p:nvSpPr>
        <p:spPr>
          <a:xfrm>
            <a:off x="1066800" y="1752600"/>
            <a:ext cx="7620000" cy="4800600"/>
          </a:xfrm>
        </p:spPr>
        <p:txBody>
          <a:bodyPr/>
          <a:lstStyle/>
          <a:p>
            <a:pPr eaLnBrk="1" hangingPunct="1"/>
            <a:r>
              <a:rPr lang="en-US" sz="2400"/>
              <a:t>If you set the timeout to 0, select() times out </a:t>
            </a:r>
            <a:r>
              <a:rPr lang="en-US" sz="2400" i="1"/>
              <a:t>immediately</a:t>
            </a:r>
            <a:endParaRPr lang="en-US" sz="2400"/>
          </a:p>
          <a:p>
            <a:pPr eaLnBrk="1" hangingPunct="1"/>
            <a:r>
              <a:rPr lang="en-US" sz="2400"/>
              <a:t>If you set the timeout to NULL, select() will </a:t>
            </a:r>
            <a:r>
              <a:rPr lang="en-US" sz="2400" i="1"/>
              <a:t>never</a:t>
            </a:r>
            <a:r>
              <a:rPr lang="en-US" sz="2400"/>
              <a:t> time out, and will block indefinitely until a filedes is modified</a:t>
            </a:r>
          </a:p>
          <a:p>
            <a:pPr eaLnBrk="1" hangingPunct="1"/>
            <a:r>
              <a:rPr lang="en-US" sz="2400"/>
              <a:t>If you don’t care about a particular file descriptor set, just set it to NULL in the call:</a:t>
            </a:r>
          </a:p>
          <a:p>
            <a:pPr lvl="1" eaLnBrk="1" hangingPunct="1">
              <a:buFontTx/>
              <a:buNone/>
            </a:pPr>
            <a:r>
              <a:rPr lang="en-US" sz="2400">
                <a:solidFill>
                  <a:srgbClr val="1F1FCD"/>
                </a:solidFill>
              </a:rPr>
              <a:t>	select (max, &amp;readfds, NULL, NULL, NULL);</a:t>
            </a:r>
          </a:p>
          <a:p>
            <a:pPr lvl="1" eaLnBrk="1" hangingPunct="1"/>
            <a:r>
              <a:rPr lang="en-US" sz="2400"/>
              <a:t>Here we only care about reading, and we want to block indefinitely until we do have a file descriptor ready to be read</a:t>
            </a:r>
          </a:p>
          <a:p>
            <a:pPr eaLnBrk="1" hangingPunct="1"/>
            <a:r>
              <a:rPr lang="en-US" sz="2400" i="1"/>
              <a:t>examples: multiserver.c, multiclient.c</a:t>
            </a:r>
            <a:endParaRPr lang="en-US"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t>How to Reuse Addresses</a:t>
            </a:r>
          </a:p>
        </p:txBody>
      </p:sp>
      <p:sp>
        <p:nvSpPr>
          <p:cNvPr id="92163" name="Rectangle 3"/>
          <p:cNvSpPr>
            <a:spLocks noGrp="1" noChangeArrowheads="1"/>
          </p:cNvSpPr>
          <p:nvPr>
            <p:ph type="body" idx="1"/>
          </p:nvPr>
        </p:nvSpPr>
        <p:spPr>
          <a:xfrm>
            <a:off x="1066800" y="1676400"/>
            <a:ext cx="7620000" cy="4876800"/>
          </a:xfrm>
        </p:spPr>
        <p:txBody>
          <a:bodyPr/>
          <a:lstStyle/>
          <a:p>
            <a:pPr eaLnBrk="1" hangingPunct="1">
              <a:lnSpc>
                <a:spcPct val="90000"/>
              </a:lnSpc>
            </a:pPr>
            <a:r>
              <a:rPr lang="en-US" sz="2000"/>
              <a:t>Local ports are locked from rebinding for a period of time (usually a couple of minutes based on the TIME_WAIT state) after a process closes them.  This is to ensure that a temporarily “lost” packet does not reappear, and then be delivered to a </a:t>
            </a:r>
            <a:r>
              <a:rPr lang="en-US" sz="2000" i="1"/>
              <a:t>reincarnation</a:t>
            </a:r>
            <a:r>
              <a:rPr lang="en-US" sz="2000"/>
              <a:t> of a listening server.  But when coding and debugging a client server app, this is bothersome.  The following code will turn this feature off:</a:t>
            </a:r>
            <a:br>
              <a:rPr lang="en-US" sz="2000"/>
            </a:br>
            <a:endParaRPr lang="en-US" sz="2000"/>
          </a:p>
          <a:p>
            <a:pPr eaLnBrk="1" hangingPunct="1">
              <a:lnSpc>
                <a:spcPct val="80000"/>
              </a:lnSpc>
              <a:buFontTx/>
              <a:buNone/>
            </a:pPr>
            <a:r>
              <a:rPr lang="en-US" sz="2000"/>
              <a:t> 	</a:t>
            </a:r>
            <a:r>
              <a:rPr lang="en-US" sz="2000">
                <a:latin typeface="Courier (PCL6)" pitchFamily="49" charset="0"/>
              </a:rPr>
              <a:t>int yes = 1;</a:t>
            </a:r>
          </a:p>
          <a:p>
            <a:pPr eaLnBrk="1" hangingPunct="1">
              <a:lnSpc>
                <a:spcPct val="80000"/>
              </a:lnSpc>
              <a:buFontTx/>
              <a:buNone/>
            </a:pPr>
            <a:r>
              <a:rPr lang="en-US" sz="2000">
                <a:latin typeface="Courier (PCL6)" pitchFamily="49" charset="0"/>
              </a:rPr>
              <a:t>	server = socket(AF_INET, SOCK_STREAM, 0);</a:t>
            </a:r>
          </a:p>
          <a:p>
            <a:pPr eaLnBrk="1" hangingPunct="1">
              <a:lnSpc>
                <a:spcPct val="80000"/>
              </a:lnSpc>
              <a:buFontTx/>
              <a:buNone/>
            </a:pPr>
            <a:endParaRPr lang="en-US" sz="2000">
              <a:latin typeface="Courier (PCL6)" pitchFamily="49" charset="0"/>
            </a:endParaRPr>
          </a:p>
          <a:p>
            <a:pPr eaLnBrk="1" hangingPunct="1">
              <a:lnSpc>
                <a:spcPct val="80000"/>
              </a:lnSpc>
              <a:buFontTx/>
              <a:buNone/>
            </a:pPr>
            <a:r>
              <a:rPr lang="en-US" sz="2000">
                <a:latin typeface="Courier (PCL6)" pitchFamily="49" charset="0"/>
              </a:rPr>
              <a:t>	if (</a:t>
            </a:r>
            <a:r>
              <a:rPr lang="en-US" sz="2000">
                <a:solidFill>
                  <a:srgbClr val="1F1FCD"/>
                </a:solidFill>
                <a:latin typeface="Courier (PCL6)" pitchFamily="49" charset="0"/>
              </a:rPr>
              <a:t>setsockopt(server, SOL_SOCKET, 	SO_REUSEADDR, &amp;yes, sizeof(int))</a:t>
            </a:r>
            <a:r>
              <a:rPr lang="en-US" sz="2000">
                <a:latin typeface="Courier (PCL6)" pitchFamily="49" charset="0"/>
              </a:rPr>
              <a:t> &lt; 0)</a:t>
            </a:r>
          </a:p>
          <a:p>
            <a:pPr eaLnBrk="1" hangingPunct="1">
              <a:lnSpc>
                <a:spcPct val="80000"/>
              </a:lnSpc>
              <a:buFontTx/>
              <a:buNone/>
            </a:pPr>
            <a:r>
              <a:rPr lang="en-US" sz="2000">
                <a:latin typeface="Courier (PCL6)" pitchFamily="49" charset="0"/>
              </a:rPr>
              <a:t>  {</a:t>
            </a:r>
          </a:p>
          <a:p>
            <a:pPr eaLnBrk="1" hangingPunct="1">
              <a:lnSpc>
                <a:spcPct val="80000"/>
              </a:lnSpc>
              <a:buFontTx/>
              <a:buNone/>
            </a:pPr>
            <a:r>
              <a:rPr lang="en-US" sz="2000">
                <a:latin typeface="Courier (PCL6)" pitchFamily="49" charset="0"/>
              </a:rPr>
              <a:t>    perror(“setsockopt SO_REUSEADDR");</a:t>
            </a:r>
          </a:p>
          <a:p>
            <a:pPr eaLnBrk="1" hangingPunct="1">
              <a:lnSpc>
                <a:spcPct val="80000"/>
              </a:lnSpc>
              <a:buFontTx/>
              <a:buNone/>
            </a:pPr>
            <a:r>
              <a:rPr lang="en-US" sz="2000">
                <a:latin typeface="Courier (PCL6)" pitchFamily="49" charset="0"/>
              </a:rPr>
              <a:t>    exit(1);</a:t>
            </a:r>
          </a:p>
          <a:p>
            <a:pPr eaLnBrk="1" hangingPunct="1">
              <a:lnSpc>
                <a:spcPct val="80000"/>
              </a:lnSpc>
              <a:buFontTx/>
              <a:buNone/>
            </a:pPr>
            <a:r>
              <a:rPr lang="en-US" sz="2000">
                <a:latin typeface="Courier (PCL6)" pitchFamily="49"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Metaphors (continued)</a:t>
            </a:r>
          </a:p>
        </p:txBody>
      </p:sp>
      <p:sp>
        <p:nvSpPr>
          <p:cNvPr id="20483" name="Rectangle 3"/>
          <p:cNvSpPr>
            <a:spLocks noGrp="1" noChangeArrowheads="1"/>
          </p:cNvSpPr>
          <p:nvPr>
            <p:ph type="body" idx="1"/>
          </p:nvPr>
        </p:nvSpPr>
        <p:spPr>
          <a:xfrm>
            <a:off x="1066800" y="1752600"/>
            <a:ext cx="7620000" cy="4724400"/>
          </a:xfrm>
        </p:spPr>
        <p:txBody>
          <a:bodyPr/>
          <a:lstStyle/>
          <a:p>
            <a:pPr eaLnBrk="1" hangingPunct="1">
              <a:lnSpc>
                <a:spcPct val="90000"/>
              </a:lnSpc>
            </a:pPr>
            <a:r>
              <a:rPr lang="en-US" sz="2800"/>
              <a:t>Toll call from one hotel room to another (circa 1945), (or, London today)</a:t>
            </a:r>
          </a:p>
          <a:p>
            <a:pPr lvl="1" eaLnBrk="1" hangingPunct="1">
              <a:lnSpc>
                <a:spcPct val="90000"/>
              </a:lnSpc>
            </a:pPr>
            <a:r>
              <a:rPr lang="en-US" sz="2400"/>
              <a:t>call down to local hotel operator</a:t>
            </a:r>
          </a:p>
          <a:p>
            <a:pPr lvl="1" eaLnBrk="1" hangingPunct="1">
              <a:lnSpc>
                <a:spcPct val="90000"/>
              </a:lnSpc>
            </a:pPr>
            <a:r>
              <a:rPr lang="en-US" sz="2400"/>
              <a:t>tell her the area code and number to call of the remote hotel</a:t>
            </a:r>
          </a:p>
          <a:p>
            <a:pPr lvl="1" eaLnBrk="1" hangingPunct="1">
              <a:lnSpc>
                <a:spcPct val="90000"/>
              </a:lnSpc>
            </a:pPr>
            <a:r>
              <a:rPr lang="en-US" sz="2400"/>
              <a:t>hotel operator calls long distance operator, who is listening for incoming calls</a:t>
            </a:r>
          </a:p>
          <a:p>
            <a:pPr lvl="1" eaLnBrk="1" hangingPunct="1">
              <a:lnSpc>
                <a:spcPct val="90000"/>
              </a:lnSpc>
            </a:pPr>
            <a:r>
              <a:rPr lang="en-US" sz="2400"/>
              <a:t>long distance operator calls remote hotel</a:t>
            </a:r>
          </a:p>
          <a:p>
            <a:pPr lvl="1" eaLnBrk="1" hangingPunct="1">
              <a:lnSpc>
                <a:spcPct val="90000"/>
              </a:lnSpc>
            </a:pPr>
            <a:r>
              <a:rPr lang="en-US" sz="2400"/>
              <a:t>remote hotel operator picks up, as she has been listening for calls, and routes the call to your friend’s room</a:t>
            </a:r>
          </a:p>
          <a:p>
            <a:pPr lvl="1" eaLnBrk="1" hangingPunct="1">
              <a:lnSpc>
                <a:spcPct val="90000"/>
              </a:lnSpc>
            </a:pPr>
            <a:r>
              <a:rPr lang="en-US" sz="2400"/>
              <a:t>You and your friend are now talking directly</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t>Miscellaneous Socket Functions</a:t>
            </a:r>
          </a:p>
        </p:txBody>
      </p:sp>
      <p:sp>
        <p:nvSpPr>
          <p:cNvPr id="94211" name="Rectangle 3"/>
          <p:cNvSpPr>
            <a:spLocks noGrp="1" noChangeArrowheads="1"/>
          </p:cNvSpPr>
          <p:nvPr>
            <p:ph type="body" idx="1"/>
          </p:nvPr>
        </p:nvSpPr>
        <p:spPr>
          <a:xfrm>
            <a:off x="1066800" y="1752600"/>
            <a:ext cx="7620000" cy="4876800"/>
          </a:xfrm>
        </p:spPr>
        <p:txBody>
          <a:bodyPr/>
          <a:lstStyle/>
          <a:p>
            <a:pPr eaLnBrk="1" hangingPunct="1">
              <a:lnSpc>
                <a:spcPct val="90000"/>
              </a:lnSpc>
            </a:pPr>
            <a:r>
              <a:rPr lang="en-US" sz="2400"/>
              <a:t>int </a:t>
            </a:r>
            <a:r>
              <a:rPr lang="en-US" sz="2400">
                <a:solidFill>
                  <a:srgbClr val="1F1FCD"/>
                </a:solidFill>
              </a:rPr>
              <a:t>getpeername</a:t>
            </a:r>
            <a:r>
              <a:rPr lang="en-US" sz="2400"/>
              <a:t>(int sockfd, struct sockaddr * addr, int *addrlen);</a:t>
            </a:r>
          </a:p>
          <a:p>
            <a:pPr lvl="1" eaLnBrk="1" hangingPunct="1">
              <a:lnSpc>
                <a:spcPct val="90000"/>
              </a:lnSpc>
            </a:pPr>
            <a:r>
              <a:rPr lang="en-US" sz="2400"/>
              <a:t>this tells you the </a:t>
            </a:r>
            <a:r>
              <a:rPr lang="en-US" sz="2400" i="1"/>
              <a:t>hostname</a:t>
            </a:r>
            <a:r>
              <a:rPr lang="en-US" sz="2400"/>
              <a:t> of the REMOTE connection embedded in addr</a:t>
            </a:r>
          </a:p>
          <a:p>
            <a:pPr eaLnBrk="1" hangingPunct="1">
              <a:lnSpc>
                <a:spcPct val="90000"/>
              </a:lnSpc>
            </a:pPr>
            <a:r>
              <a:rPr lang="en-US" sz="2400"/>
              <a:t>int </a:t>
            </a:r>
            <a:r>
              <a:rPr lang="en-US" sz="2400">
                <a:solidFill>
                  <a:srgbClr val="1F1FCD"/>
                </a:solidFill>
              </a:rPr>
              <a:t>gethostname</a:t>
            </a:r>
            <a:r>
              <a:rPr lang="en-US" sz="2400"/>
              <a:t>(char * hostname, size_t size);</a:t>
            </a:r>
          </a:p>
          <a:p>
            <a:pPr lvl="1" eaLnBrk="1" hangingPunct="1">
              <a:lnSpc>
                <a:spcPct val="90000"/>
              </a:lnSpc>
            </a:pPr>
            <a:r>
              <a:rPr lang="en-US" sz="2400"/>
              <a:t>this tells you the </a:t>
            </a:r>
            <a:r>
              <a:rPr lang="en-US" sz="2400" i="1"/>
              <a:t>hostname</a:t>
            </a:r>
            <a:r>
              <a:rPr lang="en-US" sz="2400"/>
              <a:t> of your LOCAL connection</a:t>
            </a:r>
          </a:p>
          <a:p>
            <a:pPr eaLnBrk="1" hangingPunct="1">
              <a:lnSpc>
                <a:spcPct val="90000"/>
              </a:lnSpc>
            </a:pPr>
            <a:r>
              <a:rPr lang="en-US" sz="2400"/>
              <a:t>int </a:t>
            </a:r>
            <a:r>
              <a:rPr lang="en-US" sz="2400">
                <a:solidFill>
                  <a:srgbClr val="1F1FCD"/>
                </a:solidFill>
              </a:rPr>
              <a:t>inet_aton</a:t>
            </a:r>
            <a:r>
              <a:rPr lang="en-US" sz="2400"/>
              <a:t>(const char * string_address, &amp;(addr.sin_addr));</a:t>
            </a:r>
          </a:p>
          <a:p>
            <a:pPr lvl="1" eaLnBrk="1" hangingPunct="1">
              <a:lnSpc>
                <a:spcPct val="90000"/>
              </a:lnSpc>
            </a:pPr>
            <a:r>
              <a:rPr lang="en-US" sz="2400"/>
              <a:t>converts the const ip </a:t>
            </a:r>
            <a:r>
              <a:rPr lang="en-US" sz="2400" i="1"/>
              <a:t>string_address</a:t>
            </a:r>
            <a:r>
              <a:rPr lang="en-US" sz="2400"/>
              <a:t> (“192.168.3.1”) into an acceptable numeric form</a:t>
            </a:r>
          </a:p>
          <a:p>
            <a:pPr eaLnBrk="1" hangingPunct="1">
              <a:lnSpc>
                <a:spcPct val="90000"/>
              </a:lnSpc>
            </a:pPr>
            <a:r>
              <a:rPr lang="en-US" sz="2400"/>
              <a:t>addr.sin_addr = </a:t>
            </a:r>
            <a:r>
              <a:rPr lang="en-US" sz="2400">
                <a:solidFill>
                  <a:srgbClr val="1F1FCD"/>
                </a:solidFill>
              </a:rPr>
              <a:t>inet_addr</a:t>
            </a:r>
            <a:r>
              <a:rPr lang="en-US" sz="2400"/>
              <a:t>(“192.168.3.1”);</a:t>
            </a:r>
          </a:p>
          <a:p>
            <a:pPr lvl="1" eaLnBrk="1" hangingPunct="1">
              <a:lnSpc>
                <a:spcPct val="90000"/>
              </a:lnSpc>
            </a:pPr>
            <a:r>
              <a:rPr lang="en-US" sz="2400"/>
              <a:t>does the same thing</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t>More Miscellaneous Functions</a:t>
            </a:r>
          </a:p>
        </p:txBody>
      </p:sp>
      <p:sp>
        <p:nvSpPr>
          <p:cNvPr id="96259" name="Rectangle 3"/>
          <p:cNvSpPr>
            <a:spLocks noGrp="1" noChangeArrowheads="1"/>
          </p:cNvSpPr>
          <p:nvPr>
            <p:ph type="body" idx="1"/>
          </p:nvPr>
        </p:nvSpPr>
        <p:spPr>
          <a:xfrm>
            <a:off x="1066800" y="1752600"/>
            <a:ext cx="7620000" cy="4876800"/>
          </a:xfrm>
        </p:spPr>
        <p:txBody>
          <a:bodyPr/>
          <a:lstStyle/>
          <a:p>
            <a:pPr eaLnBrk="1" hangingPunct="1">
              <a:lnSpc>
                <a:spcPct val="90000"/>
              </a:lnSpc>
            </a:pPr>
            <a:r>
              <a:rPr lang="en-US" sz="2800"/>
              <a:t>struct hostent *</a:t>
            </a:r>
            <a:r>
              <a:rPr lang="en-US" sz="2800">
                <a:solidFill>
                  <a:srgbClr val="1F1FCD"/>
                </a:solidFill>
              </a:rPr>
              <a:t>gethostbyname</a:t>
            </a:r>
            <a:r>
              <a:rPr lang="en-US" sz="2800"/>
              <a:t>(const char *hostname);</a:t>
            </a:r>
          </a:p>
          <a:p>
            <a:pPr lvl="1" eaLnBrk="1" hangingPunct="1">
              <a:lnSpc>
                <a:spcPct val="90000"/>
              </a:lnSpc>
            </a:pPr>
            <a:r>
              <a:rPr lang="en-US" sz="2400"/>
              <a:t>Does a DNS lookup and returns a pointer to a </a:t>
            </a:r>
            <a:r>
              <a:rPr lang="en-US" sz="2400">
                <a:solidFill>
                  <a:srgbClr val="1F1FCD"/>
                </a:solidFill>
              </a:rPr>
              <a:t>hostent</a:t>
            </a:r>
            <a:r>
              <a:rPr lang="en-US" sz="2400"/>
              <a:t> structure that contains the host name, aliases, address type (AF_INET, etc.), length, and an array of IP addresses for this host (hostent.h_addr_list[0] is usually the one)</a:t>
            </a:r>
            <a:br>
              <a:rPr lang="en-US" sz="2400"/>
            </a:br>
            <a:r>
              <a:rPr lang="en-US" sz="2400"/>
              <a:t>(cf. /etc/nsswitch.conf)</a:t>
            </a:r>
            <a:br>
              <a:rPr lang="en-US" sz="2400"/>
            </a:br>
            <a:r>
              <a:rPr lang="en-US" sz="2000">
                <a:solidFill>
                  <a:srgbClr val="1F1FCD"/>
                </a:solidFill>
                <a:latin typeface="Courier New" charset="0"/>
              </a:rPr>
              <a:t>struct hostent {</a:t>
            </a:r>
            <a:br>
              <a:rPr lang="en-US" sz="2000">
                <a:solidFill>
                  <a:srgbClr val="1F1FCD"/>
                </a:solidFill>
                <a:latin typeface="Courier New" charset="0"/>
              </a:rPr>
            </a:br>
            <a:r>
              <a:rPr lang="en-US" sz="2000">
                <a:solidFill>
                  <a:srgbClr val="1F1FCD"/>
                </a:solidFill>
                <a:latin typeface="Courier New" charset="0"/>
              </a:rPr>
              <a:t>	char *h_name; /*DNS host name*/</a:t>
            </a:r>
            <a:br>
              <a:rPr lang="en-US" sz="2000">
                <a:solidFill>
                  <a:srgbClr val="1F1FCD"/>
                </a:solidFill>
                <a:latin typeface="Courier New" charset="0"/>
              </a:rPr>
            </a:br>
            <a:r>
              <a:rPr lang="en-US" sz="2000">
                <a:solidFill>
                  <a:srgbClr val="1F1FCD"/>
                </a:solidFill>
                <a:latin typeface="Courier New" charset="0"/>
              </a:rPr>
              <a:t>	char **h_aliases; /*alias list*/</a:t>
            </a:r>
            <a:br>
              <a:rPr lang="en-US" sz="2000">
                <a:solidFill>
                  <a:srgbClr val="1F1FCD"/>
                </a:solidFill>
                <a:latin typeface="Courier New" charset="0"/>
              </a:rPr>
            </a:br>
            <a:r>
              <a:rPr lang="en-US" sz="2000">
                <a:solidFill>
                  <a:srgbClr val="1F1FCD"/>
                </a:solidFill>
                <a:latin typeface="Courier New" charset="0"/>
              </a:rPr>
              <a:t> int h_addrtype; /* “AF_INET”, etc*/</a:t>
            </a:r>
            <a:br>
              <a:rPr lang="en-US" sz="2000">
                <a:solidFill>
                  <a:srgbClr val="1F1FCD"/>
                </a:solidFill>
                <a:latin typeface="Courier New" charset="0"/>
              </a:rPr>
            </a:br>
            <a:r>
              <a:rPr lang="en-US" sz="2000">
                <a:solidFill>
                  <a:srgbClr val="1F1FCD"/>
                </a:solidFill>
                <a:latin typeface="Courier New" charset="0"/>
              </a:rPr>
              <a:t>	int h_length; /* length of addr*/</a:t>
            </a:r>
            <a:br>
              <a:rPr lang="en-US" sz="2000">
                <a:solidFill>
                  <a:srgbClr val="1F1FCD"/>
                </a:solidFill>
                <a:latin typeface="Courier New" charset="0"/>
              </a:rPr>
            </a:br>
            <a:r>
              <a:rPr lang="en-US" sz="2000">
                <a:solidFill>
                  <a:srgbClr val="1F1FCD"/>
                </a:solidFill>
                <a:latin typeface="Courier New" charset="0"/>
              </a:rPr>
              <a:t>	char **h_addr_list; /*list of IP adds*/</a:t>
            </a:r>
            <a:br>
              <a:rPr lang="en-US" sz="2000">
                <a:solidFill>
                  <a:srgbClr val="1F1FCD"/>
                </a:solidFill>
                <a:latin typeface="Courier New" charset="0"/>
              </a:rPr>
            </a:br>
            <a:r>
              <a:rPr lang="en-US" sz="2000">
                <a:solidFill>
                  <a:srgbClr val="1F1FCD"/>
                </a:solidFill>
                <a:latin typeface="Courier New" charset="0"/>
              </a:rPr>
              <a:t>	};</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a:t>And a Few More</a:t>
            </a:r>
          </a:p>
        </p:txBody>
      </p:sp>
      <p:sp>
        <p:nvSpPr>
          <p:cNvPr id="98307" name="Rectangle 3"/>
          <p:cNvSpPr>
            <a:spLocks noGrp="1" noChangeArrowheads="1"/>
          </p:cNvSpPr>
          <p:nvPr>
            <p:ph type="body" idx="1"/>
          </p:nvPr>
        </p:nvSpPr>
        <p:spPr>
          <a:xfrm>
            <a:off x="1066800" y="1752600"/>
            <a:ext cx="7620000" cy="4876800"/>
          </a:xfrm>
        </p:spPr>
        <p:txBody>
          <a:bodyPr/>
          <a:lstStyle/>
          <a:p>
            <a:pPr eaLnBrk="1" hangingPunct="1">
              <a:buFontTx/>
              <a:buNone/>
            </a:pPr>
            <a:r>
              <a:rPr lang="en-US" sz="2800">
                <a:solidFill>
                  <a:srgbClr val="1F1FCD"/>
                </a:solidFill>
              </a:rPr>
              <a:t>struct servent * getservbyname(const char *servicename, const char *protocol)</a:t>
            </a:r>
          </a:p>
          <a:p>
            <a:pPr eaLnBrk="1" hangingPunct="1">
              <a:buFontTx/>
              <a:buNone/>
            </a:pPr>
            <a:r>
              <a:rPr lang="en-US" sz="2800">
                <a:solidFill>
                  <a:srgbClr val="1F1FCD"/>
                </a:solidFill>
              </a:rPr>
              <a:t>struct servent * getservbyport(int port, const char *protocol)</a:t>
            </a:r>
          </a:p>
          <a:p>
            <a:pPr eaLnBrk="1" hangingPunct="1"/>
            <a:r>
              <a:rPr lang="en-US" sz="2800"/>
              <a:t>example:</a:t>
            </a:r>
            <a:br>
              <a:rPr lang="en-US" sz="2800"/>
            </a:br>
            <a:r>
              <a:rPr lang="en-US" sz="2800"/>
              <a:t>serventptr = getservbyname(“daytime”, “udp”);</a:t>
            </a:r>
            <a:br>
              <a:rPr lang="en-US" sz="2800"/>
            </a:br>
            <a:r>
              <a:rPr lang="en-US" sz="2000">
                <a:solidFill>
                  <a:srgbClr val="1F1FCD"/>
                </a:solidFill>
                <a:latin typeface="Courier New" charset="0"/>
              </a:rPr>
              <a:t>struct servent {</a:t>
            </a:r>
            <a:br>
              <a:rPr lang="en-US" sz="2000">
                <a:solidFill>
                  <a:srgbClr val="1F1FCD"/>
                </a:solidFill>
                <a:latin typeface="Courier New" charset="0"/>
              </a:rPr>
            </a:br>
            <a:r>
              <a:rPr lang="en-US" sz="2000">
                <a:solidFill>
                  <a:srgbClr val="1F1FCD"/>
                </a:solidFill>
                <a:latin typeface="Courier New" charset="0"/>
              </a:rPr>
              <a:t>	char * s_name; /*official service name*/</a:t>
            </a:r>
            <a:br>
              <a:rPr lang="en-US" sz="2000">
                <a:solidFill>
                  <a:srgbClr val="1F1FCD"/>
                </a:solidFill>
                <a:latin typeface="Courier New" charset="0"/>
              </a:rPr>
            </a:br>
            <a:r>
              <a:rPr lang="en-US" sz="2000">
                <a:solidFill>
                  <a:srgbClr val="1F1FCD"/>
                </a:solidFill>
                <a:latin typeface="Courier New" charset="0"/>
              </a:rPr>
              <a:t>	char **s_aliases; /* alias list */</a:t>
            </a:r>
            <a:br>
              <a:rPr lang="en-US" sz="2000">
                <a:solidFill>
                  <a:srgbClr val="1F1FCD"/>
                </a:solidFill>
                <a:latin typeface="Courier New" charset="0"/>
              </a:rPr>
            </a:br>
            <a:r>
              <a:rPr lang="en-US" sz="2000">
                <a:solidFill>
                  <a:srgbClr val="1F1FCD"/>
                </a:solidFill>
                <a:latin typeface="Courier New" charset="0"/>
              </a:rPr>
              <a:t>	int s_port;	/*port num*/</a:t>
            </a:r>
            <a:br>
              <a:rPr lang="en-US" sz="2000">
                <a:solidFill>
                  <a:srgbClr val="1F1FCD"/>
                </a:solidFill>
                <a:latin typeface="Courier New" charset="0"/>
              </a:rPr>
            </a:br>
            <a:r>
              <a:rPr lang="en-US" sz="2000">
                <a:solidFill>
                  <a:srgbClr val="1F1FCD"/>
                </a:solidFill>
                <a:latin typeface="Courier New" charset="0"/>
              </a:rPr>
              <a:t>	char *s_proto; /* protocol: “tcp”, “udp”*/</a:t>
            </a:r>
            <a:br>
              <a:rPr lang="en-US" sz="2000">
                <a:solidFill>
                  <a:srgbClr val="1F1FCD"/>
                </a:solidFill>
                <a:latin typeface="Courier New" charset="0"/>
              </a:rPr>
            </a:br>
            <a:r>
              <a:rPr lang="en-US" sz="2000">
                <a:solidFill>
                  <a:srgbClr val="1F1FCD"/>
                </a:solidFill>
                <a:latin typeface="Courier New"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ctrTitle"/>
          </p:nvPr>
        </p:nvSpPr>
        <p:spPr/>
        <p:txBody>
          <a:bodyPr/>
          <a:lstStyle/>
          <a:p>
            <a:pPr eaLnBrk="1" hangingPunct="1"/>
            <a:r>
              <a:rPr lang="en-US"/>
              <a:t>Remote Procedure Calls</a:t>
            </a:r>
          </a:p>
        </p:txBody>
      </p:sp>
      <p:sp>
        <p:nvSpPr>
          <p:cNvPr id="100355" name="Rectangle 3"/>
          <p:cNvSpPr>
            <a:spLocks noGrp="1" noChangeArrowheads="1"/>
          </p:cNvSpPr>
          <p:nvPr>
            <p:ph type="subTitle" idx="1"/>
          </p:nvPr>
        </p:nvSpPr>
        <p:spPr/>
        <p:txBody>
          <a:bodyPr/>
          <a:lstStyle/>
          <a:p>
            <a:pPr eaLnBrk="1" hangingPunct="1"/>
            <a:r>
              <a:rPr lang="en-US">
                <a:hlinkClick r:id="rId2"/>
              </a:rPr>
              <a:t>Digital ONC RPC</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t>The Point</a:t>
            </a:r>
          </a:p>
        </p:txBody>
      </p:sp>
      <p:sp>
        <p:nvSpPr>
          <p:cNvPr id="101379" name="Rectangle 3"/>
          <p:cNvSpPr>
            <a:spLocks noGrp="1" noChangeArrowheads="1"/>
          </p:cNvSpPr>
          <p:nvPr>
            <p:ph type="body" idx="1"/>
          </p:nvPr>
        </p:nvSpPr>
        <p:spPr/>
        <p:txBody>
          <a:bodyPr/>
          <a:lstStyle/>
          <a:p>
            <a:pPr eaLnBrk="1" hangingPunct="1"/>
            <a:r>
              <a:rPr lang="en-US" sz="2800"/>
              <a:t>“What’s the difference between local and remote procedure calling?”</a:t>
            </a:r>
          </a:p>
          <a:p>
            <a:pPr lvl="1" eaLnBrk="1" hangingPunct="1"/>
            <a:r>
              <a:rPr lang="en-US"/>
              <a:t>“Very little—that’s the point”</a:t>
            </a:r>
          </a:p>
          <a:p>
            <a:pPr eaLnBrk="1" hangingPunct="1"/>
            <a:r>
              <a:rPr lang="en-US" sz="2800"/>
              <a:t>Remote Procedures generally accept and return </a:t>
            </a:r>
            <a:r>
              <a:rPr lang="en-US" sz="2800" i="1"/>
              <a:t>pointers</a:t>
            </a:r>
            <a:r>
              <a:rPr lang="en-US" sz="2800"/>
              <a:t> to data</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a:t>The Process</a:t>
            </a:r>
          </a:p>
        </p:txBody>
      </p:sp>
      <p:pic>
        <p:nvPicPr>
          <p:cNvPr id="102403" name="Picture 3"/>
          <p:cNvPicPr>
            <a:picLocks noChangeAspect="1" noChangeArrowheads="1"/>
          </p:cNvPicPr>
          <p:nvPr/>
        </p:nvPicPr>
        <mc:AlternateContent>
          <mc:Choice xmlns:ma="http://schemas.microsoft.com/office/mac/drawingml/2008/main" Requires="ma">
            <p:blipFill>
              <a:blip r:embed="rId2"/>
              <a:srcRect/>
              <a:stretch>
                <a:fillRect/>
              </a:stretch>
            </p:blipFill>
          </mc:Choice>
          <mc:Fallback>
            <p:blipFill>
              <a:blip r:embed="rId3"/>
              <a:srcRect/>
              <a:stretch>
                <a:fillRect/>
              </a:stretch>
            </p:blipFill>
          </mc:Fallback>
        </mc:AlternateContent>
        <p:spPr bwMode="auto">
          <a:xfrm>
            <a:off x="1752600" y="1676400"/>
            <a:ext cx="6172200" cy="4916488"/>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t>Call Sequence</a:t>
            </a:r>
          </a:p>
        </p:txBody>
      </p:sp>
      <p:pic>
        <p:nvPicPr>
          <p:cNvPr id="103427" name="Picture 3"/>
          <p:cNvPicPr>
            <a:picLocks noChangeAspect="1" noChangeArrowheads="1"/>
          </p:cNvPicPr>
          <p:nvPr/>
        </p:nvPicPr>
        <mc:AlternateContent>
          <mc:Choice xmlns:ma="http://schemas.microsoft.com/office/mac/drawingml/2008/main" Requires="ma">
            <p:blipFill>
              <a:blip r:embed="rId2"/>
              <a:srcRect/>
              <a:stretch>
                <a:fillRect/>
              </a:stretch>
            </p:blipFill>
          </mc:Choice>
          <mc:Fallback>
            <p:blipFill>
              <a:blip r:embed="rId3"/>
              <a:srcRect/>
              <a:stretch>
                <a:fillRect/>
              </a:stretch>
            </p:blipFill>
          </mc:Fallback>
        </mc:AlternateContent>
        <p:spPr bwMode="auto">
          <a:xfrm>
            <a:off x="1905000" y="1676400"/>
            <a:ext cx="5715000" cy="489902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t>Remote Services</a:t>
            </a:r>
          </a:p>
        </p:txBody>
      </p:sp>
      <p:sp>
        <p:nvSpPr>
          <p:cNvPr id="104451" name="Rectangle 3"/>
          <p:cNvSpPr>
            <a:spLocks noGrp="1" noChangeArrowheads="1"/>
          </p:cNvSpPr>
          <p:nvPr>
            <p:ph type="body" idx="1"/>
          </p:nvPr>
        </p:nvSpPr>
        <p:spPr/>
        <p:txBody>
          <a:bodyPr/>
          <a:lstStyle/>
          <a:p>
            <a:pPr eaLnBrk="1" hangingPunct="1"/>
            <a:r>
              <a:rPr lang="en-US" sz="2800"/>
              <a:t>SUN Remote Procedure Call</a:t>
            </a:r>
          </a:p>
          <a:p>
            <a:pPr lvl="1" eaLnBrk="1" hangingPunct="1"/>
            <a:r>
              <a:rPr lang="en-US"/>
              <a:t>If the time to transfer the data is more than the time to execute a remote command, the latter is generally preferable.</a:t>
            </a:r>
          </a:p>
          <a:p>
            <a:pPr lvl="1" eaLnBrk="1" hangingPunct="1"/>
            <a:r>
              <a:rPr lang="en-US"/>
              <a:t>UDP protocol is used to initiate a remote procedure, and the results of the computation are returned.</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a:t>SUN RPC</a:t>
            </a:r>
          </a:p>
        </p:txBody>
      </p:sp>
      <p:sp>
        <p:nvSpPr>
          <p:cNvPr id="105475" name="Rectangle 3"/>
          <p:cNvSpPr>
            <a:spLocks noGrp="1" noChangeArrowheads="1"/>
          </p:cNvSpPr>
          <p:nvPr>
            <p:ph type="body" idx="1"/>
          </p:nvPr>
        </p:nvSpPr>
        <p:spPr/>
        <p:txBody>
          <a:bodyPr/>
          <a:lstStyle/>
          <a:p>
            <a:pPr eaLnBrk="1" hangingPunct="1">
              <a:lnSpc>
                <a:spcPct val="90000"/>
              </a:lnSpc>
            </a:pPr>
            <a:r>
              <a:rPr lang="en-US" sz="2800"/>
              <a:t>Communication is message-based</a:t>
            </a:r>
          </a:p>
          <a:p>
            <a:pPr eaLnBrk="1" hangingPunct="1">
              <a:lnSpc>
                <a:spcPct val="90000"/>
              </a:lnSpc>
            </a:pPr>
            <a:r>
              <a:rPr lang="en-US" sz="2800"/>
              <a:t>When a server starts, it binds an arbitrary port and publishes that port and the PROGRAM and VERSION with the portmapper daemon (port 111)</a:t>
            </a:r>
          </a:p>
          <a:p>
            <a:pPr eaLnBrk="1" hangingPunct="1">
              <a:lnSpc>
                <a:spcPct val="90000"/>
              </a:lnSpc>
            </a:pPr>
            <a:r>
              <a:rPr lang="en-US" sz="2800"/>
              <a:t>When a client starts, it contacts the portmapper and asks where it can find the remote procedure, using PROGRAM and VERSION ids.  The portmapper daemon returns the address and client and server communicate directly.</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sz="4000"/>
              <a:t>Sample protocol definition file </a:t>
            </a:r>
            <a:br>
              <a:rPr lang="en-US" sz="4000"/>
            </a:br>
            <a:r>
              <a:rPr lang="en-US" sz="4000"/>
              <a:t>(.x file)</a:t>
            </a:r>
          </a:p>
        </p:txBody>
      </p:sp>
      <p:sp>
        <p:nvSpPr>
          <p:cNvPr id="106499" name="Rectangle 3"/>
          <p:cNvSpPr>
            <a:spLocks noGrp="1" noChangeArrowheads="1"/>
          </p:cNvSpPr>
          <p:nvPr>
            <p:ph type="body" idx="1"/>
          </p:nvPr>
        </p:nvSpPr>
        <p:spPr>
          <a:xfrm>
            <a:off x="1066800" y="1600200"/>
            <a:ext cx="7620000" cy="4953000"/>
          </a:xfrm>
        </p:spPr>
        <p:txBody>
          <a:bodyPr/>
          <a:lstStyle/>
          <a:p>
            <a:pPr eaLnBrk="1" hangingPunct="1">
              <a:lnSpc>
                <a:spcPct val="80000"/>
              </a:lnSpc>
              <a:buFontTx/>
              <a:buNone/>
            </a:pPr>
            <a:r>
              <a:rPr lang="en-US" sz="2000" b="1"/>
              <a:t>this XDR file (somefile.x):</a:t>
            </a:r>
          </a:p>
          <a:p>
            <a:pPr eaLnBrk="1" hangingPunct="1">
              <a:lnSpc>
                <a:spcPct val="80000"/>
              </a:lnSpc>
              <a:buFontTx/>
              <a:buNone/>
            </a:pPr>
            <a:r>
              <a:rPr lang="en-US" sz="1800">
                <a:latin typeface="Courier (PCL6)" pitchFamily="49" charset="0"/>
              </a:rPr>
              <a:t>program NUMPROG</a:t>
            </a:r>
          </a:p>
          <a:p>
            <a:pPr eaLnBrk="1" hangingPunct="1">
              <a:lnSpc>
                <a:spcPct val="80000"/>
              </a:lnSpc>
              <a:buFontTx/>
              <a:buNone/>
            </a:pPr>
            <a:r>
              <a:rPr lang="en-US" sz="1800">
                <a:latin typeface="Courier (PCL6)" pitchFamily="49" charset="0"/>
              </a:rPr>
              <a:t>{</a:t>
            </a:r>
          </a:p>
          <a:p>
            <a:pPr eaLnBrk="1" hangingPunct="1">
              <a:lnSpc>
                <a:spcPct val="80000"/>
              </a:lnSpc>
              <a:buFontTx/>
              <a:buNone/>
            </a:pPr>
            <a:r>
              <a:rPr lang="en-US" sz="1800">
                <a:latin typeface="Courier (PCL6)" pitchFamily="49" charset="0"/>
              </a:rPr>
              <a:t>   version NUMVERS</a:t>
            </a:r>
          </a:p>
          <a:p>
            <a:pPr eaLnBrk="1" hangingPunct="1">
              <a:lnSpc>
                <a:spcPct val="80000"/>
              </a:lnSpc>
              <a:buFontTx/>
              <a:buNone/>
            </a:pPr>
            <a:r>
              <a:rPr lang="en-US" sz="1800">
                <a:latin typeface="Courier (PCL6)" pitchFamily="49" charset="0"/>
              </a:rPr>
              <a:t>   {</a:t>
            </a:r>
          </a:p>
          <a:p>
            <a:pPr eaLnBrk="1" hangingPunct="1">
              <a:lnSpc>
                <a:spcPct val="80000"/>
              </a:lnSpc>
              <a:buFontTx/>
              <a:buNone/>
            </a:pPr>
            <a:r>
              <a:rPr lang="en-US" sz="1800">
                <a:latin typeface="Courier (PCL6)" pitchFamily="49" charset="0"/>
              </a:rPr>
              <a:t>      </a:t>
            </a:r>
            <a:r>
              <a:rPr lang="en-US" sz="1800">
                <a:solidFill>
                  <a:srgbClr val="FC062F"/>
                </a:solidFill>
                <a:latin typeface="Courier (PCL6)" pitchFamily="49" charset="0"/>
              </a:rPr>
              <a:t>int READNUM(int) = 1;</a:t>
            </a:r>
            <a:r>
              <a:rPr lang="en-US" sz="1800">
                <a:latin typeface="Courier (PCL6)" pitchFamily="49" charset="0"/>
              </a:rPr>
              <a:t> /* procedure number 1 */</a:t>
            </a:r>
          </a:p>
          <a:p>
            <a:pPr eaLnBrk="1" hangingPunct="1">
              <a:lnSpc>
                <a:spcPct val="80000"/>
              </a:lnSpc>
              <a:buFontTx/>
              <a:buNone/>
            </a:pPr>
            <a:r>
              <a:rPr lang="en-US" sz="1800">
                <a:latin typeface="Courier (PCL6)" pitchFamily="49" charset="0"/>
              </a:rPr>
              <a:t>   } = </a:t>
            </a:r>
            <a:r>
              <a:rPr lang="en-US" sz="1800">
                <a:solidFill>
                  <a:srgbClr val="1F1FCD"/>
                </a:solidFill>
                <a:latin typeface="Courier (PCL6)" pitchFamily="49" charset="0"/>
              </a:rPr>
              <a:t>1</a:t>
            </a:r>
            <a:r>
              <a:rPr lang="en-US" sz="1800">
                <a:latin typeface="Courier (PCL6)" pitchFamily="49" charset="0"/>
              </a:rPr>
              <a:t>; /* interface VERSION number */</a:t>
            </a:r>
          </a:p>
          <a:p>
            <a:pPr eaLnBrk="1" hangingPunct="1">
              <a:lnSpc>
                <a:spcPct val="80000"/>
              </a:lnSpc>
              <a:buFontTx/>
              <a:buNone/>
            </a:pPr>
            <a:r>
              <a:rPr lang="en-US" sz="1800">
                <a:latin typeface="Courier (PCL6)" pitchFamily="49" charset="0"/>
              </a:rPr>
              <a:t>} = </a:t>
            </a:r>
            <a:r>
              <a:rPr lang="en-US" sz="1800">
                <a:solidFill>
                  <a:srgbClr val="3FDF3B"/>
                </a:solidFill>
                <a:latin typeface="Courier (PCL6)" pitchFamily="49" charset="0"/>
              </a:rPr>
              <a:t>0x2000002;</a:t>
            </a:r>
            <a:r>
              <a:rPr lang="en-US" sz="1800">
                <a:latin typeface="Courier (PCL6)" pitchFamily="49" charset="0"/>
              </a:rPr>
              <a:t> /* PROGRAM number */</a:t>
            </a:r>
          </a:p>
          <a:p>
            <a:pPr eaLnBrk="1" hangingPunct="1">
              <a:lnSpc>
                <a:spcPct val="80000"/>
              </a:lnSpc>
              <a:buFontTx/>
              <a:buNone/>
            </a:pPr>
            <a:endParaRPr lang="en-US" sz="1800">
              <a:latin typeface="Courier (PCL6)" pitchFamily="49" charset="0"/>
            </a:endParaRPr>
          </a:p>
          <a:p>
            <a:pPr eaLnBrk="1" hangingPunct="1">
              <a:lnSpc>
                <a:spcPct val="80000"/>
              </a:lnSpc>
              <a:buFontTx/>
              <a:buNone/>
            </a:pPr>
            <a:r>
              <a:rPr lang="en-US" sz="2000" b="1"/>
              <a:t>is turned into this header file by rpcgen (somefile.h):</a:t>
            </a:r>
          </a:p>
          <a:p>
            <a:pPr eaLnBrk="1" hangingPunct="1">
              <a:lnSpc>
                <a:spcPct val="80000"/>
              </a:lnSpc>
              <a:buFontTx/>
              <a:buNone/>
            </a:pPr>
            <a:endParaRPr lang="en-US" sz="2000" b="1"/>
          </a:p>
          <a:p>
            <a:pPr eaLnBrk="1" hangingPunct="1">
              <a:lnSpc>
                <a:spcPct val="80000"/>
              </a:lnSpc>
              <a:buFontTx/>
              <a:buNone/>
            </a:pPr>
            <a:r>
              <a:rPr lang="en-US" sz="1800">
                <a:latin typeface="Courier (PCL6)" pitchFamily="49" charset="0"/>
              </a:rPr>
              <a:t>#define NUMPROG </a:t>
            </a:r>
            <a:r>
              <a:rPr lang="en-US" sz="1800">
                <a:solidFill>
                  <a:srgbClr val="3FDF3B"/>
                </a:solidFill>
                <a:latin typeface="Courier (PCL6)" pitchFamily="49" charset="0"/>
              </a:rPr>
              <a:t>0x2000002</a:t>
            </a:r>
          </a:p>
          <a:p>
            <a:pPr eaLnBrk="1" hangingPunct="1">
              <a:lnSpc>
                <a:spcPct val="80000"/>
              </a:lnSpc>
              <a:buFontTx/>
              <a:buNone/>
            </a:pPr>
            <a:r>
              <a:rPr lang="en-US" sz="1800">
                <a:latin typeface="Courier (PCL6)" pitchFamily="49" charset="0"/>
              </a:rPr>
              <a:t>#define NUMVERS </a:t>
            </a:r>
            <a:r>
              <a:rPr lang="en-US" sz="1800">
                <a:solidFill>
                  <a:srgbClr val="1F1FCD"/>
                </a:solidFill>
                <a:latin typeface="Courier (PCL6)" pitchFamily="49" charset="0"/>
              </a:rPr>
              <a:t>1</a:t>
            </a:r>
          </a:p>
          <a:p>
            <a:pPr eaLnBrk="1" hangingPunct="1">
              <a:lnSpc>
                <a:spcPct val="80000"/>
              </a:lnSpc>
              <a:buFontTx/>
              <a:buNone/>
            </a:pPr>
            <a:endParaRPr lang="en-US" sz="1800">
              <a:latin typeface="Courier (PCL6)" pitchFamily="49" charset="0"/>
            </a:endParaRPr>
          </a:p>
          <a:p>
            <a:pPr eaLnBrk="1" hangingPunct="1">
              <a:lnSpc>
                <a:spcPct val="80000"/>
              </a:lnSpc>
              <a:buFontTx/>
              <a:buNone/>
            </a:pPr>
            <a:r>
              <a:rPr lang="en-US" sz="1800">
                <a:latin typeface="Courier (PCL6)" pitchFamily="49" charset="0"/>
              </a:rPr>
              <a:t>#if defined(__STDC__) || defined(__cplusplus)</a:t>
            </a:r>
          </a:p>
          <a:p>
            <a:pPr eaLnBrk="1" hangingPunct="1">
              <a:lnSpc>
                <a:spcPct val="80000"/>
              </a:lnSpc>
              <a:buFontTx/>
              <a:buNone/>
            </a:pPr>
            <a:r>
              <a:rPr lang="en-US" sz="1800">
                <a:latin typeface="Courier (PCL6)" pitchFamily="49" charset="0"/>
              </a:rPr>
              <a:t>#define READNUM 1</a:t>
            </a:r>
          </a:p>
          <a:p>
            <a:pPr eaLnBrk="1" hangingPunct="1">
              <a:lnSpc>
                <a:spcPct val="80000"/>
              </a:lnSpc>
              <a:buFontTx/>
              <a:buNone/>
            </a:pPr>
            <a:r>
              <a:rPr lang="en-US" sz="1800">
                <a:latin typeface="Courier (PCL6)" pitchFamily="49" charset="0"/>
              </a:rPr>
              <a:t>extern  </a:t>
            </a:r>
            <a:r>
              <a:rPr lang="en-US" sz="1800">
                <a:solidFill>
                  <a:srgbClr val="FC062F"/>
                </a:solidFill>
                <a:latin typeface="Courier (PCL6)" pitchFamily="49" charset="0"/>
              </a:rPr>
              <a:t>int * readnum_1(int *, CLIENT *);</a:t>
            </a:r>
          </a:p>
          <a:p>
            <a:pPr eaLnBrk="1" hangingPunct="1">
              <a:lnSpc>
                <a:spcPct val="80000"/>
              </a:lnSpc>
              <a:buFontTx/>
              <a:buNone/>
            </a:pPr>
            <a:r>
              <a:rPr lang="en-US" sz="1800">
                <a:latin typeface="Courier (PCL6)" pitchFamily="49" charset="0"/>
              </a:rPr>
              <a:t>extern  </a:t>
            </a:r>
            <a:r>
              <a:rPr lang="en-US" sz="1800">
                <a:solidFill>
                  <a:srgbClr val="FC062F"/>
                </a:solidFill>
                <a:latin typeface="Courier (PCL6)" pitchFamily="49" charset="0"/>
              </a:rPr>
              <a:t>int * readnum_1_svc(int *, struct svc_req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You Already Use Sockets</a:t>
            </a:r>
          </a:p>
        </p:txBody>
      </p:sp>
      <p:sp>
        <p:nvSpPr>
          <p:cNvPr id="22531" name="Rectangle 3"/>
          <p:cNvSpPr>
            <a:spLocks noGrp="1" noChangeArrowheads="1"/>
          </p:cNvSpPr>
          <p:nvPr>
            <p:ph type="body" idx="1"/>
          </p:nvPr>
        </p:nvSpPr>
        <p:spPr>
          <a:xfrm>
            <a:off x="1066800" y="1600200"/>
            <a:ext cx="7620000" cy="4953000"/>
          </a:xfrm>
        </p:spPr>
        <p:txBody>
          <a:bodyPr/>
          <a:lstStyle/>
          <a:p>
            <a:pPr eaLnBrk="1" hangingPunct="1"/>
            <a:r>
              <a:rPr lang="en-US" sz="2400"/>
              <a:t>echo (7), smtp (25), ftp (21), ssh (22)</a:t>
            </a:r>
          </a:p>
          <a:p>
            <a:pPr lvl="1" eaLnBrk="1" hangingPunct="1"/>
            <a:r>
              <a:rPr lang="en-US" sz="2400"/>
              <a:t>telnet time.mit.edu 13</a:t>
            </a:r>
          </a:p>
          <a:p>
            <a:pPr eaLnBrk="1" hangingPunct="1"/>
            <a:r>
              <a:rPr lang="en-US" sz="2400"/>
              <a:t>cat /etc/services | grep [telnet | ssh | ftp | echo | etc.]</a:t>
            </a:r>
          </a:p>
          <a:p>
            <a:pPr eaLnBrk="1" hangingPunct="1"/>
            <a:r>
              <a:rPr lang="en-US" sz="2400"/>
              <a:t>daytime (13) (telnet time.mit.edu 13)</a:t>
            </a:r>
          </a:p>
          <a:p>
            <a:pPr eaLnBrk="1" hangingPunct="1"/>
            <a:r>
              <a:rPr lang="en-US" sz="2400"/>
              <a:t>email (SMTP) (port 25): (telnet direct to SMTP server)</a:t>
            </a:r>
          </a:p>
          <a:p>
            <a:pPr eaLnBrk="1" hangingPunct="1">
              <a:lnSpc>
                <a:spcPct val="90000"/>
              </a:lnSpc>
              <a:buFontTx/>
              <a:buNone/>
            </a:pPr>
            <a:r>
              <a:rPr lang="en-US" sz="1800">
                <a:latin typeface="Courier New" charset="0"/>
                <a:ea typeface="Courier New" charset="0"/>
                <a:cs typeface="Courier New" charset="0"/>
              </a:rPr>
              <a:t>mark@sheik:~$ </a:t>
            </a:r>
            <a:r>
              <a:rPr lang="en-US" sz="1800" b="1">
                <a:latin typeface="Courier New" charset="0"/>
                <a:ea typeface="Courier New" charset="0"/>
                <a:cs typeface="Courier New" charset="0"/>
              </a:rPr>
              <a:t>telnet smpt.cs.uchicago.edu 25</a:t>
            </a:r>
          </a:p>
          <a:p>
            <a:pPr eaLnBrk="1" hangingPunct="1">
              <a:lnSpc>
                <a:spcPct val="90000"/>
              </a:lnSpc>
              <a:buFontTx/>
              <a:buNone/>
            </a:pPr>
            <a:r>
              <a:rPr lang="en-US" sz="1800" b="1">
                <a:latin typeface="Courier New" charset="0"/>
                <a:ea typeface="Courier New" charset="0"/>
                <a:cs typeface="Courier New" charset="0"/>
              </a:rPr>
              <a:t>HELO </a:t>
            </a:r>
            <a:r>
              <a:rPr lang="en-US" sz="1800">
                <a:latin typeface="Courier New" charset="0"/>
                <a:ea typeface="Courier New" charset="0"/>
                <a:cs typeface="Courier New" charset="0"/>
              </a:rPr>
              <a:t>sheik.cs.uchicago.edu</a:t>
            </a:r>
          </a:p>
          <a:p>
            <a:pPr eaLnBrk="1" hangingPunct="1">
              <a:lnSpc>
                <a:spcPct val="90000"/>
              </a:lnSpc>
              <a:buFontTx/>
              <a:buNone/>
            </a:pPr>
            <a:r>
              <a:rPr lang="en-US" sz="1800" b="1">
                <a:latin typeface="Courier New" charset="0"/>
                <a:ea typeface="Courier New" charset="0"/>
                <a:cs typeface="Courier New" charset="0"/>
              </a:rPr>
              <a:t>MAIL FROM</a:t>
            </a:r>
            <a:r>
              <a:rPr lang="en-US" sz="1800">
                <a:latin typeface="Courier New" charset="0"/>
                <a:ea typeface="Courier New" charset="0"/>
                <a:cs typeface="Courier New" charset="0"/>
              </a:rPr>
              <a:t>: &lt;soner@cs.uchicago.edu&gt;</a:t>
            </a:r>
          </a:p>
          <a:p>
            <a:pPr eaLnBrk="1" hangingPunct="1">
              <a:lnSpc>
                <a:spcPct val="90000"/>
              </a:lnSpc>
              <a:buFontTx/>
              <a:buNone/>
            </a:pPr>
            <a:r>
              <a:rPr lang="en-US" sz="1800" b="1">
                <a:latin typeface="Courier New" charset="0"/>
                <a:ea typeface="Courier New" charset="0"/>
                <a:cs typeface="Courier New" charset="0"/>
              </a:rPr>
              <a:t>RCPT TO</a:t>
            </a:r>
            <a:r>
              <a:rPr lang="en-US" sz="1800">
                <a:latin typeface="Courier New" charset="0"/>
                <a:ea typeface="Courier New" charset="0"/>
                <a:cs typeface="Courier New" charset="0"/>
              </a:rPr>
              <a:t>: &lt;cspp51081@mailman.cs.uchicago.edu&gt;</a:t>
            </a:r>
          </a:p>
          <a:p>
            <a:pPr eaLnBrk="1" hangingPunct="1">
              <a:lnSpc>
                <a:spcPct val="90000"/>
              </a:lnSpc>
              <a:buFontTx/>
              <a:buNone/>
            </a:pPr>
            <a:r>
              <a:rPr lang="en-US" sz="1800" b="1">
                <a:latin typeface="Courier New" charset="0"/>
                <a:ea typeface="Courier New" charset="0"/>
                <a:cs typeface="Courier New" charset="0"/>
              </a:rPr>
              <a:t>DATA</a:t>
            </a:r>
          </a:p>
          <a:p>
            <a:pPr eaLnBrk="1" hangingPunct="1">
              <a:lnSpc>
                <a:spcPct val="90000"/>
              </a:lnSpc>
              <a:buFontTx/>
              <a:buNone/>
            </a:pPr>
            <a:r>
              <a:rPr lang="en-US" sz="1800">
                <a:latin typeface="Courier New" charset="0"/>
                <a:ea typeface="Courier New" charset="0"/>
                <a:cs typeface="Courier New" charset="0"/>
              </a:rPr>
              <a:t>Hello, this is talking directly to Postfix.</a:t>
            </a:r>
          </a:p>
          <a:p>
            <a:pPr eaLnBrk="1" hangingPunct="1">
              <a:lnSpc>
                <a:spcPct val="90000"/>
              </a:lnSpc>
              <a:buFontTx/>
              <a:buNone/>
            </a:pPr>
            <a:r>
              <a:rPr lang="en-US" sz="1800">
                <a:latin typeface="Courier New" charset="0"/>
                <a:ea typeface="Courier New" charset="0"/>
                <a:cs typeface="Courier New" charset="0"/>
              </a:rPr>
              <a:t>.</a:t>
            </a:r>
          </a:p>
          <a:p>
            <a:pPr eaLnBrk="1" hangingPunct="1">
              <a:lnSpc>
                <a:spcPct val="90000"/>
              </a:lnSpc>
              <a:buFontTx/>
              <a:buNone/>
            </a:pPr>
            <a:r>
              <a:rPr lang="en-US" sz="1800" b="1">
                <a:latin typeface="Courier New" charset="0"/>
                <a:ea typeface="Courier New" charset="0"/>
                <a:cs typeface="Courier New" charset="0"/>
              </a:rPr>
              <a:t>QUIT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t>RPC Paradigms for Client Server</a:t>
            </a:r>
          </a:p>
        </p:txBody>
      </p:sp>
      <p:sp>
        <p:nvSpPr>
          <p:cNvPr id="107523" name="Rectangle 3"/>
          <p:cNvSpPr>
            <a:spLocks noGrp="1" noChangeArrowheads="1"/>
          </p:cNvSpPr>
          <p:nvPr>
            <p:ph type="body" idx="1"/>
          </p:nvPr>
        </p:nvSpPr>
        <p:spPr/>
        <p:txBody>
          <a:bodyPr/>
          <a:lstStyle/>
          <a:p>
            <a:pPr eaLnBrk="1" hangingPunct="1"/>
            <a:r>
              <a:rPr lang="en-US" sz="2800"/>
              <a:t>Fat Client-DBMS (2 Tier)</a:t>
            </a:r>
          </a:p>
          <a:p>
            <a:pPr lvl="1" eaLnBrk="1" hangingPunct="1"/>
            <a:r>
              <a:rPr lang="en-US"/>
              <a:t>VB &lt;=&gt; Sybase (ODBC)</a:t>
            </a:r>
          </a:p>
          <a:p>
            <a:pPr lvl="1" eaLnBrk="1" hangingPunct="1"/>
            <a:r>
              <a:rPr lang="en-US"/>
              <a:t>Motif C++ &lt;=&gt; DBMS (ctlib)</a:t>
            </a:r>
          </a:p>
          <a:p>
            <a:pPr eaLnBrk="1" hangingPunct="1"/>
            <a:r>
              <a:rPr lang="en-US" sz="2800"/>
              <a:t>Fat Client-Application Server-DBMS</a:t>
            </a:r>
          </a:p>
          <a:p>
            <a:pPr lvl="1" eaLnBrk="1" hangingPunct="1"/>
            <a:r>
              <a:rPr lang="en-US"/>
              <a:t>C Front End &lt;=&gt; C Business Logic &lt;=&gt; DBMS</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a:t>RPC Under the Hood</a:t>
            </a:r>
          </a:p>
        </p:txBody>
      </p:sp>
      <p:sp>
        <p:nvSpPr>
          <p:cNvPr id="108547" name="Rectangle 3"/>
          <p:cNvSpPr>
            <a:spLocks noGrp="1" noChangeArrowheads="1"/>
          </p:cNvSpPr>
          <p:nvPr>
            <p:ph type="body" idx="1"/>
          </p:nvPr>
        </p:nvSpPr>
        <p:spPr/>
        <p:txBody>
          <a:bodyPr/>
          <a:lstStyle/>
          <a:p>
            <a:pPr eaLnBrk="1" hangingPunct="1">
              <a:lnSpc>
                <a:spcPct val="90000"/>
              </a:lnSpc>
            </a:pPr>
            <a:r>
              <a:rPr lang="en-US" sz="2800"/>
              <a:t>RPC is important because it handles network details for you:</a:t>
            </a:r>
          </a:p>
          <a:p>
            <a:pPr lvl="1" eaLnBrk="1" hangingPunct="1">
              <a:lnSpc>
                <a:spcPct val="90000"/>
              </a:lnSpc>
            </a:pPr>
            <a:r>
              <a:rPr lang="en-US"/>
              <a:t>Network Details</a:t>
            </a:r>
          </a:p>
          <a:p>
            <a:pPr lvl="2" eaLnBrk="1" hangingPunct="1">
              <a:lnSpc>
                <a:spcPct val="90000"/>
              </a:lnSpc>
            </a:pPr>
            <a:r>
              <a:rPr lang="en-US" sz="2800"/>
              <a:t>Byte Ordering (Big Endian, Little Endian)</a:t>
            </a:r>
          </a:p>
          <a:p>
            <a:pPr lvl="1" eaLnBrk="1" hangingPunct="1">
              <a:lnSpc>
                <a:spcPct val="90000"/>
              </a:lnSpc>
            </a:pPr>
            <a:r>
              <a:rPr lang="en-US"/>
              <a:t>Alignment Details</a:t>
            </a:r>
          </a:p>
          <a:p>
            <a:pPr lvl="2" eaLnBrk="1" hangingPunct="1">
              <a:lnSpc>
                <a:spcPct val="90000"/>
              </a:lnSpc>
            </a:pPr>
            <a:r>
              <a:rPr lang="en-US" sz="2800"/>
              <a:t>2/4 Byte alignment</a:t>
            </a:r>
          </a:p>
          <a:p>
            <a:pPr lvl="1" eaLnBrk="1" hangingPunct="1">
              <a:lnSpc>
                <a:spcPct val="90000"/>
              </a:lnSpc>
            </a:pPr>
            <a:r>
              <a:rPr lang="en-US"/>
              <a:t>String Termination (NULL ?)</a:t>
            </a:r>
          </a:p>
          <a:p>
            <a:pPr lvl="1" eaLnBrk="1" hangingPunct="1">
              <a:lnSpc>
                <a:spcPct val="90000"/>
              </a:lnSpc>
            </a:pPr>
            <a:r>
              <a:rPr lang="en-US"/>
              <a:t>Pointers (how to handle migration of pointers?)</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t>RPC eXternal Data Representation</a:t>
            </a:r>
          </a:p>
        </p:txBody>
      </p:sp>
      <p:sp>
        <p:nvSpPr>
          <p:cNvPr id="109571" name="Rectangle 3"/>
          <p:cNvSpPr>
            <a:spLocks noGrp="1" noChangeArrowheads="1"/>
          </p:cNvSpPr>
          <p:nvPr>
            <p:ph type="body" idx="1"/>
          </p:nvPr>
        </p:nvSpPr>
        <p:spPr/>
        <p:txBody>
          <a:bodyPr/>
          <a:lstStyle/>
          <a:p>
            <a:pPr eaLnBrk="1" hangingPunct="1"/>
            <a:r>
              <a:rPr lang="en-US" sz="2800"/>
              <a:t>XDR provides:</a:t>
            </a:r>
          </a:p>
          <a:p>
            <a:pPr lvl="1" eaLnBrk="1" hangingPunct="1"/>
            <a:r>
              <a:rPr lang="en-US"/>
              <a:t>Network Transparency</a:t>
            </a:r>
          </a:p>
          <a:p>
            <a:pPr lvl="2" eaLnBrk="1" hangingPunct="1"/>
            <a:r>
              <a:rPr lang="en-US" sz="2800"/>
              <a:t>Single Canonical Form using Big-Endian</a:t>
            </a:r>
          </a:p>
          <a:p>
            <a:pPr lvl="2" eaLnBrk="1" hangingPunct="1"/>
            <a:r>
              <a:rPr lang="en-US" sz="2800"/>
              <a:t>4-Byte alignment</a:t>
            </a:r>
          </a:p>
          <a:p>
            <a:pPr lvl="2" eaLnBrk="1" hangingPunct="1"/>
            <a:r>
              <a:rPr lang="en-US" sz="2800"/>
              <a:t>XDR passes all data across the wire in a byte stream</a:t>
            </a:r>
          </a:p>
          <a:p>
            <a:pPr lvl="1" eaLnBrk="1" hangingPunct="1"/>
            <a:r>
              <a:rPr lang="en-US"/>
              <a:t>Filters</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t>XDR Filters</a:t>
            </a:r>
          </a:p>
        </p:txBody>
      </p:sp>
      <p:sp>
        <p:nvSpPr>
          <p:cNvPr id="110595" name="Rectangle 3"/>
          <p:cNvSpPr>
            <a:spLocks noGrp="1" noChangeArrowheads="1"/>
          </p:cNvSpPr>
          <p:nvPr>
            <p:ph type="body" idx="1"/>
          </p:nvPr>
        </p:nvSpPr>
        <p:spPr/>
        <p:txBody>
          <a:bodyPr/>
          <a:lstStyle/>
          <a:p>
            <a:pPr eaLnBrk="1" hangingPunct="1"/>
            <a:r>
              <a:rPr lang="en-US" sz="2400"/>
              <a:t>Integer:  int (4 bytes)</a:t>
            </a:r>
          </a:p>
          <a:p>
            <a:pPr eaLnBrk="1" hangingPunct="1"/>
            <a:r>
              <a:rPr lang="en-US" sz="2400"/>
              <a:t>Unsigned Integer:  unsigned int (4 bytes)</a:t>
            </a:r>
          </a:p>
          <a:p>
            <a:pPr eaLnBrk="1" hangingPunct="1"/>
            <a:r>
              <a:rPr lang="en-US" sz="2400"/>
              <a:t>char:  int (4 byte signed integer)</a:t>
            </a:r>
          </a:p>
          <a:p>
            <a:pPr eaLnBrk="1" hangingPunct="1"/>
            <a:r>
              <a:rPr lang="en-US" sz="2400"/>
              <a:t>Double: double (8 bytes IEEE754 FP)</a:t>
            </a:r>
          </a:p>
          <a:p>
            <a:pPr eaLnBrk="1" hangingPunct="1"/>
            <a:r>
              <a:rPr lang="en-US" sz="2400"/>
              <a:t>Float: float (4 bytes IEEE754 FP)</a:t>
            </a:r>
          </a:p>
          <a:p>
            <a:pPr eaLnBrk="1" hangingPunct="1"/>
            <a:r>
              <a:rPr lang="en-US" sz="2400"/>
              <a:t>int week[7]</a:t>
            </a:r>
          </a:p>
          <a:p>
            <a:pPr eaLnBrk="1" hangingPunct="1"/>
            <a:r>
              <a:rPr lang="en-US" sz="2400"/>
              <a:t>int orders &lt;50&gt; (variable length array)</a:t>
            </a:r>
          </a:p>
          <a:p>
            <a:pPr eaLnBrk="1" hangingPunct="1"/>
            <a:r>
              <a:rPr lang="en-US" sz="2400"/>
              <a:t>opaque data&lt;1000&gt; any data</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US"/>
              <a:t>Building an RPC Application</a:t>
            </a:r>
          </a:p>
        </p:txBody>
      </p:sp>
      <p:sp>
        <p:nvSpPr>
          <p:cNvPr id="111619" name="Rectangle 3"/>
          <p:cNvSpPr>
            <a:spLocks noGrp="1" noChangeArrowheads="1"/>
          </p:cNvSpPr>
          <p:nvPr>
            <p:ph type="body" idx="1"/>
          </p:nvPr>
        </p:nvSpPr>
        <p:spPr>
          <a:xfrm>
            <a:off x="1066800" y="1752600"/>
            <a:ext cx="7620000" cy="4800600"/>
          </a:xfrm>
        </p:spPr>
        <p:txBody>
          <a:bodyPr/>
          <a:lstStyle/>
          <a:p>
            <a:pPr eaLnBrk="1" hangingPunct="1">
              <a:lnSpc>
                <a:spcPct val="90000"/>
              </a:lnSpc>
            </a:pPr>
            <a:r>
              <a:rPr lang="en-US" sz="2800"/>
              <a:t>Create XDR file (~mark/pub/518/rpc/[linux|sun]/numdisp.x)</a:t>
            </a:r>
          </a:p>
          <a:p>
            <a:pPr eaLnBrk="1" hangingPunct="1">
              <a:lnSpc>
                <a:spcPct val="90000"/>
              </a:lnSpc>
            </a:pPr>
            <a:r>
              <a:rPr lang="en-US" sz="2800"/>
              <a:t>run rpcgen to create</a:t>
            </a:r>
          </a:p>
          <a:p>
            <a:pPr lvl="1" eaLnBrk="1" hangingPunct="1">
              <a:lnSpc>
                <a:spcPct val="90000"/>
              </a:lnSpc>
            </a:pPr>
            <a:r>
              <a:rPr lang="en-US" sz="2400"/>
              <a:t>client stub: numdisp_clnt.c</a:t>
            </a:r>
          </a:p>
          <a:p>
            <a:pPr lvl="1" eaLnBrk="1" hangingPunct="1">
              <a:lnSpc>
                <a:spcPct val="90000"/>
              </a:lnSpc>
            </a:pPr>
            <a:r>
              <a:rPr lang="en-US" sz="2400"/>
              <a:t>server skeleton: numdisp_svc.c</a:t>
            </a:r>
          </a:p>
          <a:p>
            <a:pPr lvl="1" eaLnBrk="1" hangingPunct="1">
              <a:lnSpc>
                <a:spcPct val="90000"/>
              </a:lnSpc>
            </a:pPr>
            <a:r>
              <a:rPr lang="en-US" sz="2400"/>
              <a:t>common header: numdisp.h</a:t>
            </a:r>
          </a:p>
          <a:p>
            <a:pPr eaLnBrk="1" hangingPunct="1">
              <a:lnSpc>
                <a:spcPct val="90000"/>
              </a:lnSpc>
            </a:pPr>
            <a:r>
              <a:rPr lang="en-US" sz="2800"/>
              <a:t>write client.c and numdisp_proc.c</a:t>
            </a:r>
          </a:p>
          <a:p>
            <a:pPr eaLnBrk="1" hangingPunct="1">
              <a:lnSpc>
                <a:spcPct val="90000"/>
              </a:lnSpc>
            </a:pPr>
            <a:r>
              <a:rPr lang="en-US" sz="2800"/>
              <a:t>compile client and server (in subdirs)</a:t>
            </a:r>
          </a:p>
          <a:p>
            <a:pPr eaLnBrk="1" hangingPunct="1">
              <a:lnSpc>
                <a:spcPct val="90000"/>
              </a:lnSpc>
            </a:pPr>
            <a:r>
              <a:rPr lang="en-US" sz="2800"/>
              <a:t>run (client on devon, server on orcus)</a:t>
            </a:r>
          </a:p>
          <a:p>
            <a:pPr eaLnBrk="1" hangingPunct="1">
              <a:lnSpc>
                <a:spcPct val="90000"/>
              </a:lnSpc>
            </a:pPr>
            <a:r>
              <a:rPr lang="en-US" sz="2800" i="1"/>
              <a:t>example:  ~mark/pub/51081/rpc/linux, ~mark/pub/51081/rpc/sun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The Fundamentals</a:t>
            </a:r>
          </a:p>
        </p:txBody>
      </p:sp>
      <p:sp>
        <p:nvSpPr>
          <p:cNvPr id="24579" name="Rectangle 3"/>
          <p:cNvSpPr>
            <a:spLocks noGrp="1" noChangeArrowheads="1"/>
          </p:cNvSpPr>
          <p:nvPr>
            <p:ph type="body" idx="1"/>
          </p:nvPr>
        </p:nvSpPr>
        <p:spPr>
          <a:xfrm>
            <a:off x="1066800" y="1752600"/>
            <a:ext cx="7620000" cy="4800600"/>
          </a:xfrm>
        </p:spPr>
        <p:txBody>
          <a:bodyPr/>
          <a:lstStyle/>
          <a:p>
            <a:pPr eaLnBrk="1" hangingPunct="1"/>
            <a:r>
              <a:rPr lang="en-US" sz="2400"/>
              <a:t>The Computer Systems Research Group (CSRG) at the University of California Berkeley gave birth to the Berkeley Socket API (along with its use of the TCP/IP protocol) with the 4.2BSD release in 1983.</a:t>
            </a:r>
          </a:p>
          <a:p>
            <a:pPr lvl="1" eaLnBrk="1" hangingPunct="1"/>
            <a:r>
              <a:rPr lang="en-US" sz="2400"/>
              <a:t>A Socket is comprised of:</a:t>
            </a:r>
          </a:p>
          <a:p>
            <a:pPr lvl="2" eaLnBrk="1" hangingPunct="1"/>
            <a:r>
              <a:rPr lang="en-US"/>
              <a:t>a 32-bit node address (IP address or FQDN)</a:t>
            </a:r>
          </a:p>
          <a:p>
            <a:pPr lvl="2" eaLnBrk="1" hangingPunct="1"/>
            <a:r>
              <a:rPr lang="en-US"/>
              <a:t>a 16-bit port number (like 7, 21, 13242)</a:t>
            </a:r>
          </a:p>
          <a:p>
            <a:pPr lvl="1" eaLnBrk="1" hangingPunct="1"/>
            <a:r>
              <a:rPr lang="en-US" sz="2400"/>
              <a:t>Example:  192.168.31.52:1051</a:t>
            </a:r>
          </a:p>
          <a:p>
            <a:pPr lvl="2" eaLnBrk="1" hangingPunct="1"/>
            <a:r>
              <a:rPr lang="en-US"/>
              <a:t>The 192.168.31.52 host address is in “IPv4 dotted-quad” format, and is a decimal representation of the hex network address 0xc0a81f34</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p:txBody>
          <a:bodyPr/>
          <a:lstStyle/>
          <a:p>
            <a:pPr eaLnBrk="1" hangingPunct="1"/>
            <a:r>
              <a:rPr lang="en-US" sz="4000"/>
              <a:t>Port Assignments </a:t>
            </a:r>
            <a:br>
              <a:rPr lang="en-US" sz="4000"/>
            </a:br>
            <a:r>
              <a:rPr lang="en-US" sz="4000"/>
              <a:t>(less /etc/services)</a:t>
            </a:r>
          </a:p>
        </p:txBody>
      </p:sp>
      <p:sp>
        <p:nvSpPr>
          <p:cNvPr id="26627" name="Rectangle 1027"/>
          <p:cNvSpPr>
            <a:spLocks noGrp="1" noChangeArrowheads="1"/>
          </p:cNvSpPr>
          <p:nvPr>
            <p:ph type="body" idx="1"/>
          </p:nvPr>
        </p:nvSpPr>
        <p:spPr>
          <a:xfrm>
            <a:off x="1066800" y="1752600"/>
            <a:ext cx="7620000" cy="4800600"/>
          </a:xfrm>
        </p:spPr>
        <p:txBody>
          <a:bodyPr/>
          <a:lstStyle/>
          <a:p>
            <a:pPr eaLnBrk="1" hangingPunct="1">
              <a:lnSpc>
                <a:spcPct val="90000"/>
              </a:lnSpc>
            </a:pPr>
            <a:r>
              <a:rPr lang="en-US" sz="2800"/>
              <a:t>Ports 0 through 1023 are reserved, </a:t>
            </a:r>
            <a:r>
              <a:rPr lang="en-US" sz="2800" i="1"/>
              <a:t>privileged</a:t>
            </a:r>
            <a:r>
              <a:rPr lang="en-US" sz="2800"/>
              <a:t> ports, defined by TCP and UDP well known port assignments (telnet, ssh, http, ftp, etc.)</a:t>
            </a:r>
            <a:r>
              <a:rPr lang="en-US" sz="2800">
                <a:latin typeface="ヒラギノ角ゴ Pro W3" charset="-128"/>
              </a:rPr>
              <a:t/>
            </a:r>
            <a:endParaRPr lang="en-US" sz="2800"/>
          </a:p>
          <a:p>
            <a:pPr eaLnBrk="1" hangingPunct="1">
              <a:lnSpc>
                <a:spcPct val="90000"/>
              </a:lnSpc>
            </a:pPr>
            <a:r>
              <a:rPr lang="en-US" sz="2800"/>
              <a:t>Ports 1024 through 49151 are ports </a:t>
            </a:r>
            <a:r>
              <a:rPr lang="en-US" sz="2800" i="1"/>
              <a:t>registered</a:t>
            </a:r>
            <a:r>
              <a:rPr lang="en-US" sz="2800"/>
              <a:t> by the IANA (Internet Assigned Numbers Authority), and represent second tier common ports (socks (1080), WINS (1512), kermit (1649), Java RMI Registry (1099)), Microsoft SQL Server (1433), Oracle (1529)</a:t>
            </a:r>
          </a:p>
          <a:p>
            <a:pPr eaLnBrk="1" hangingPunct="1">
              <a:lnSpc>
                <a:spcPct val="90000"/>
              </a:lnSpc>
            </a:pPr>
            <a:r>
              <a:rPr lang="en-US" sz="2800"/>
              <a:t>Ports 49152 through 65535 are </a:t>
            </a:r>
            <a:r>
              <a:rPr lang="en-US" sz="2800" i="1"/>
              <a:t>ephemeral</a:t>
            </a:r>
            <a:r>
              <a:rPr lang="en-US" sz="2800"/>
              <a:t> ports, available for temporary client usage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Protocol Stacks</a:t>
            </a:r>
          </a:p>
        </p:txBody>
      </p:sp>
      <p:pic>
        <p:nvPicPr>
          <p:cNvPr id="28675" name="Picture 7"/>
          <p:cNvPicPr>
            <a:picLocks noChangeAspect="1" noChangeArrowheads="1"/>
          </p:cNvPicPr>
          <p:nvPr/>
        </p:nvPicPr>
        <mc:AlternateContent>
          <mc:Choice xmlns:ma="http://schemas.microsoft.com/office/mac/drawingml/2008/main" Requires="ma">
            <p:blipFill>
              <a:blip r:embed="rId3"/>
              <a:srcRect/>
              <a:stretch>
                <a:fillRect/>
              </a:stretch>
            </p:blipFill>
          </mc:Choice>
          <mc:Fallback>
            <p:blipFill>
              <a:blip r:embed="rId4"/>
              <a:srcRect/>
              <a:stretch>
                <a:fillRect/>
              </a:stretch>
            </p:blipFill>
          </mc:Fallback>
        </mc:AlternateContent>
        <p:spPr bwMode="auto">
          <a:xfrm>
            <a:off x="2819400" y="1905000"/>
            <a:ext cx="3889375" cy="42767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hlinkClick r:id="rId3"/>
              </a:rPr>
              <a:t>Protocol Communication</a:t>
            </a:r>
            <a:endParaRPr lang="en-US"/>
          </a:p>
        </p:txBody>
      </p:sp>
      <p:pic>
        <p:nvPicPr>
          <p:cNvPr id="30723" name="Picture 6"/>
          <p:cNvPicPr>
            <a:picLocks noChangeAspect="1" noChangeArrowheads="1"/>
          </p:cNvPicPr>
          <p:nvPr/>
        </p:nvPicPr>
        <mc:AlternateContent>
          <mc:Choice xmlns:ma="http://schemas.microsoft.com/office/mac/drawingml/2008/main" Requires="ma">
            <p:blipFill>
              <a:blip r:embed="rId4"/>
              <a:srcRect/>
              <a:stretch>
                <a:fillRect/>
              </a:stretch>
            </p:blipFill>
          </mc:Choice>
          <mc:Fallback>
            <p:blipFill>
              <a:blip r:embed="rId5"/>
              <a:srcRect/>
              <a:stretch>
                <a:fillRect/>
              </a:stretch>
            </p:blipFill>
          </mc:Fallback>
        </mc:AlternateContent>
        <p:spPr bwMode="auto">
          <a:xfrm>
            <a:off x="2209800" y="1524000"/>
            <a:ext cx="5121275" cy="505936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3788</TotalTime>
  <Words>3543</Words>
  <Application>Microsoft Macintosh PowerPoint</Application>
  <PresentationFormat>On-screen Show (4:3)</PresentationFormat>
  <Paragraphs>363</Paragraphs>
  <Slides>54</Slides>
  <Notes>42</Notes>
  <HiddenSlides>0</HiddenSlides>
  <MMClips>0</MMClips>
  <ScaleCrop>false</ScaleCrop>
  <HeadingPairs>
    <vt:vector size="8" baseType="variant">
      <vt:variant>
        <vt:lpstr>Fonts Used</vt:lpstr>
      </vt:variant>
      <vt:variant>
        <vt:i4>6</vt:i4>
      </vt:variant>
      <vt:variant>
        <vt:lpstr>Design Template</vt:lpstr>
      </vt:variant>
      <vt:variant>
        <vt:i4>1</vt:i4>
      </vt:variant>
      <vt:variant>
        <vt:lpstr>Embedded OLE Servers</vt:lpstr>
      </vt:variant>
      <vt:variant>
        <vt:i4>1</vt:i4>
      </vt:variant>
      <vt:variant>
        <vt:lpstr>Slide Titles</vt:lpstr>
      </vt:variant>
      <vt:variant>
        <vt:i4>54</vt:i4>
      </vt:variant>
    </vt:vector>
  </HeadingPairs>
  <TitlesOfParts>
    <vt:vector size="62" baseType="lpstr">
      <vt:lpstr>Times New Roman</vt:lpstr>
      <vt:lpstr>ＭＳ Ｐゴシック</vt:lpstr>
      <vt:lpstr>Arial</vt:lpstr>
      <vt:lpstr>Courier New</vt:lpstr>
      <vt:lpstr>ヒラギノ角ゴ Pro W3</vt:lpstr>
      <vt:lpstr>Courier (PCL6)</vt:lpstr>
      <vt:lpstr>Notebook</vt:lpstr>
      <vt:lpstr>VISIO 5 Drawing</vt:lpstr>
      <vt:lpstr>Lecture 8</vt:lpstr>
      <vt:lpstr>Berkeley Sockets</vt:lpstr>
      <vt:lpstr>Metaphors</vt:lpstr>
      <vt:lpstr>Metaphors (continued)</vt:lpstr>
      <vt:lpstr>You Already Use Sockets</vt:lpstr>
      <vt:lpstr>The Fundamentals</vt:lpstr>
      <vt:lpstr>Port Assignments  (less /etc/services)</vt:lpstr>
      <vt:lpstr>Protocol Stacks</vt:lpstr>
      <vt:lpstr>Protocol Communication</vt:lpstr>
      <vt:lpstr>Common Protocols</vt:lpstr>
      <vt:lpstr>Data Encapsulation</vt:lpstr>
      <vt:lpstr>The Hardware (Ethernet) Layer</vt:lpstr>
      <vt:lpstr>The IP Layer</vt:lpstr>
      <vt:lpstr>IP Datagram Format</vt:lpstr>
      <vt:lpstr>The Transport Layer</vt:lpstr>
      <vt:lpstr>The Transport Layer: UDP Protocol</vt:lpstr>
      <vt:lpstr>The Transport Layer: UDP Protocol</vt:lpstr>
      <vt:lpstr>The Transport Layer: TCP Protocol</vt:lpstr>
      <vt:lpstr>The Transport Layer: TCP Protocol</vt:lpstr>
      <vt:lpstr>TCP’s Positive Acknowledgement with Retransmission</vt:lpstr>
      <vt:lpstr>TCP Datagram Format</vt:lpstr>
      <vt:lpstr>Socket Domain Families</vt:lpstr>
      <vt:lpstr>Creating a Socket</vt:lpstr>
      <vt:lpstr>Slide 24</vt:lpstr>
      <vt:lpstr>Server Side Socket Details</vt:lpstr>
      <vt:lpstr>Client Side Socket Details</vt:lpstr>
      <vt:lpstr>Setup for an Internet Domain Socket</vt:lpstr>
      <vt:lpstr>Setup for A Unix Domain Socket</vt:lpstr>
      <vt:lpstr>Reading From and Writing To Stream Sockets</vt:lpstr>
      <vt:lpstr>Closing a Socket Session</vt:lpstr>
      <vt:lpstr>Host and Network Byte Ordering</vt:lpstr>
      <vt:lpstr>Why This Matters</vt:lpstr>
      <vt:lpstr>What’s To Be Done About It?</vt:lpstr>
      <vt:lpstr>UDP Clients and Servers</vt:lpstr>
      <vt:lpstr>Servicing Multiple Clients</vt:lpstr>
      <vt:lpstr>select()</vt:lpstr>
      <vt:lpstr>select() (continued)</vt:lpstr>
      <vt:lpstr>Setting the timeval in select()</vt:lpstr>
      <vt:lpstr>How to Reuse Addresses</vt:lpstr>
      <vt:lpstr>Miscellaneous Socket Functions</vt:lpstr>
      <vt:lpstr>More Miscellaneous Functions</vt:lpstr>
      <vt:lpstr>And a Few More</vt:lpstr>
      <vt:lpstr>Remote Procedure Calls</vt:lpstr>
      <vt:lpstr>The Point</vt:lpstr>
      <vt:lpstr>The Process</vt:lpstr>
      <vt:lpstr>Call Sequence</vt:lpstr>
      <vt:lpstr>Remote Services</vt:lpstr>
      <vt:lpstr>SUN RPC</vt:lpstr>
      <vt:lpstr>Sample protocol definition file  (.x file)</vt:lpstr>
      <vt:lpstr>RPC Paradigms for Client Server</vt:lpstr>
      <vt:lpstr>RPC Under the Hood</vt:lpstr>
      <vt:lpstr>RPC eXternal Data Representation</vt:lpstr>
      <vt:lpstr>XDR Filters</vt:lpstr>
      <vt:lpstr>Building an RPC Application</vt:lpstr>
    </vt:vector>
  </TitlesOfParts>
  <Company>University of Chicago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7</dc:title>
  <dc:creator>Mark Shacklette</dc:creator>
  <cp:lastModifiedBy>Mark</cp:lastModifiedBy>
  <cp:revision>363</cp:revision>
  <cp:lastPrinted>2009-04-22T19:24:48Z</cp:lastPrinted>
  <dcterms:created xsi:type="dcterms:W3CDTF">2010-10-07T12:40:01Z</dcterms:created>
  <dcterms:modified xsi:type="dcterms:W3CDTF">2010-10-07T12:40:13Z</dcterms:modified>
</cp:coreProperties>
</file>