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3525AF-0E44-4D30-9120-C8D3665B1CC9}" type="datetimeFigureOut">
              <a:rPr lang="en-US" smtClean="0"/>
              <a:t>11/3/2019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1E1C6E-6813-4358-8238-1B5CD09B0CE3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1E1C6E-6813-4358-8238-1B5CD09B0CE3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D6E67-FF55-4DB3-9B67-FAF41D44A84B}" type="datetime1">
              <a:rPr lang="en-US" smtClean="0"/>
              <a:t>11/3/2019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HR_Helper ™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C2C12-8FAF-4441-A6DC-A7C279AA8CE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67E6F-A08B-4220-B859-46303EAC577F}" type="datetime1">
              <a:rPr lang="en-US" smtClean="0"/>
              <a:t>11/3/2019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HR_Helper ™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C2C12-8FAF-4441-A6DC-A7C279AA8CE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003B5-207D-4554-814F-EBBBB18D2762}" type="datetime1">
              <a:rPr lang="en-US" smtClean="0"/>
              <a:t>11/3/2019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HR_Helper ™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C2C12-8FAF-4441-A6DC-A7C279AA8CE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C6B57-F7BA-4626-BF5D-CBDAB8A4E500}" type="datetime1">
              <a:rPr lang="en-US" smtClean="0"/>
              <a:t>11/3/2019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HR_Helper ™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C2C12-8FAF-4441-A6DC-A7C279AA8CE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9B6E3-82F4-4896-9794-DC213BAD16D6}" type="datetime1">
              <a:rPr lang="en-US" smtClean="0"/>
              <a:t>11/3/2019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HR_Helper ™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C2C12-8FAF-4441-A6DC-A7C279AA8CE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5BEF6-9B71-4EEF-B2A7-16292895D9CB}" type="datetime1">
              <a:rPr lang="en-US" smtClean="0"/>
              <a:t>11/3/2019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HR_Helper ™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C2C12-8FAF-4441-A6DC-A7C279AA8CE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B4055-D1A8-4771-B21F-69199FC36AEC}" type="datetime1">
              <a:rPr lang="en-US" smtClean="0"/>
              <a:t>11/3/2019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HR_Helper ™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C2C12-8FAF-4441-A6DC-A7C279AA8CE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F8ABA-DE59-40A6-8D03-FFCF303FF680}" type="datetime1">
              <a:rPr lang="en-US" smtClean="0"/>
              <a:t>11/3/2019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HR_Helper ™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C2C12-8FAF-4441-A6DC-A7C279AA8CE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72C0-7D4F-4A5F-BFDF-BC18F41ABD40}" type="datetime1">
              <a:rPr lang="en-US" smtClean="0"/>
              <a:t>11/3/2019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HR_Helper ™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C2C12-8FAF-4441-A6DC-A7C279AA8CE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A31F2-D908-4F47-B64B-81C0E4AEDB53}" type="datetime1">
              <a:rPr lang="en-US" smtClean="0"/>
              <a:t>11/3/2019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HR_Helper ™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C2C12-8FAF-4441-A6DC-A7C279AA8CE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85466-734D-4DBC-A1D7-9732AB08794D}" type="datetime1">
              <a:rPr lang="en-US" smtClean="0"/>
              <a:t>11/3/2019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HR_Helper ™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C2C12-8FAF-4441-A6DC-A7C279AA8CE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E0A017-BB38-47DF-AB32-54B8565E9765}" type="datetime1">
              <a:rPr lang="en-US" smtClean="0"/>
              <a:t>11/3/2019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smtClean="0"/>
              <a:t>HR_Helper ™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1C2C12-8FAF-4441-A6DC-A7C279AA8CE4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4348" y="1000108"/>
            <a:ext cx="7772400" cy="1470025"/>
          </a:xfrm>
        </p:spPr>
        <p:txBody>
          <a:bodyPr/>
          <a:lstStyle/>
          <a:p>
            <a:r>
              <a:rPr lang="en-IN" dirty="0" smtClean="0">
                <a:solidFill>
                  <a:schemeClr val="bg1"/>
                </a:solidFill>
              </a:rPr>
              <a:t>HR – Helper  </a:t>
            </a:r>
            <a:br>
              <a:rPr lang="en-IN" dirty="0" smtClean="0">
                <a:solidFill>
                  <a:schemeClr val="bg1"/>
                </a:solidFill>
              </a:rPr>
            </a:br>
            <a:r>
              <a:rPr lang="en-IN" sz="2000" dirty="0" smtClean="0">
                <a:solidFill>
                  <a:schemeClr val="bg1"/>
                </a:solidFill>
              </a:rPr>
              <a:t>By </a:t>
            </a:r>
            <a:r>
              <a:rPr lang="en-IN" sz="2000" dirty="0" err="1" smtClean="0">
                <a:solidFill>
                  <a:schemeClr val="bg1"/>
                </a:solidFill>
              </a:rPr>
              <a:t>Aniket</a:t>
            </a:r>
            <a:r>
              <a:rPr lang="en-IN" sz="2000" dirty="0" smtClean="0">
                <a:solidFill>
                  <a:schemeClr val="bg1"/>
                </a:solidFill>
              </a:rPr>
              <a:t> Singh, </a:t>
            </a:r>
            <a:r>
              <a:rPr lang="en-IN" sz="2000" dirty="0" err="1" smtClean="0">
                <a:solidFill>
                  <a:schemeClr val="bg1"/>
                </a:solidFill>
              </a:rPr>
              <a:t>Sathvik</a:t>
            </a:r>
            <a:r>
              <a:rPr lang="en-IN" sz="2000" dirty="0" smtClean="0">
                <a:solidFill>
                  <a:schemeClr val="bg1"/>
                </a:solidFill>
              </a:rPr>
              <a:t> B, Zaifa Khan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7290" y="2786058"/>
            <a:ext cx="6400800" cy="1752600"/>
          </a:xfrm>
        </p:spPr>
        <p:txBody>
          <a:bodyPr/>
          <a:lstStyle/>
          <a:p>
            <a:r>
              <a:rPr lang="en-IN" dirty="0" smtClean="0">
                <a:solidFill>
                  <a:schemeClr val="bg1">
                    <a:lumMod val="95000"/>
                  </a:schemeClr>
                </a:solidFill>
              </a:rPr>
              <a:t>A mental health tool to enable the HR to sanction leaves using AI and ML</a:t>
            </a:r>
            <a:endParaRPr lang="en-IN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HR_Helper ™</a:t>
            </a:r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bg1"/>
                </a:solidFill>
              </a:rPr>
              <a:t>Mental Health 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bg1"/>
                </a:solidFill>
              </a:rPr>
              <a:t>General Perception :</a:t>
            </a:r>
          </a:p>
          <a:p>
            <a:pPr marL="630238" indent="-269875">
              <a:buFont typeface="+mj-lt"/>
              <a:buAutoNum type="arabicPeriod"/>
            </a:pPr>
            <a:r>
              <a:rPr lang="en-IN" sz="2400" dirty="0" smtClean="0">
                <a:solidFill>
                  <a:schemeClr val="bg1"/>
                </a:solidFill>
              </a:rPr>
              <a:t> A taboo to talk about</a:t>
            </a:r>
          </a:p>
          <a:p>
            <a:pPr marL="630238" indent="-269875">
              <a:buFont typeface="+mj-lt"/>
              <a:buAutoNum type="arabicPeriod"/>
            </a:pPr>
            <a:r>
              <a:rPr lang="en-IN" sz="2400" dirty="0" smtClean="0">
                <a:solidFill>
                  <a:schemeClr val="bg1"/>
                </a:solidFill>
              </a:rPr>
              <a:t> Not much awareness</a:t>
            </a:r>
          </a:p>
          <a:p>
            <a:pPr marL="630238" indent="-269875">
              <a:buFont typeface="+mj-lt"/>
              <a:buAutoNum type="arabicPeriod"/>
            </a:pPr>
            <a:r>
              <a:rPr lang="en-IN" sz="2400" dirty="0">
                <a:solidFill>
                  <a:schemeClr val="bg1"/>
                </a:solidFill>
              </a:rPr>
              <a:t> </a:t>
            </a:r>
            <a:r>
              <a:rPr lang="en-IN" sz="2400" dirty="0" smtClean="0">
                <a:solidFill>
                  <a:schemeClr val="bg1"/>
                </a:solidFill>
              </a:rPr>
              <a:t>People are scared to own to it.</a:t>
            </a:r>
            <a:endParaRPr lang="en-IN" sz="2400" dirty="0" smtClean="0">
              <a:solidFill>
                <a:schemeClr val="bg1"/>
              </a:solidFill>
            </a:endParaRPr>
          </a:p>
          <a:p>
            <a:pPr marL="630238" indent="-269875">
              <a:buFont typeface="+mj-lt"/>
              <a:buAutoNum type="arabicPeriod"/>
            </a:pPr>
            <a:endParaRPr lang="en-IN" sz="2400" dirty="0">
              <a:solidFill>
                <a:schemeClr val="bg1"/>
              </a:solidFill>
            </a:endParaRPr>
          </a:p>
          <a:p>
            <a:r>
              <a:rPr lang="en-IN" sz="2400" dirty="0" smtClean="0">
                <a:solidFill>
                  <a:schemeClr val="bg1"/>
                </a:solidFill>
              </a:rPr>
              <a:t>Proposed Idea :</a:t>
            </a:r>
          </a:p>
          <a:p>
            <a:pPr marL="817563" indent="-457200">
              <a:buFont typeface="+mj-lt"/>
              <a:buAutoNum type="arabicPeriod"/>
            </a:pPr>
            <a:r>
              <a:rPr lang="en-IN" sz="2400" dirty="0" smtClean="0">
                <a:solidFill>
                  <a:schemeClr val="bg1"/>
                </a:solidFill>
              </a:rPr>
              <a:t>An application with a small form/ survey.</a:t>
            </a:r>
          </a:p>
          <a:p>
            <a:pPr marL="817563" indent="-457200">
              <a:buFont typeface="+mj-lt"/>
              <a:buAutoNum type="arabicPeriod"/>
            </a:pPr>
            <a:r>
              <a:rPr lang="en-IN" sz="2400" dirty="0">
                <a:solidFill>
                  <a:schemeClr val="bg1"/>
                </a:solidFill>
              </a:rPr>
              <a:t> </a:t>
            </a:r>
            <a:r>
              <a:rPr lang="en-IN" sz="2400" dirty="0" smtClean="0">
                <a:solidFill>
                  <a:schemeClr val="bg1"/>
                </a:solidFill>
              </a:rPr>
              <a:t>To be used by HR staff.</a:t>
            </a:r>
          </a:p>
          <a:p>
            <a:pPr marL="817563" indent="-457200">
              <a:buFont typeface="+mj-lt"/>
              <a:buAutoNum type="arabicPeriod"/>
            </a:pPr>
            <a:r>
              <a:rPr lang="en-IN" sz="2400" dirty="0" smtClean="0">
                <a:solidFill>
                  <a:schemeClr val="bg1"/>
                </a:solidFill>
              </a:rPr>
              <a:t>ML model will predict if leave must be sanctioned or not</a:t>
            </a:r>
          </a:p>
          <a:p>
            <a:pPr marL="630238" indent="-269875">
              <a:buNone/>
            </a:pPr>
            <a:endParaRPr lang="en-IN" sz="2400" dirty="0" smtClean="0">
              <a:solidFill>
                <a:schemeClr val="bg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HR_Helper ™</a:t>
            </a:r>
            <a:endParaRPr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bg1"/>
                </a:solidFill>
              </a:rPr>
              <a:t>Working of Model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bg1"/>
                </a:solidFill>
              </a:rPr>
              <a:t>Important Information used for prediction:</a:t>
            </a:r>
          </a:p>
          <a:p>
            <a:pPr marL="514350" indent="-514350">
              <a:buAutoNum type="arabicPeriod"/>
            </a:pPr>
            <a:r>
              <a:rPr lang="en-IN" sz="2400" dirty="0" smtClean="0">
                <a:solidFill>
                  <a:schemeClr val="bg1"/>
                </a:solidFill>
              </a:rPr>
              <a:t>Age</a:t>
            </a:r>
          </a:p>
          <a:p>
            <a:pPr marL="514350" indent="-514350">
              <a:buAutoNum type="arabicPeriod"/>
            </a:pPr>
            <a:r>
              <a:rPr lang="en-IN" sz="2400" dirty="0" smtClean="0">
                <a:solidFill>
                  <a:schemeClr val="bg1"/>
                </a:solidFill>
              </a:rPr>
              <a:t>Gender</a:t>
            </a:r>
          </a:p>
          <a:p>
            <a:pPr marL="514350" indent="-514350">
              <a:buAutoNum type="arabicPeriod"/>
            </a:pPr>
            <a:r>
              <a:rPr lang="en-IN" sz="2400" dirty="0" smtClean="0">
                <a:solidFill>
                  <a:schemeClr val="bg1"/>
                </a:solidFill>
              </a:rPr>
              <a:t>Family History of Mental Health Condition</a:t>
            </a:r>
          </a:p>
          <a:p>
            <a:pPr marL="514350" indent="-514350">
              <a:buAutoNum type="arabicPeriod"/>
            </a:pPr>
            <a:r>
              <a:rPr lang="en-IN" sz="2400" dirty="0" smtClean="0">
                <a:solidFill>
                  <a:schemeClr val="bg1"/>
                </a:solidFill>
              </a:rPr>
              <a:t>Mental Health care awareness</a:t>
            </a:r>
          </a:p>
          <a:p>
            <a:pPr marL="514350" indent="-514350">
              <a:buAutoNum type="arabicPeriod"/>
            </a:pPr>
            <a:r>
              <a:rPr lang="en-IN" sz="2400" dirty="0" smtClean="0">
                <a:solidFill>
                  <a:schemeClr val="bg1"/>
                </a:solidFill>
              </a:rPr>
              <a:t>Availability of Resources for help</a:t>
            </a:r>
          </a:p>
          <a:p>
            <a:pPr marL="514350" indent="-514350">
              <a:buAutoNum type="arabicPeriod"/>
            </a:pPr>
            <a:r>
              <a:rPr lang="en-IN" sz="2400" dirty="0" smtClean="0">
                <a:solidFill>
                  <a:schemeClr val="bg1"/>
                </a:solidFill>
              </a:rPr>
              <a:t>Accessibility of such resources.</a:t>
            </a:r>
            <a:endParaRPr lang="en-IN" sz="2400" dirty="0">
              <a:solidFill>
                <a:schemeClr val="bg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HR_Helper ™</a:t>
            </a:r>
            <a:endParaRPr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357422" y="1357298"/>
          <a:ext cx="4286280" cy="4500594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286280"/>
              </a:tblGrid>
              <a:tr h="750099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FLASK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</a:tr>
              <a:tr h="750099"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>
                          <a:solidFill>
                            <a:schemeClr val="bg1"/>
                          </a:solidFill>
                        </a:rPr>
                        <a:t>HTML</a:t>
                      </a:r>
                      <a:endParaRPr lang="en-IN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</a:tr>
              <a:tr h="750099"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>
                          <a:solidFill>
                            <a:schemeClr val="bg1"/>
                          </a:solidFill>
                        </a:rPr>
                        <a:t>CSS</a:t>
                      </a:r>
                      <a:endParaRPr lang="en-IN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</a:tr>
              <a:tr h="750099"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>
                          <a:solidFill>
                            <a:schemeClr val="bg1"/>
                          </a:solidFill>
                        </a:rPr>
                        <a:t>PYTHON</a:t>
                      </a:r>
                      <a:endParaRPr lang="en-IN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</a:tr>
              <a:tr h="750099"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>
                          <a:solidFill>
                            <a:schemeClr val="bg1"/>
                          </a:solidFill>
                        </a:rPr>
                        <a:t>SCI-KIT</a:t>
                      </a:r>
                      <a:r>
                        <a:rPr lang="en-IN" b="1" baseline="0" dirty="0" smtClean="0">
                          <a:solidFill>
                            <a:schemeClr val="bg1"/>
                          </a:solidFill>
                        </a:rPr>
                        <a:t> LEARN</a:t>
                      </a:r>
                      <a:endParaRPr lang="en-IN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</a:tr>
              <a:tr h="750099"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>
                          <a:solidFill>
                            <a:schemeClr val="bg1"/>
                          </a:solidFill>
                        </a:rPr>
                        <a:t>BOOTSTRAP</a:t>
                      </a:r>
                      <a:endParaRPr lang="en-IN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HR_Helper ™</a:t>
            </a:r>
            <a:endParaRPr lang="en-IN"/>
          </a:p>
        </p:txBody>
      </p:sp>
      <p:sp>
        <p:nvSpPr>
          <p:cNvPr id="4" name="TextBox 3"/>
          <p:cNvSpPr txBox="1"/>
          <p:nvPr/>
        </p:nvSpPr>
        <p:spPr>
          <a:xfrm>
            <a:off x="2071670" y="428604"/>
            <a:ext cx="48577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000" b="1" dirty="0" smtClean="0">
                <a:solidFill>
                  <a:schemeClr val="bg1"/>
                </a:solidFill>
              </a:rPr>
              <a:t>TECH STACK</a:t>
            </a:r>
            <a:endParaRPr lang="en-IN" sz="3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122</Words>
  <Application>Microsoft Office PowerPoint</Application>
  <PresentationFormat>On-screen Show (4:3)</PresentationFormat>
  <Paragraphs>32</Paragraphs>
  <Slides>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HR – Helper   By Aniket Singh, Sathvik B, Zaifa Khan</vt:lpstr>
      <vt:lpstr>Mental Health </vt:lpstr>
      <vt:lpstr>Working of Model</vt:lpstr>
      <vt:lpstr>Slide 4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HR - Helper</dc:title>
  <dc:creator>USER</dc:creator>
  <cp:lastModifiedBy>USER</cp:lastModifiedBy>
  <cp:revision>3</cp:revision>
  <dcterms:created xsi:type="dcterms:W3CDTF">2019-11-03T17:17:50Z</dcterms:created>
  <dcterms:modified xsi:type="dcterms:W3CDTF">2019-11-03T17:39:35Z</dcterms:modified>
</cp:coreProperties>
</file>