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0763ea09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0763ea09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40763ea09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BFBFBF"/>
            </a:gs>
            <a:gs pos="28000">
              <a:srgbClr val="FEFEFE"/>
            </a:gs>
            <a:gs pos="98000">
              <a:srgbClr val="FEFEFE"/>
            </a:gs>
            <a:gs pos="100000">
              <a:srgbClr val="FEFE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722622" y="1298448"/>
            <a:ext cx="7187529" cy="29225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722622" y="4876090"/>
            <a:ext cx="718752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1783974" y="868680"/>
            <a:ext cx="8590084" cy="143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783974" y="2684769"/>
            <a:ext cx="4213601" cy="521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1"/>
          <p:cNvSpPr txBox="1"/>
          <p:nvPr>
            <p:ph idx="2" type="body"/>
          </p:nvPr>
        </p:nvSpPr>
        <p:spPr>
          <a:xfrm>
            <a:off x="6172200" y="2684769"/>
            <a:ext cx="4731990" cy="521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1"/>
          <p:cNvSpPr txBox="1"/>
          <p:nvPr>
            <p:ph idx="3" type="body"/>
          </p:nvPr>
        </p:nvSpPr>
        <p:spPr>
          <a:xfrm>
            <a:off x="6172200" y="3225243"/>
            <a:ext cx="4731991" cy="276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4" type="body"/>
          </p:nvPr>
        </p:nvSpPr>
        <p:spPr>
          <a:xfrm>
            <a:off x="1783974" y="3225243"/>
            <a:ext cx="4213601" cy="276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1783974" y="868680"/>
            <a:ext cx="8590084" cy="143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1783974" y="2684769"/>
            <a:ext cx="4235826" cy="3304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2" type="body"/>
          </p:nvPr>
        </p:nvSpPr>
        <p:spPr>
          <a:xfrm>
            <a:off x="6172200" y="2684768"/>
            <a:ext cx="4731991" cy="3304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/>
          <p:nvPr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252919" y="864110"/>
            <a:ext cx="2947482" cy="1822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252920" y="2686640"/>
            <a:ext cx="2947481" cy="3244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3"/>
          <p:cNvSpPr/>
          <p:nvPr>
            <p:ph idx="2" type="pic"/>
          </p:nvPr>
        </p:nvSpPr>
        <p:spPr>
          <a:xfrm>
            <a:off x="3869268" y="864111"/>
            <a:ext cx="7486120" cy="5066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783974" y="868680"/>
            <a:ext cx="8590084" cy="143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262466" y="2684770"/>
            <a:ext cx="1259814" cy="3304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83974" y="2684770"/>
            <a:ext cx="9120217" cy="3304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1783974" y="868680"/>
            <a:ext cx="8590084" cy="143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52919" y="2043953"/>
            <a:ext cx="2947482" cy="3681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Top" showMasterSp="0">
  <p:cSld name="Title_Top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783974" y="868680"/>
            <a:ext cx="8590084" cy="143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783974" y="2684770"/>
            <a:ext cx="9120216" cy="3304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  <a:defRPr sz="2200" cap="none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Left" showMasterSp="0">
  <p:cSld name="Title and Content Lef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8983566" y="2345167"/>
            <a:ext cx="2947482" cy="337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951134" y="860611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 and 4 Content Boxes">
  <p:cSld name="Left Title and 4 Content Boxe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252919" y="2043953"/>
            <a:ext cx="2947482" cy="3681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3869268" y="864108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7740240" y="864108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3869268" y="3481577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7740240" y="3481577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_by_Side" showMasterSp="0">
  <p:cSld name="Side_by_S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/>
        </p:nvSpPr>
        <p:spPr>
          <a:xfrm>
            <a:off x="0" y="2661238"/>
            <a:ext cx="4044464" cy="31313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337476" y="2795380"/>
            <a:ext cx="3369512" cy="288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7929197" y="1206481"/>
            <a:ext cx="4079631" cy="4469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sz="5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_Title " showMasterSp="0">
  <p:cSld name="Icons_Title 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509954" y="2637691"/>
            <a:ext cx="2431210" cy="3347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597275" y="2638425"/>
            <a:ext cx="8091488" cy="334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 Title Right" showMasterSp="0">
  <p:cSld name="Icons Title Righ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9425958" y="2641544"/>
            <a:ext cx="2431210" cy="3347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/>
          <p:nvPr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722203" y="2633375"/>
            <a:ext cx="8091488" cy="334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.ly/J3P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F7F7F"/>
            </a:gs>
            <a:gs pos="49000">
              <a:srgbClr val="7F7F7F"/>
            </a:gs>
            <a:gs pos="97000">
              <a:srgbClr val="424242"/>
            </a:gs>
            <a:gs pos="100000">
              <a:srgbClr val="42424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oup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00" y="2636998"/>
            <a:ext cx="1584000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3289874" y="723759"/>
            <a:ext cx="8913341" cy="3826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17"/>
          <p:cNvSpPr txBox="1"/>
          <p:nvPr>
            <p:ph type="ctrTitle"/>
          </p:nvPr>
        </p:nvSpPr>
        <p:spPr>
          <a:xfrm>
            <a:off x="3722622" y="2578443"/>
            <a:ext cx="7785637" cy="1784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Science Onboarding Session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3722622" y="4876090"/>
            <a:ext cx="718752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Aniyom Ebenezer, Data Science Intern @qwasar.io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6925733" y="1686827"/>
            <a:ext cx="1220694" cy="554883"/>
          </a:xfrm>
          <a:prstGeom prst="ellipse">
            <a:avLst/>
          </a:prstGeom>
          <a:solidFill>
            <a:schemeClr val="lt1"/>
          </a:solidFill>
          <a:ln cap="flat" cmpd="sng" w="107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lassmate"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"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90" y="106451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ee Badge" id="178" name="Google Shape;1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1328" y="1064515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>
            <p:ph type="title"/>
          </p:nvPr>
        </p:nvSpPr>
        <p:spPr>
          <a:xfrm>
            <a:off x="252919" y="2043953"/>
            <a:ext cx="2947482" cy="3681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About me 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538617" y="745000"/>
            <a:ext cx="8168053" cy="533525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6448515" y="2614127"/>
            <a:ext cx="406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I’m </a:t>
            </a:r>
            <a:r>
              <a:rPr lang="en-US" sz="3600">
                <a:solidFill>
                  <a:schemeClr val="accent1"/>
                </a:solidFill>
              </a:rPr>
              <a:t>Eben</a:t>
            </a: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the Data Science guy!</a:t>
            </a:r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6">
            <a:alphaModFix amt="82000"/>
          </a:blip>
          <a:stretch>
            <a:fillRect/>
          </a:stretch>
        </p:blipFill>
        <p:spPr>
          <a:xfrm>
            <a:off x="4278863" y="2216475"/>
            <a:ext cx="2068999" cy="21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ach Path"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p with pin"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030" y="112893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type="title"/>
          </p:nvPr>
        </p:nvSpPr>
        <p:spPr>
          <a:xfrm>
            <a:off x="1783974" y="868680"/>
            <a:ext cx="8590084" cy="143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The Journey of Learning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11014533" y="748748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-1" y="2505009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287810" y="2505009"/>
            <a:ext cx="10905975" cy="3563377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783974" y="2663254"/>
            <a:ext cx="9120216" cy="3304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Skills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Programming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Applied Mathematics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Data Visualization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Statistics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Machine learning etc.</a:t>
            </a:r>
            <a:endParaRPr b="1" sz="2000"/>
          </a:p>
          <a:p>
            <a:pPr indent="0" lvl="0" marL="0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hlinkClick action="ppaction://hlinksldjump" r:id="rId5"/>
              </a:rPr>
              <a:t>Course Outline&gt;&gt;</a:t>
            </a:r>
            <a:r>
              <a:rPr b="1" lang="en-US" sz="2000"/>
              <a:t> 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erican Football"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ecorative element" id="202" name="Google Shape;202;p20"/>
          <p:cNvSpPr/>
          <p:nvPr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951134" y="860611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Teaching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Practical coding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Projects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Assignment &amp; Solution presentations</a:t>
            </a:r>
            <a:endParaRPr/>
          </a:p>
        </p:txBody>
      </p:sp>
      <p:sp>
        <p:nvSpPr>
          <p:cNvPr descr="decorative element" id="204" name="Google Shape;204;p20"/>
          <p:cNvSpPr/>
          <p:nvPr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nnis"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0807" y="11940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ball" id="206" name="Google Shape;20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2443" y="1280478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eball" id="207" name="Google Shape;20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0621" y="1136478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>
            <p:ph type="title"/>
          </p:nvPr>
        </p:nvSpPr>
        <p:spPr>
          <a:xfrm>
            <a:off x="8983566" y="2345167"/>
            <a:ext cx="2947482" cy="337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Training Methods to be adopted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wing"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lette"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73" y="1226809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 paint brush" id="216" name="Google Shape;2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0011" y="1091421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tar" id="217" name="Google Shape;21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1920" y="97472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type="title"/>
          </p:nvPr>
        </p:nvSpPr>
        <p:spPr>
          <a:xfrm>
            <a:off x="252919" y="2043953"/>
            <a:ext cx="2947482" cy="3681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We are Known for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3531755" y="745000"/>
            <a:ext cx="8162014" cy="533525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3869268" y="864108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Creativity</a:t>
            </a:r>
            <a:endParaRPr/>
          </a:p>
        </p:txBody>
      </p:sp>
      <p:sp>
        <p:nvSpPr>
          <p:cNvPr id="221" name="Google Shape;221;p21"/>
          <p:cNvSpPr txBox="1"/>
          <p:nvPr>
            <p:ph idx="2" type="body"/>
          </p:nvPr>
        </p:nvSpPr>
        <p:spPr>
          <a:xfrm>
            <a:off x="7740240" y="864108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2. Consistency</a:t>
            </a:r>
            <a:endParaRPr/>
          </a:p>
        </p:txBody>
      </p:sp>
      <p:sp>
        <p:nvSpPr>
          <p:cNvPr id="222" name="Google Shape;222;p21"/>
          <p:cNvSpPr txBox="1"/>
          <p:nvPr>
            <p:ph idx="3" type="body"/>
          </p:nvPr>
        </p:nvSpPr>
        <p:spPr>
          <a:xfrm>
            <a:off x="3869268" y="3481577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3. Resilience </a:t>
            </a:r>
            <a:endParaRPr/>
          </a:p>
        </p:txBody>
      </p:sp>
      <p:sp>
        <p:nvSpPr>
          <p:cNvPr id="223" name="Google Shape;223;p21"/>
          <p:cNvSpPr txBox="1"/>
          <p:nvPr>
            <p:ph idx="4" type="body"/>
          </p:nvPr>
        </p:nvSpPr>
        <p:spPr>
          <a:xfrm>
            <a:off x="7740240" y="3481577"/>
            <a:ext cx="3618054" cy="2449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Excellence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1777896" y="745000"/>
            <a:ext cx="432000" cy="534490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vorite Thing" id="229" name="Google Shape;22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0" y="102432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ibbon" id="231" name="Google Shape;2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634" y="13567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al" id="232" name="Google Shape;23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2232" y="135670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/>
          <p:nvPr/>
        </p:nvSpPr>
        <p:spPr>
          <a:xfrm>
            <a:off x="0" y="2628900"/>
            <a:ext cx="4044464" cy="3163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337476" y="2786588"/>
            <a:ext cx="3369512" cy="288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Is time to begin this exciting journey 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7929197" y="1206481"/>
            <a:ext cx="4079631" cy="4469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Lets then curate your training contents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0000735" y="4296836"/>
            <a:ext cx="1853789" cy="3707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1783974" y="868680"/>
            <a:ext cx="8590200" cy="14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1783974" y="2684769"/>
            <a:ext cx="4235700" cy="33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1: Python Programming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Basics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Data Analysis (Numpy)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Data Analysis (Pandas)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Data Analysis (Matplotlib)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1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2: Statistics and Applied Mathematics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 One: Basic Concepts &amp; Fundamentals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 Two: Descriptive Statistics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Statistics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Mathematics: Algebraic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2</a:t>
            </a:r>
            <a:endParaRPr/>
          </a:p>
        </p:txBody>
      </p:sp>
      <p:sp>
        <p:nvSpPr>
          <p:cNvPr id="245" name="Google Shape;245;p23"/>
          <p:cNvSpPr txBox="1"/>
          <p:nvPr>
            <p:ph idx="2" type="body"/>
          </p:nvPr>
        </p:nvSpPr>
        <p:spPr>
          <a:xfrm>
            <a:off x="6172200" y="2684768"/>
            <a:ext cx="4731900" cy="33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 3: Machine Learning I &amp; II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Algorithms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3.1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Algorithm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 Techniques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3.2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Bonus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Data Analysis with Excel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Report Writing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Presentations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613150" y="6073700"/>
            <a:ext cx="70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Resources for Training&gt;&gt;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https://t.ly/J3Pm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FFFFFF"/>
      </a:dk1>
      <a:lt1>
        <a:srgbClr val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