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5E53-08DD-4FD3-A090-2ACC9D89AFE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2C11-226E-4ACC-8FD2-EEDEE1FB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45730"/>
              </p:ext>
            </p:extLst>
          </p:nvPr>
        </p:nvGraphicFramePr>
        <p:xfrm>
          <a:off x="5094512" y="2251581"/>
          <a:ext cx="2398818" cy="271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18"/>
              </a:tblGrid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ENTRY_ID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TRANSACTION_ID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CUSTOMER_FNAME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CUSTOMER_LNAME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8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49940"/>
              </p:ext>
            </p:extLst>
          </p:nvPr>
        </p:nvGraphicFramePr>
        <p:xfrm>
          <a:off x="8823365" y="541538"/>
          <a:ext cx="2363191" cy="215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91"/>
              </a:tblGrid>
              <a:tr h="43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4308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CUSTOMER_FNAME</a:t>
                      </a:r>
                      <a:endParaRPr lang="en-US" dirty="0"/>
                    </a:p>
                  </a:txBody>
                  <a:tcPr/>
                </a:tc>
              </a:tr>
              <a:tr h="4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CUSTOMER_LNAME</a:t>
                      </a:r>
                    </a:p>
                  </a:txBody>
                  <a:tcPr/>
                </a:tc>
              </a:tr>
              <a:tr h="4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CUSTOMER_ADDRESS</a:t>
                      </a:r>
                    </a:p>
                  </a:txBody>
                  <a:tcPr/>
                </a:tc>
              </a:tr>
              <a:tr h="4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CUSTOMER_PNUMBER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6029"/>
              </p:ext>
            </p:extLst>
          </p:nvPr>
        </p:nvGraphicFramePr>
        <p:xfrm>
          <a:off x="1390733" y="399033"/>
          <a:ext cx="23618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PRICE_PER_UNIT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QUANTITY_UNIT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0929"/>
              </p:ext>
            </p:extLst>
          </p:nvPr>
        </p:nvGraphicFramePr>
        <p:xfrm>
          <a:off x="1555669" y="4341641"/>
          <a:ext cx="2268186" cy="23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86"/>
              </a:tblGrid>
              <a:tr h="464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</a:tr>
              <a:tr h="464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TRANSACTION_ID</a:t>
                      </a:r>
                    </a:p>
                  </a:txBody>
                  <a:tcPr/>
                </a:tc>
              </a:tr>
              <a:tr h="464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464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</a:t>
                      </a:r>
                      <a:r>
                        <a:rPr lang="en-US" baseline="0" dirty="0" smtClean="0"/>
                        <a:t>_CHARGE</a:t>
                      </a:r>
                      <a:endParaRPr lang="en-US" dirty="0"/>
                    </a:p>
                  </a:txBody>
                  <a:tcPr/>
                </a:tc>
              </a:tr>
              <a:tr h="464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DISPATCH</a:t>
                      </a:r>
                      <a:r>
                        <a:rPr lang="en-US" baseline="0" dirty="0" smtClean="0"/>
                        <a:t>_RIDER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00839"/>
              </p:ext>
            </p:extLst>
          </p:nvPr>
        </p:nvGraphicFramePr>
        <p:xfrm>
          <a:off x="8740239" y="4591022"/>
          <a:ext cx="2553196" cy="197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196"/>
              </a:tblGrid>
              <a:tr h="4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</a:tr>
              <a:tr h="4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4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PERCENTAGE_DISCOUNT</a:t>
                      </a:r>
                      <a:endParaRPr lang="en-US" dirty="0"/>
                    </a:p>
                  </a:txBody>
                  <a:tcPr/>
                </a:tc>
              </a:tr>
              <a:tr h="4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Elbow Connector 25"/>
          <p:cNvCxnSpPr/>
          <p:nvPr/>
        </p:nvCxnSpPr>
        <p:spPr>
          <a:xfrm>
            <a:off x="7433953" y="4334494"/>
            <a:ext cx="1318161" cy="9737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705102" y="938151"/>
            <a:ext cx="6650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370119" y="938151"/>
            <a:ext cx="1" cy="339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70119" y="4334494"/>
            <a:ext cx="73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093033" y="1151906"/>
            <a:ext cx="76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093033" y="1151906"/>
            <a:ext cx="0" cy="245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433953" y="3608916"/>
            <a:ext cx="659081" cy="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476012" y="1579418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476012" y="1579418"/>
            <a:ext cx="0" cy="244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433954" y="4025735"/>
            <a:ext cx="104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80114" y="3241964"/>
            <a:ext cx="92627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180114" y="3241964"/>
            <a:ext cx="0" cy="173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800104" y="4969825"/>
            <a:ext cx="380010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560125" y="4476999"/>
            <a:ext cx="546265" cy="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60125" y="4488873"/>
            <a:ext cx="0" cy="92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800104" y="5415150"/>
            <a:ext cx="76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58942" y="2612572"/>
            <a:ext cx="5106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790" y="4820784"/>
            <a:ext cx="4868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1555" y="1840676"/>
            <a:ext cx="451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07730" y="5627708"/>
            <a:ext cx="451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8214" y="5308270"/>
            <a:ext cx="59376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NPK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6960" y="753485"/>
            <a:ext cx="59376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NPK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008" y="1121620"/>
            <a:ext cx="451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49050" y="967240"/>
            <a:ext cx="59376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NPK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52166" y="5123604"/>
            <a:ext cx="59376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NPK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023" y="6088559"/>
            <a:ext cx="1888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NPK- NATURAL PRIMARY KEY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FK – FOREIGN KEY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PK – PRIMARY KEY</a:t>
            </a:r>
          </a:p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SK – SURROGATE KEY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7034" y="5836124"/>
            <a:ext cx="79564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LEGEND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3008" y="1526578"/>
            <a:ext cx="451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52114" y="6103947"/>
            <a:ext cx="45126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FK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965" y="2210008"/>
            <a:ext cx="46313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5096" y="6225095"/>
            <a:ext cx="46313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81826"/>
              </p:ext>
            </p:extLst>
          </p:nvPr>
        </p:nvGraphicFramePr>
        <p:xfrm>
          <a:off x="106878" y="369332"/>
          <a:ext cx="8229600" cy="333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97"/>
                <a:gridCol w="1596914"/>
                <a:gridCol w="1374604"/>
                <a:gridCol w="1492338"/>
                <a:gridCol w="1153924"/>
                <a:gridCol w="1470523"/>
              </a:tblGrid>
              <a:tr h="644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62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53786XLP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GLOSSY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CHRISTOPHER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11/11/2020</a:t>
                      </a:r>
                      <a:endParaRPr lang="en-US" dirty="0"/>
                    </a:p>
                  </a:txBody>
                  <a:tcPr/>
                </a:tc>
              </a:tr>
              <a:tr h="474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75867PLT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19/10/2020</a:t>
                      </a:r>
                      <a:endParaRPr lang="en-US" dirty="0"/>
                    </a:p>
                  </a:txBody>
                  <a:tcPr/>
                </a:tc>
              </a:tr>
              <a:tr h="474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67111SIM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MARTINS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</a:t>
                      </a:r>
                      <a:r>
                        <a:rPr lang="en-US" baseline="0" dirty="0" smtClean="0"/>
                        <a:t>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24/08/2020</a:t>
                      </a:r>
                      <a:endParaRPr lang="en-US" dirty="0"/>
                    </a:p>
                  </a:txBody>
                  <a:tcPr/>
                </a:tc>
              </a:tr>
              <a:tr h="474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88723IPR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AUSTINE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08/04/2020</a:t>
                      </a:r>
                      <a:endParaRPr lang="en-US" dirty="0"/>
                    </a:p>
                  </a:txBody>
                  <a:tcPr/>
                </a:tc>
              </a:tr>
              <a:tr h="62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22324SLS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DETOL</a:t>
                      </a:r>
                      <a:r>
                        <a:rPr lang="en-US" baseline="0" dirty="0" smtClean="0"/>
                        <a:t> 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02/11/202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878" y="0"/>
            <a:ext cx="171004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 1: ORDER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6661"/>
              </p:ext>
            </p:extLst>
          </p:nvPr>
        </p:nvGraphicFramePr>
        <p:xfrm>
          <a:off x="3972956" y="4460394"/>
          <a:ext cx="8128000" cy="239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SHIPPING_CHARGE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DISPATCH_RIDER</a:t>
                      </a:r>
                      <a:endParaRPr lang="en-US" dirty="0"/>
                    </a:p>
                  </a:txBody>
                  <a:tcPr/>
                </a:tc>
              </a:tr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53786XLP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JOSEPH</a:t>
                      </a:r>
                      <a:endParaRPr lang="en-US" dirty="0"/>
                    </a:p>
                  </a:txBody>
                  <a:tcPr/>
                </a:tc>
              </a:tr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75867PLT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MOSES</a:t>
                      </a:r>
                      <a:endParaRPr lang="en-US" dirty="0"/>
                    </a:p>
                  </a:txBody>
                  <a:tcPr/>
                </a:tc>
              </a:tr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67111SIM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</a:t>
                      </a:r>
                      <a:r>
                        <a:rPr lang="en-US" baseline="0" dirty="0" smtClean="0"/>
                        <a:t> WINE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JOSEPH</a:t>
                      </a:r>
                      <a:endParaRPr lang="en-US" dirty="0"/>
                    </a:p>
                  </a:txBody>
                  <a:tcPr/>
                </a:tc>
              </a:tr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88723IPR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WILLIAMS</a:t>
                      </a:r>
                      <a:endParaRPr lang="en-US" dirty="0"/>
                    </a:p>
                  </a:txBody>
                  <a:tcPr/>
                </a:tc>
              </a:tr>
              <a:tr h="399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22324SLS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DETOL</a:t>
                      </a:r>
                      <a:r>
                        <a:rPr lang="en-US" baseline="0" dirty="0" smtClean="0"/>
                        <a:t> SOAP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EMMANUEL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94026" y="4096986"/>
            <a:ext cx="198317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 2: DELIVERY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02450"/>
              </p:ext>
            </p:extLst>
          </p:nvPr>
        </p:nvGraphicFramePr>
        <p:xfrm>
          <a:off x="1" y="369332"/>
          <a:ext cx="76595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17"/>
                <a:gridCol w="1413455"/>
                <a:gridCol w="1436622"/>
                <a:gridCol w="1555667"/>
                <a:gridCol w="1721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QUANTITY_UNIT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PRICE_PER_UNIT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SNACKS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CRUNCHIES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</a:t>
                      </a:r>
                      <a:r>
                        <a:rPr lang="en-US" baseline="0" dirty="0" smtClean="0"/>
                        <a:t>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DANGOTE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DETOL</a:t>
                      </a:r>
                      <a:r>
                        <a:rPr lang="en-US" baseline="0" dirty="0" smtClean="0"/>
                        <a:t> 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TOILETRIES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875"/>
            <a:ext cx="197130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TABLE 3: PRODUCT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86425"/>
              </p:ext>
            </p:extLst>
          </p:nvPr>
        </p:nvGraphicFramePr>
        <p:xfrm>
          <a:off x="0" y="4363720"/>
          <a:ext cx="88589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2355273"/>
                <a:gridCol w="162691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CUSTOMER_PNUMBER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53786XLP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GLOSSY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CHRISTOPHER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r>
                        <a:rPr lang="en-US" baseline="0" dirty="0" smtClean="0"/>
                        <a:t> CRESENT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08190029202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75867PLT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GOLDIE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09023904793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67111SIM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MARTINS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CHURCH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09089829282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88723IPR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AUSTINE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ALPHA</a:t>
                      </a:r>
                      <a:r>
                        <a:rPr lang="en-US" baseline="0" dirty="0" smtClean="0"/>
                        <a:t>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07022424231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22324SLS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 BARACKS</a:t>
                      </a:r>
                      <a:r>
                        <a:rPr lang="en-US" baseline="0" dirty="0" smtClean="0"/>
                        <a:t> 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08043092910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001986"/>
            <a:ext cx="21731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 4: CUSTOMER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6771"/>
              </p:ext>
            </p:extLst>
          </p:nvPr>
        </p:nvGraphicFramePr>
        <p:xfrm>
          <a:off x="7873339" y="1554426"/>
          <a:ext cx="4234212" cy="27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04"/>
                <a:gridCol w="1367423"/>
                <a:gridCol w="1455385"/>
              </a:tblGrid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PERCENT_</a:t>
                      </a:r>
                    </a:p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DURATION_</a:t>
                      </a:r>
                    </a:p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</a:tr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</a:t>
                      </a:r>
                      <a:r>
                        <a:rPr lang="en-US" baseline="0" dirty="0" smtClean="0"/>
                        <a:t>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6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DETOL</a:t>
                      </a:r>
                      <a:r>
                        <a:rPr lang="en-US" baseline="0" dirty="0" smtClean="0"/>
                        <a:t> 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2776" y="1187532"/>
            <a:ext cx="207818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 5: DISCOUNT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37624"/>
              </p:ext>
            </p:extLst>
          </p:nvPr>
        </p:nvGraphicFramePr>
        <p:xfrm>
          <a:off x="2091377" y="1515313"/>
          <a:ext cx="8127999" cy="395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22"/>
                <a:gridCol w="2790701"/>
                <a:gridCol w="4732976"/>
              </a:tblGrid>
              <a:tr h="659869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SYSTEMS TYPE</a:t>
                      </a:r>
                      <a:endParaRPr lang="en-US" dirty="0"/>
                    </a:p>
                  </a:txBody>
                  <a:tcPr/>
                </a:tc>
              </a:tr>
              <a:tr h="6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CORE ENTERPRISE SYSTEMS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&amp; PRESENCE SYSTEMS</a:t>
                      </a:r>
                    </a:p>
                  </a:txBody>
                  <a:tcPr/>
                </a:tc>
              </a:tr>
              <a:tr h="6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&amp; PEOPLE SYSTEMS</a:t>
                      </a:r>
                    </a:p>
                  </a:txBody>
                  <a:tcPr/>
                </a:tc>
              </a:tr>
              <a:tr h="6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TECHNICAL OPERATIONS SYSTEMS</a:t>
                      </a:r>
                    </a:p>
                  </a:txBody>
                  <a:tcPr/>
                </a:tc>
              </a:tr>
              <a:tr h="6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CORE ENTERPRISE SYSTEMS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9472" y="1092530"/>
            <a:ext cx="444137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DATA/SYSTEMS TYPES SUMMARY TABLE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280</Words>
  <Application>Microsoft Office PowerPoint</Application>
  <PresentationFormat>Widescreen</PresentationFormat>
  <Paragraphs>213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</dc:creator>
  <cp:lastModifiedBy>EBEN</cp:lastModifiedBy>
  <cp:revision>27</cp:revision>
  <dcterms:created xsi:type="dcterms:W3CDTF">2020-11-11T11:41:04Z</dcterms:created>
  <dcterms:modified xsi:type="dcterms:W3CDTF">2020-11-13T18:24:52Z</dcterms:modified>
</cp:coreProperties>
</file>