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EEFA-EC0F-4311-9447-EAAEDFDC78A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5BCB-4864-4296-9F02-70A77574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005" y="225631"/>
            <a:ext cx="114359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Query </a:t>
            </a:r>
          </a:p>
          <a:p>
            <a:r>
              <a:rPr lang="en-US" dirty="0" smtClean="0"/>
              <a:t>1. SQL query to extract the customer_address field from the table CUSTOMER to fit into the DELIVERY table.</a:t>
            </a:r>
          </a:p>
          <a:p>
            <a:r>
              <a:rPr lang="en-US" b="1" dirty="0" smtClean="0"/>
              <a:t>Field Required</a:t>
            </a:r>
            <a:r>
              <a:rPr lang="en-US" b="1" dirty="0" smtClean="0"/>
              <a:t>: </a:t>
            </a:r>
            <a:r>
              <a:rPr lang="en-US" dirty="0" smtClean="0"/>
              <a:t>CUSTOMER_ADDRESS &amp; CUSTOMER_PNUMBER (CUSTOMER), TABLE DELIVERY</a:t>
            </a:r>
          </a:p>
          <a:p>
            <a:r>
              <a:rPr lang="en-US" b="1" dirty="0" smtClean="0"/>
              <a:t>Reason for this Query: </a:t>
            </a:r>
            <a:r>
              <a:rPr lang="en-US" dirty="0" smtClean="0"/>
              <a:t>To ensure safe and proper delivery of the product to the customer.</a:t>
            </a:r>
          </a:p>
          <a:p>
            <a:r>
              <a:rPr lang="en-US" b="1" dirty="0" smtClean="0"/>
              <a:t>The Query:</a:t>
            </a:r>
          </a:p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DELIVERY </a:t>
            </a:r>
          </a:p>
          <a:p>
            <a:r>
              <a:rPr lang="en-US" dirty="0" smtClean="0"/>
              <a:t>JOIN (SELECT </a:t>
            </a:r>
            <a:r>
              <a:rPr lang="en-US" dirty="0" smtClean="0"/>
              <a:t>CUSTOMER_ADDRESS, CUSTOMER_PNUMBER  FROM CUSTOMER)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SQL query to generate a new field which provides the actual price of the product ordered.</a:t>
            </a:r>
          </a:p>
          <a:p>
            <a:r>
              <a:rPr lang="en-US" b="1" dirty="0" smtClean="0"/>
              <a:t>Field Required:</a:t>
            </a:r>
            <a:r>
              <a:rPr lang="en-US" b="1" dirty="0" smtClean="0"/>
              <a:t> </a:t>
            </a:r>
            <a:r>
              <a:rPr lang="en-US" dirty="0" smtClean="0"/>
              <a:t>Order, Product(</a:t>
            </a:r>
            <a:r>
              <a:rPr lang="en-US" dirty="0" err="1" smtClean="0"/>
              <a:t>price_per_unit</a:t>
            </a:r>
            <a:r>
              <a:rPr lang="en-US" dirty="0" smtClean="0"/>
              <a:t>, Quantity), Delivery(</a:t>
            </a:r>
            <a:r>
              <a:rPr lang="en-US" dirty="0" err="1" smtClean="0"/>
              <a:t>Shipping_charge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smtClean="0"/>
              <a:t>Reason for this Query: </a:t>
            </a:r>
            <a:r>
              <a:rPr lang="en-US" dirty="0" smtClean="0"/>
              <a:t>To evaluate the </a:t>
            </a:r>
            <a:r>
              <a:rPr lang="en-US" b="1" i="1" dirty="0" smtClean="0"/>
              <a:t>FIXED PRICE </a:t>
            </a:r>
            <a:r>
              <a:rPr lang="en-US" dirty="0" smtClean="0"/>
              <a:t>of the each product ordered without discount</a:t>
            </a:r>
          </a:p>
          <a:p>
            <a:r>
              <a:rPr lang="en-US" b="1" dirty="0" smtClean="0"/>
              <a:t>The Query:</a:t>
            </a:r>
          </a:p>
          <a:p>
            <a:r>
              <a:rPr lang="en-US" dirty="0" smtClean="0"/>
              <a:t>SELECT  a.*, (b.PRICE_PER_UNIT * b.QUANTITY_UNIT)+c.DELIVERY as FIXED_PRICE</a:t>
            </a:r>
          </a:p>
          <a:p>
            <a:r>
              <a:rPr lang="en-US" dirty="0" smtClean="0"/>
              <a:t>FROM ORDER a, PRODUCT b, DELIVERY c</a:t>
            </a:r>
          </a:p>
          <a:p>
            <a:endParaRPr lang="en-US" dirty="0"/>
          </a:p>
          <a:p>
            <a:r>
              <a:rPr lang="en-US" dirty="0" smtClean="0"/>
              <a:t>3. SQL query to get the discounted price for each product.</a:t>
            </a:r>
          </a:p>
          <a:p>
            <a:r>
              <a:rPr lang="en-US" b="1" dirty="0" smtClean="0"/>
              <a:t>Fields Required: </a:t>
            </a:r>
            <a:r>
              <a:rPr lang="en-US" dirty="0" smtClean="0"/>
              <a:t>Order(FIXED_PRICE), </a:t>
            </a:r>
            <a:r>
              <a:rPr lang="en-US" dirty="0" smtClean="0"/>
              <a:t>Discount(PERCENT_DISCOUNT)</a:t>
            </a:r>
          </a:p>
          <a:p>
            <a:r>
              <a:rPr lang="en-US" b="1" dirty="0" smtClean="0"/>
              <a:t>Reason for this Query: </a:t>
            </a:r>
            <a:r>
              <a:rPr lang="en-US" dirty="0" smtClean="0"/>
              <a:t>To get the discounted price for each product.</a:t>
            </a:r>
          </a:p>
          <a:p>
            <a:r>
              <a:rPr lang="en-US" b="1" dirty="0" smtClean="0"/>
              <a:t>The Query:</a:t>
            </a:r>
          </a:p>
          <a:p>
            <a:r>
              <a:rPr lang="en-US" dirty="0" smtClean="0"/>
              <a:t>SELECT a.*, </a:t>
            </a:r>
            <a:r>
              <a:rPr lang="en-US" dirty="0" smtClean="0"/>
              <a:t>a.FIXED_PRICE - </a:t>
            </a:r>
            <a:r>
              <a:rPr lang="en-US" dirty="0" smtClean="0"/>
              <a:t>(a.FIXED_PRICE * b.</a:t>
            </a:r>
            <a:r>
              <a:rPr lang="en-US" dirty="0" smtClean="0"/>
              <a:t>PERCENT_DISCOUNT</a:t>
            </a:r>
            <a:r>
              <a:rPr lang="en-US" dirty="0" smtClean="0"/>
              <a:t>) as DISCOUNT_PRICE</a:t>
            </a:r>
          </a:p>
          <a:p>
            <a:r>
              <a:rPr lang="en-US" dirty="0" smtClean="0"/>
              <a:t>FROM ORDER a, DISCOUNT 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0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192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</dc:creator>
  <cp:lastModifiedBy>EBEN</cp:lastModifiedBy>
  <cp:revision>9</cp:revision>
  <dcterms:created xsi:type="dcterms:W3CDTF">2020-11-13T10:01:27Z</dcterms:created>
  <dcterms:modified xsi:type="dcterms:W3CDTF">2020-11-13T18:22:12Z</dcterms:modified>
</cp:coreProperties>
</file>