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72" r:id="rId3"/>
    <p:sldId id="263" r:id="rId4"/>
    <p:sldId id="273" r:id="rId5"/>
    <p:sldId id="267" r:id="rId6"/>
    <p:sldId id="274"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047C5C-BFC7-469E-9368-BDAF625DA131}" v="11" dt="2023-05-22T21:18:09.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8" autoAdjust="0"/>
    <p:restoredTop sz="67487" autoAdjust="0"/>
  </p:normalViewPr>
  <p:slideViewPr>
    <p:cSldViewPr snapToGrid="0">
      <p:cViewPr varScale="1">
        <p:scale>
          <a:sx n="96" d="100"/>
          <a:sy n="96" d="100"/>
        </p:scale>
        <p:origin x="60" y="17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h Yakubu" userId="ec3999ce-c06e-479a-bb64-bead0bb61c39" providerId="ADAL" clId="{D7047C5C-BFC7-469E-9368-BDAF625DA131}"/>
    <pc:docChg chg="undo custSel addSld delSld modSld sldOrd">
      <pc:chgData name="Ruth Yakubu" userId="ec3999ce-c06e-479a-bb64-bead0bb61c39" providerId="ADAL" clId="{D7047C5C-BFC7-469E-9368-BDAF625DA131}" dt="2023-05-25T17:46:42.312" v="761" actId="2696"/>
      <pc:docMkLst>
        <pc:docMk/>
      </pc:docMkLst>
      <pc:sldChg chg="delSp modSp mod">
        <pc:chgData name="Ruth Yakubu" userId="ec3999ce-c06e-479a-bb64-bead0bb61c39" providerId="ADAL" clId="{D7047C5C-BFC7-469E-9368-BDAF625DA131}" dt="2023-05-22T21:16:29.795" v="586" actId="478"/>
        <pc:sldMkLst>
          <pc:docMk/>
          <pc:sldMk cId="2880909745" sldId="262"/>
        </pc:sldMkLst>
        <pc:spChg chg="mod">
          <ac:chgData name="Ruth Yakubu" userId="ec3999ce-c06e-479a-bb64-bead0bb61c39" providerId="ADAL" clId="{D7047C5C-BFC7-469E-9368-BDAF625DA131}" dt="2023-05-22T21:16:15.502" v="584" actId="20577"/>
          <ac:spMkLst>
            <pc:docMk/>
            <pc:sldMk cId="2880909745" sldId="262"/>
            <ac:spMk id="2" creationId="{A98F6D58-1A39-41ED-99F7-0CE9F03BD344}"/>
          </ac:spMkLst>
        </pc:spChg>
        <pc:spChg chg="del mod">
          <ac:chgData name="Ruth Yakubu" userId="ec3999ce-c06e-479a-bb64-bead0bb61c39" providerId="ADAL" clId="{D7047C5C-BFC7-469E-9368-BDAF625DA131}" dt="2023-05-22T21:16:29.795" v="586" actId="478"/>
          <ac:spMkLst>
            <pc:docMk/>
            <pc:sldMk cId="2880909745" sldId="262"/>
            <ac:spMk id="3" creationId="{3BF933A4-33C5-4102-BBB0-9B15EFF2F292}"/>
          </ac:spMkLst>
        </pc:spChg>
      </pc:sldChg>
      <pc:sldChg chg="addSp delSp modSp mod ord">
        <pc:chgData name="Ruth Yakubu" userId="ec3999ce-c06e-479a-bb64-bead0bb61c39" providerId="ADAL" clId="{D7047C5C-BFC7-469E-9368-BDAF625DA131}" dt="2023-05-22T20:58:08.638" v="430" actId="1076"/>
        <pc:sldMkLst>
          <pc:docMk/>
          <pc:sldMk cId="3514892887" sldId="263"/>
        </pc:sldMkLst>
        <pc:spChg chg="mod">
          <ac:chgData name="Ruth Yakubu" userId="ec3999ce-c06e-479a-bb64-bead0bb61c39" providerId="ADAL" clId="{D7047C5C-BFC7-469E-9368-BDAF625DA131}" dt="2023-05-22T20:57:59.705" v="429" actId="1076"/>
          <ac:spMkLst>
            <pc:docMk/>
            <pc:sldMk cId="3514892887" sldId="263"/>
            <ac:spMk id="2" creationId="{DD648CF1-C72A-4313-8FC7-BF6DD4642AFE}"/>
          </ac:spMkLst>
        </pc:spChg>
        <pc:spChg chg="add del mod">
          <ac:chgData name="Ruth Yakubu" userId="ec3999ce-c06e-479a-bb64-bead0bb61c39" providerId="ADAL" clId="{D7047C5C-BFC7-469E-9368-BDAF625DA131}" dt="2023-05-22T20:47:05.182" v="137" actId="478"/>
          <ac:spMkLst>
            <pc:docMk/>
            <pc:sldMk cId="3514892887" sldId="263"/>
            <ac:spMk id="5" creationId="{732056E1-1E14-EA87-AA08-BBF2B20D21A3}"/>
          </ac:spMkLst>
        </pc:spChg>
        <pc:spChg chg="add del mod">
          <ac:chgData name="Ruth Yakubu" userId="ec3999ce-c06e-479a-bb64-bead0bb61c39" providerId="ADAL" clId="{D7047C5C-BFC7-469E-9368-BDAF625DA131}" dt="2023-05-22T20:58:08.638" v="430" actId="1076"/>
          <ac:spMkLst>
            <pc:docMk/>
            <pc:sldMk cId="3514892887" sldId="263"/>
            <ac:spMk id="6" creationId="{C856D755-2374-40B4-B692-603C5E927388}"/>
          </ac:spMkLst>
        </pc:spChg>
      </pc:sldChg>
      <pc:sldChg chg="del mod modShow">
        <pc:chgData name="Ruth Yakubu" userId="ec3999ce-c06e-479a-bb64-bead0bb61c39" providerId="ADAL" clId="{D7047C5C-BFC7-469E-9368-BDAF625DA131}" dt="2023-05-25T17:46:33.781" v="759" actId="2696"/>
        <pc:sldMkLst>
          <pc:docMk/>
          <pc:sldMk cId="2372968877" sldId="264"/>
        </pc:sldMkLst>
      </pc:sldChg>
      <pc:sldChg chg="add del mod ord modShow">
        <pc:chgData name="Ruth Yakubu" userId="ec3999ce-c06e-479a-bb64-bead0bb61c39" providerId="ADAL" clId="{D7047C5C-BFC7-469E-9368-BDAF625DA131}" dt="2023-05-25T17:46:37.186" v="760" actId="2696"/>
        <pc:sldMkLst>
          <pc:docMk/>
          <pc:sldMk cId="381659708" sldId="266"/>
        </pc:sldMkLst>
      </pc:sldChg>
      <pc:sldChg chg="addSp modSp mod ord">
        <pc:chgData name="Ruth Yakubu" userId="ec3999ce-c06e-479a-bb64-bead0bb61c39" providerId="ADAL" clId="{D7047C5C-BFC7-469E-9368-BDAF625DA131}" dt="2023-05-25T15:29:21.755" v="758"/>
        <pc:sldMkLst>
          <pc:docMk/>
          <pc:sldMk cId="397072516" sldId="267"/>
        </pc:sldMkLst>
        <pc:spChg chg="mod">
          <ac:chgData name="Ruth Yakubu" userId="ec3999ce-c06e-479a-bb64-bead0bb61c39" providerId="ADAL" clId="{D7047C5C-BFC7-469E-9368-BDAF625DA131}" dt="2023-05-22T21:00:01.245" v="451" actId="1076"/>
          <ac:spMkLst>
            <pc:docMk/>
            <pc:sldMk cId="397072516" sldId="267"/>
            <ac:spMk id="2" creationId="{2D34CEF4-01D3-4AF7-9E84-F43030ACA972}"/>
          </ac:spMkLst>
        </pc:spChg>
        <pc:spChg chg="mod">
          <ac:chgData name="Ruth Yakubu" userId="ec3999ce-c06e-479a-bb64-bead0bb61c39" providerId="ADAL" clId="{D7047C5C-BFC7-469E-9368-BDAF625DA131}" dt="2023-05-22T21:11:24.313" v="540" actId="20577"/>
          <ac:spMkLst>
            <pc:docMk/>
            <pc:sldMk cId="397072516" sldId="267"/>
            <ac:spMk id="3" creationId="{31EFD88C-EC41-4850-9D1D-676D6AEE0358}"/>
          </ac:spMkLst>
        </pc:spChg>
        <pc:spChg chg="add mod">
          <ac:chgData name="Ruth Yakubu" userId="ec3999ce-c06e-479a-bb64-bead0bb61c39" providerId="ADAL" clId="{D7047C5C-BFC7-469E-9368-BDAF625DA131}" dt="2023-05-25T15:29:21.755" v="758"/>
          <ac:spMkLst>
            <pc:docMk/>
            <pc:sldMk cId="397072516" sldId="267"/>
            <ac:spMk id="5" creationId="{E55A4C3F-EC3C-1784-145C-E4C749B8E7BE}"/>
          </ac:spMkLst>
        </pc:spChg>
      </pc:sldChg>
      <pc:sldChg chg="del ord">
        <pc:chgData name="Ruth Yakubu" userId="ec3999ce-c06e-479a-bb64-bead0bb61c39" providerId="ADAL" clId="{D7047C5C-BFC7-469E-9368-BDAF625DA131}" dt="2023-05-22T21:19:18.651" v="596" actId="47"/>
        <pc:sldMkLst>
          <pc:docMk/>
          <pc:sldMk cId="153491007" sldId="268"/>
        </pc:sldMkLst>
      </pc:sldChg>
      <pc:sldChg chg="del mod ord modShow">
        <pc:chgData name="Ruth Yakubu" userId="ec3999ce-c06e-479a-bb64-bead0bb61c39" providerId="ADAL" clId="{D7047C5C-BFC7-469E-9368-BDAF625DA131}" dt="2023-05-22T21:19:21.984" v="597" actId="47"/>
        <pc:sldMkLst>
          <pc:docMk/>
          <pc:sldMk cId="2127580902" sldId="269"/>
        </pc:sldMkLst>
      </pc:sldChg>
      <pc:sldChg chg="del mod ord modShow">
        <pc:chgData name="Ruth Yakubu" userId="ec3999ce-c06e-479a-bb64-bead0bb61c39" providerId="ADAL" clId="{D7047C5C-BFC7-469E-9368-BDAF625DA131}" dt="2023-05-25T17:46:42.312" v="761" actId="2696"/>
        <pc:sldMkLst>
          <pc:docMk/>
          <pc:sldMk cId="882630486" sldId="270"/>
        </pc:sldMkLst>
      </pc:sldChg>
      <pc:sldChg chg="modSp mod">
        <pc:chgData name="Ruth Yakubu" userId="ec3999ce-c06e-479a-bb64-bead0bb61c39" providerId="ADAL" clId="{D7047C5C-BFC7-469E-9368-BDAF625DA131}" dt="2023-05-22T21:26:17.383" v="757" actId="20577"/>
        <pc:sldMkLst>
          <pc:docMk/>
          <pc:sldMk cId="1287644670" sldId="272"/>
        </pc:sldMkLst>
        <pc:spChg chg="mod">
          <ac:chgData name="Ruth Yakubu" userId="ec3999ce-c06e-479a-bb64-bead0bb61c39" providerId="ADAL" clId="{D7047C5C-BFC7-469E-9368-BDAF625DA131}" dt="2023-05-22T21:26:17.383" v="757" actId="20577"/>
          <ac:spMkLst>
            <pc:docMk/>
            <pc:sldMk cId="1287644670" sldId="272"/>
            <ac:spMk id="3" creationId="{DD3FE032-A8CB-B8A1-CF6A-FC7FD9A71CB3}"/>
          </ac:spMkLst>
        </pc:spChg>
      </pc:sldChg>
      <pc:sldChg chg="delSp add del setBg delDesignElem">
        <pc:chgData name="Ruth Yakubu" userId="ec3999ce-c06e-479a-bb64-bead0bb61c39" providerId="ADAL" clId="{D7047C5C-BFC7-469E-9368-BDAF625DA131}" dt="2023-05-22T20:48:41.388" v="191" actId="47"/>
        <pc:sldMkLst>
          <pc:docMk/>
          <pc:sldMk cId="412069953" sldId="273"/>
        </pc:sldMkLst>
        <pc:picChg chg="del">
          <ac:chgData name="Ruth Yakubu" userId="ec3999ce-c06e-479a-bb64-bead0bb61c39" providerId="ADAL" clId="{D7047C5C-BFC7-469E-9368-BDAF625DA131}" dt="2023-05-22T20:40:49.509" v="4"/>
          <ac:picMkLst>
            <pc:docMk/>
            <pc:sldMk cId="412069953" sldId="273"/>
            <ac:picMk id="9" creationId="{35127EDA-5861-47AB-8729-620CFC7DAC07}"/>
          </ac:picMkLst>
        </pc:picChg>
      </pc:sldChg>
      <pc:sldChg chg="modSp mod">
        <pc:chgData name="Ruth Yakubu" userId="ec3999ce-c06e-479a-bb64-bead0bb61c39" providerId="ADAL" clId="{D7047C5C-BFC7-469E-9368-BDAF625DA131}" dt="2023-05-22T20:57:45.029" v="428" actId="20577"/>
        <pc:sldMkLst>
          <pc:docMk/>
          <pc:sldMk cId="953205116" sldId="273"/>
        </pc:sldMkLst>
        <pc:spChg chg="mod">
          <ac:chgData name="Ruth Yakubu" userId="ec3999ce-c06e-479a-bb64-bead0bb61c39" providerId="ADAL" clId="{D7047C5C-BFC7-469E-9368-BDAF625DA131}" dt="2023-05-22T20:54:44.911" v="237" actId="1076"/>
          <ac:spMkLst>
            <pc:docMk/>
            <pc:sldMk cId="953205116" sldId="273"/>
            <ac:spMk id="2" creationId="{EA0D9B4E-C292-45AA-8116-562703040382}"/>
          </ac:spMkLst>
        </pc:spChg>
        <pc:spChg chg="mod">
          <ac:chgData name="Ruth Yakubu" userId="ec3999ce-c06e-479a-bb64-bead0bb61c39" providerId="ADAL" clId="{D7047C5C-BFC7-469E-9368-BDAF625DA131}" dt="2023-05-22T20:57:45.029" v="428" actId="20577"/>
          <ac:spMkLst>
            <pc:docMk/>
            <pc:sldMk cId="953205116" sldId="273"/>
            <ac:spMk id="3" creationId="{81072FAC-EEE9-4F26-A784-BC07EACCBE9F}"/>
          </ac:spMkLst>
        </pc:spChg>
      </pc:sldChg>
      <pc:sldChg chg="addSp delSp add del setBg delDesignElem">
        <pc:chgData name="Ruth Yakubu" userId="ec3999ce-c06e-479a-bb64-bead0bb61c39" providerId="ADAL" clId="{D7047C5C-BFC7-469E-9368-BDAF625DA131}" dt="2023-05-22T20:49:02.165" v="197"/>
        <pc:sldMkLst>
          <pc:docMk/>
          <pc:sldMk cId="1271911558" sldId="273"/>
        </pc:sldMkLst>
        <pc:picChg chg="add del">
          <ac:chgData name="Ruth Yakubu" userId="ec3999ce-c06e-479a-bb64-bead0bb61c39" providerId="ADAL" clId="{D7047C5C-BFC7-469E-9368-BDAF625DA131}" dt="2023-05-22T20:49:02.165" v="197"/>
          <ac:picMkLst>
            <pc:docMk/>
            <pc:sldMk cId="1271911558" sldId="273"/>
            <ac:picMk id="9" creationId="{35127EDA-5861-47AB-8729-620CFC7DAC07}"/>
          </ac:picMkLst>
        </pc:picChg>
      </pc:sldChg>
      <pc:sldChg chg="addSp delSp add del setBg delDesignElem">
        <pc:chgData name="Ruth Yakubu" userId="ec3999ce-c06e-479a-bb64-bead0bb61c39" providerId="ADAL" clId="{D7047C5C-BFC7-469E-9368-BDAF625DA131}" dt="2023-05-22T20:48:51.490" v="194"/>
        <pc:sldMkLst>
          <pc:docMk/>
          <pc:sldMk cId="1553584503" sldId="273"/>
        </pc:sldMkLst>
        <pc:picChg chg="add del">
          <ac:chgData name="Ruth Yakubu" userId="ec3999ce-c06e-479a-bb64-bead0bb61c39" providerId="ADAL" clId="{D7047C5C-BFC7-469E-9368-BDAF625DA131}" dt="2023-05-22T20:48:51.490" v="194"/>
          <ac:picMkLst>
            <pc:docMk/>
            <pc:sldMk cId="1553584503" sldId="273"/>
            <ac:picMk id="9" creationId="{35127EDA-5861-47AB-8729-620CFC7DAC07}"/>
          </ac:picMkLst>
        </pc:picChg>
      </pc:sldChg>
      <pc:sldChg chg="addSp delSp modSp new mod setBg">
        <pc:chgData name="Ruth Yakubu" userId="ec3999ce-c06e-479a-bb64-bead0bb61c39" providerId="ADAL" clId="{D7047C5C-BFC7-469E-9368-BDAF625DA131}" dt="2023-05-22T21:18:21.808" v="592" actId="26606"/>
        <pc:sldMkLst>
          <pc:docMk/>
          <pc:sldMk cId="693577558" sldId="274"/>
        </pc:sldMkLst>
        <pc:spChg chg="mod">
          <ac:chgData name="Ruth Yakubu" userId="ec3999ce-c06e-479a-bb64-bead0bb61c39" providerId="ADAL" clId="{D7047C5C-BFC7-469E-9368-BDAF625DA131}" dt="2023-05-22T21:18:21.808" v="592" actId="26606"/>
          <ac:spMkLst>
            <pc:docMk/>
            <pc:sldMk cId="693577558" sldId="274"/>
            <ac:spMk id="2" creationId="{9DD5CDFA-B33F-86B6-598D-D0AA40868478}"/>
          </ac:spMkLst>
        </pc:spChg>
        <pc:spChg chg="del">
          <ac:chgData name="Ruth Yakubu" userId="ec3999ce-c06e-479a-bb64-bead0bb61c39" providerId="ADAL" clId="{D7047C5C-BFC7-469E-9368-BDAF625DA131}" dt="2023-05-22T21:18:09.283" v="589" actId="931"/>
          <ac:spMkLst>
            <pc:docMk/>
            <pc:sldMk cId="693577558" sldId="274"/>
            <ac:spMk id="3" creationId="{271459CD-860F-7177-C424-01B43FAF0BFD}"/>
          </ac:spMkLst>
        </pc:spChg>
        <pc:spChg chg="add">
          <ac:chgData name="Ruth Yakubu" userId="ec3999ce-c06e-479a-bb64-bead0bb61c39" providerId="ADAL" clId="{D7047C5C-BFC7-469E-9368-BDAF625DA131}" dt="2023-05-22T21:18:21.808" v="592" actId="26606"/>
          <ac:spMkLst>
            <pc:docMk/>
            <pc:sldMk cId="693577558" sldId="274"/>
            <ac:spMk id="10" creationId="{6753252F-4873-4F63-801D-CC719279A7D5}"/>
          </ac:spMkLst>
        </pc:spChg>
        <pc:spChg chg="add">
          <ac:chgData name="Ruth Yakubu" userId="ec3999ce-c06e-479a-bb64-bead0bb61c39" providerId="ADAL" clId="{D7047C5C-BFC7-469E-9368-BDAF625DA131}" dt="2023-05-22T21:18:21.808" v="592" actId="26606"/>
          <ac:spMkLst>
            <pc:docMk/>
            <pc:sldMk cId="693577558" sldId="274"/>
            <ac:spMk id="12" creationId="{047C8CCB-F95D-4249-92DD-651249D3535A}"/>
          </ac:spMkLst>
        </pc:spChg>
        <pc:picChg chg="add mod">
          <ac:chgData name="Ruth Yakubu" userId="ec3999ce-c06e-479a-bb64-bead0bb61c39" providerId="ADAL" clId="{D7047C5C-BFC7-469E-9368-BDAF625DA131}" dt="2023-05-22T21:18:21.808" v="592" actId="26606"/>
          <ac:picMkLst>
            <pc:docMk/>
            <pc:sldMk cId="693577558" sldId="274"/>
            <ac:picMk id="5" creationId="{37EC873A-5515-705E-2229-9A52C318AD1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5/25/2023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6220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33580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5/25/2023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5/25/2023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7.png"/><Relationship Id="rId7" Type="http://schemas.openxmlformats.org/officeDocument/2006/relationships/hyperlink" Target="https://github.com/ruyakubu/rai-workshop-instructor-materials/blob/main/Discussion%20Questions/Workshop%20questions.docx?raw=tru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ruyakubu/rai-workshop-instructor-materials/blob/main/Slide%20Deck/Azure%20Responsible%20AI%20dashboard%20-%20video.pptx?raw=true" TargetMode="External"/><Relationship Id="rId5" Type="http://schemas.openxmlformats.org/officeDocument/2006/relationships/hyperlink" Target="https://ruyakubu.github.io/rai-dashboard-workshop/" TargetMode="Externa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Training for Trainers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Responsible AI dashboard Workshop</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3712-052B-9A6E-F8A9-C2B30985A050}"/>
              </a:ext>
            </a:extLst>
          </p:cNvPr>
          <p:cNvSpPr>
            <a:spLocks noGrp="1"/>
          </p:cNvSpPr>
          <p:nvPr>
            <p:ph type="title"/>
          </p:nvPr>
        </p:nvSpPr>
        <p:spPr/>
        <p:txBody>
          <a:bodyPr/>
          <a:lstStyle/>
          <a:p>
            <a:r>
              <a:rPr lang="en-US" dirty="0"/>
              <a:t>Things to Avoid</a:t>
            </a:r>
          </a:p>
        </p:txBody>
      </p:sp>
      <p:sp>
        <p:nvSpPr>
          <p:cNvPr id="3" name="Content Placeholder 2">
            <a:extLst>
              <a:ext uri="{FF2B5EF4-FFF2-40B4-BE49-F238E27FC236}">
                <a16:creationId xmlns:a16="http://schemas.microsoft.com/office/drawing/2014/main" id="{DD3FE032-A8CB-B8A1-CF6A-FC7FD9A71CB3}"/>
              </a:ext>
            </a:extLst>
          </p:cNvPr>
          <p:cNvSpPr>
            <a:spLocks noGrp="1"/>
          </p:cNvSpPr>
          <p:nvPr>
            <p:ph idx="1"/>
          </p:nvPr>
        </p:nvSpPr>
        <p:spPr/>
        <p:txBody>
          <a:bodyPr/>
          <a:lstStyle/>
          <a:p>
            <a:r>
              <a:rPr lang="en-US" dirty="0"/>
              <a:t>Don’t overclaim or misrepresent what Responsible AI dashboard can do.  </a:t>
            </a:r>
          </a:p>
          <a:p>
            <a:pPr lvl="1"/>
            <a:r>
              <a:rPr lang="en-US" dirty="0"/>
              <a:t>It helps identify issues and improving model performances.  </a:t>
            </a:r>
          </a:p>
          <a:p>
            <a:pPr lvl="1"/>
            <a:r>
              <a:rPr lang="en-US" dirty="0"/>
              <a:t>It does not eliminate unfairness or model biases.</a:t>
            </a:r>
          </a:p>
          <a:p>
            <a:r>
              <a:rPr lang="en-US" dirty="0"/>
              <a:t>Be clear that AI systems are not bias-free</a:t>
            </a:r>
          </a:p>
          <a:p>
            <a:r>
              <a:rPr lang="en-US" dirty="0"/>
              <a:t>Don’t use “Bias” by it’s self.  Be specific in the context of bias (e.g. gender bias, societal bias, age bias, racial bias </a:t>
            </a:r>
            <a:r>
              <a:rPr lang="en-US" dirty="0" err="1"/>
              <a:t>e.t.c</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8764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933080" y="142563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Azure Accounts needed for workshop</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935480" y="3052970"/>
            <a:ext cx="4923693" cy="2214562"/>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FREE Azure Accounts will be provided to each participant to complete the workshop</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7075" y="1287631"/>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Workshop Structure</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078311" y="3016104"/>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Trainer introduces section overview</a:t>
            </a:r>
          </a:p>
          <a:p>
            <a:r>
              <a:rPr lang="en-US" sz="2000" dirty="0">
                <a:latin typeface="Segoe UI" panose="020B0502040204020203" pitchFamily="34" charset="0"/>
                <a:cs typeface="Segoe UI" panose="020B0502040204020203" pitchFamily="34" charset="0"/>
              </a:rPr>
              <a:t>Participants complete lab in groups</a:t>
            </a:r>
          </a:p>
          <a:p>
            <a:r>
              <a:rPr lang="en-US" sz="2000" dirty="0">
                <a:latin typeface="Segoe UI" panose="020B0502040204020203" pitchFamily="34" charset="0"/>
                <a:cs typeface="Segoe UI" panose="020B0502040204020203" pitchFamily="34" charset="0"/>
              </a:rPr>
              <a:t>Trainer has </a:t>
            </a:r>
            <a:r>
              <a:rPr lang="en-US" sz="2000" dirty="0" err="1">
                <a:latin typeface="Segoe UI" panose="020B0502040204020203" pitchFamily="34" charset="0"/>
                <a:cs typeface="Segoe UI" panose="020B0502040204020203" pitchFamily="34" charset="0"/>
              </a:rPr>
              <a:t>QnA</a:t>
            </a:r>
            <a:r>
              <a:rPr lang="en-US" sz="2000" dirty="0">
                <a:latin typeface="Segoe UI" panose="020B0502040204020203" pitchFamily="34" charset="0"/>
                <a:cs typeface="Segoe UI" panose="020B0502040204020203" pitchFamily="34" charset="0"/>
              </a:rPr>
              <a:t> about the section before proceeding to the next.</a:t>
            </a: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95320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838200" y="1410394"/>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Workshop materials</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1935480" y="2953182"/>
            <a:ext cx="5406902" cy="1688746"/>
          </a:xfrm>
        </p:spPr>
        <p:txBody>
          <a:bodyPr vert="horz" lIns="91440" tIns="45720" rIns="91440" bIns="45720" rtlCol="0" anchor="t">
            <a:noAutofit/>
          </a:bodyPr>
          <a:lstStyle/>
          <a:p>
            <a:r>
              <a:rPr lang="en-US" sz="2000" dirty="0">
                <a:latin typeface="Segoe UI" panose="020B0502040204020203" pitchFamily="34" charset="0"/>
                <a:cs typeface="Segoe UI" panose="020B0502040204020203" pitchFamily="34" charset="0"/>
              </a:rPr>
              <a:t>The </a:t>
            </a:r>
            <a:r>
              <a:rPr lang="en-US" sz="2000" dirty="0">
                <a:latin typeface="Segoe UI" panose="020B0502040204020203" pitchFamily="34" charset="0"/>
                <a:cs typeface="Segoe UI" panose="020B0502040204020203" pitchFamily="34" charset="0"/>
                <a:hlinkClick r:id="rId5"/>
              </a:rPr>
              <a:t>workshop instructions</a:t>
            </a:r>
            <a:r>
              <a:rPr lang="en-US" sz="2000" dirty="0">
                <a:latin typeface="Segoe UI" panose="020B0502040204020203" pitchFamily="34" charset="0"/>
                <a:cs typeface="Segoe UI" panose="020B0502040204020203" pitchFamily="34" charset="0"/>
              </a:rPr>
              <a:t> webpage</a:t>
            </a:r>
          </a:p>
          <a:p>
            <a:r>
              <a:rPr lang="en-US" sz="2000" dirty="0">
                <a:latin typeface="Segoe UI" panose="020B0502040204020203" pitchFamily="34" charset="0"/>
                <a:cs typeface="Segoe UI" panose="020B0502040204020203" pitchFamily="34" charset="0"/>
              </a:rPr>
              <a:t>PowerPoint </a:t>
            </a:r>
            <a:r>
              <a:rPr lang="en-US" sz="2000" dirty="0">
                <a:latin typeface="Segoe UI" panose="020B0502040204020203" pitchFamily="34" charset="0"/>
                <a:cs typeface="Segoe UI" panose="020B0502040204020203" pitchFamily="34" charset="0"/>
                <a:hlinkClick r:id="rId6"/>
              </a:rPr>
              <a:t>Presentation deck </a:t>
            </a:r>
            <a:r>
              <a:rPr lang="en-US" sz="2000" dirty="0">
                <a:latin typeface="Segoe UI" panose="020B0502040204020203" pitchFamily="34" charset="0"/>
                <a:cs typeface="Segoe UI" panose="020B0502040204020203" pitchFamily="34" charset="0"/>
              </a:rPr>
              <a:t>with embedded video of presenter</a:t>
            </a:r>
          </a:p>
          <a:p>
            <a:r>
              <a:rPr lang="en-US" sz="2000" dirty="0">
                <a:latin typeface="Segoe UI" panose="020B0502040204020203" pitchFamily="34" charset="0"/>
                <a:cs typeface="Segoe UI" panose="020B0502040204020203" pitchFamily="34" charset="0"/>
              </a:rPr>
              <a:t>Lab </a:t>
            </a:r>
            <a:r>
              <a:rPr lang="en-US" sz="2000" dirty="0" err="1">
                <a:latin typeface="Segoe UI" panose="020B0502040204020203" pitchFamily="34" charset="0"/>
                <a:cs typeface="Segoe UI" panose="020B0502040204020203" pitchFamily="34" charset="0"/>
              </a:rPr>
              <a:t>QnA</a:t>
            </a:r>
            <a:r>
              <a:rPr lang="en-US" sz="2000"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hlinkClick r:id="rId7"/>
              </a:rPr>
              <a:t>discussion questions</a:t>
            </a:r>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E55A4C3F-EC3C-1784-145C-E4C749B8E7BE}"/>
              </a:ext>
            </a:extLst>
          </p:cNvPr>
          <p:cNvSpPr txBox="1"/>
          <p:nvPr/>
        </p:nvSpPr>
        <p:spPr>
          <a:xfrm>
            <a:off x="1063283" y="5752187"/>
            <a:ext cx="8615289" cy="461665"/>
          </a:xfrm>
          <a:prstGeom prst="rect">
            <a:avLst/>
          </a:prstGeom>
          <a:noFill/>
        </p:spPr>
        <p:txBody>
          <a:bodyPr wrap="square" rtlCol="0">
            <a:spAutoFit/>
          </a:bodyPr>
          <a:lstStyle/>
          <a:p>
            <a:r>
              <a:rPr lang="en-US" sz="2400" dirty="0"/>
              <a:t>https://aka.ms/RAIWorkshopTrainerMaterials</a:t>
            </a:r>
          </a:p>
        </p:txBody>
      </p:sp>
    </p:spTree>
    <p:extLst>
      <p:ext uri="{BB962C8B-B14F-4D97-AF65-F5344CB8AC3E}">
        <p14:creationId xmlns:p14="http://schemas.microsoft.com/office/powerpoint/2010/main" val="39707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3C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5CDFA-B33F-86B6-598D-D0AA4086847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Dashboard Demo</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7EC873A-5515-705E-2229-9A52C318A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702138"/>
            <a:ext cx="7188199" cy="3450334"/>
          </a:xfrm>
          <a:prstGeom prst="rect">
            <a:avLst/>
          </a:prstGeom>
        </p:spPr>
      </p:pic>
    </p:spTree>
    <p:extLst>
      <p:ext uri="{BB962C8B-B14F-4D97-AF65-F5344CB8AC3E}">
        <p14:creationId xmlns:p14="http://schemas.microsoft.com/office/powerpoint/2010/main" val="69357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Questions?</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Research presentation</Template>
  <TotalTime>124</TotalTime>
  <Words>1152</Words>
  <Application>Microsoft Office PowerPoint</Application>
  <PresentationFormat>Widescreen</PresentationFormat>
  <Paragraphs>66</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Franklin Gothic Book</vt:lpstr>
      <vt:lpstr>Segoe UI</vt:lpstr>
      <vt:lpstr>Office Theme</vt:lpstr>
      <vt:lpstr>Training for Trainers</vt:lpstr>
      <vt:lpstr>Things to Avoid</vt:lpstr>
      <vt:lpstr>Azure Accounts needed for workshop</vt:lpstr>
      <vt:lpstr>Workshop Structure</vt:lpstr>
      <vt:lpstr>Workshop materials</vt:lpstr>
      <vt:lpstr>Dashboard 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for Trainers</dc:title>
  <dc:creator>Ruth Yakubu</dc:creator>
  <cp:lastModifiedBy>Ruth Yakubu</cp:lastModifiedBy>
  <cp:revision>1</cp:revision>
  <dcterms:created xsi:type="dcterms:W3CDTF">2023-05-22T20:21:36Z</dcterms:created>
  <dcterms:modified xsi:type="dcterms:W3CDTF">2023-05-25T17:46:42Z</dcterms:modified>
</cp:coreProperties>
</file>