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59d8e4c7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59d8e4c7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59d8e4c7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59d8e4c7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59d8e4c7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59d8e4c7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59d8e4c7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59d8e4c7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59d8e4c7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59d8e4c7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59d8e4c7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59d8e4c7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9d8e4c7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59d8e4c7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59d8e4c7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59d8e4c7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Bee Colony losses </a:t>
            </a:r>
            <a:endParaRPr>
              <a:solidFill>
                <a:srgbClr val="F1C23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78650" y="4240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u" sz="1410">
                <a:latin typeface="Georgia"/>
                <a:ea typeface="Georgia"/>
                <a:cs typeface="Georgia"/>
                <a:sym typeface="Georgia"/>
              </a:rPr>
              <a:t>project by:</a:t>
            </a:r>
            <a:endParaRPr sz="141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u" sz="1410">
                <a:latin typeface="Georgia"/>
                <a:ea typeface="Georgia"/>
                <a:cs typeface="Georgia"/>
                <a:sym typeface="Georgia"/>
              </a:rPr>
              <a:t>Anna Elagina,</a:t>
            </a:r>
            <a:endParaRPr sz="141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u" sz="1410">
                <a:latin typeface="Georgia"/>
                <a:ea typeface="Georgia"/>
                <a:cs typeface="Georgia"/>
                <a:sym typeface="Georgia"/>
              </a:rPr>
              <a:t>Svetlana Kuznetsova,</a:t>
            </a:r>
            <a:endParaRPr sz="141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u" sz="1410">
                <a:latin typeface="Georgia"/>
                <a:ea typeface="Georgia"/>
                <a:cs typeface="Georgia"/>
                <a:sym typeface="Georgia"/>
              </a:rPr>
              <a:t>Timofei Dedov</a:t>
            </a:r>
            <a:endParaRPr sz="141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410"/>
          </a:p>
        </p:txBody>
      </p:sp>
      <p:sp>
        <p:nvSpPr>
          <p:cNvPr id="56" name="Google Shape;56;p13"/>
          <p:cNvSpPr txBox="1"/>
          <p:nvPr/>
        </p:nvSpPr>
        <p:spPr>
          <a:xfrm>
            <a:off x="3337025" y="2705225"/>
            <a:ext cx="4734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bee or not to bee, bzz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6532"/>
            <a:ext cx="9144001" cy="3642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17"/>
            <a:ext cx="9143999" cy="3345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6532"/>
            <a:ext cx="9144001" cy="3642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23053"/>
            <a:ext cx="9144001" cy="3608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38" y="862375"/>
            <a:ext cx="881062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0682"/>
            <a:ext cx="9144001" cy="3642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3564" r="12767" t="0"/>
          <a:stretch/>
        </p:blipFill>
        <p:spPr>
          <a:xfrm>
            <a:off x="0" y="2813850"/>
            <a:ext cx="4741324" cy="2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 rotWithShape="1">
          <a:blip r:embed="rId4">
            <a:alphaModFix/>
          </a:blip>
          <a:srcRect b="0" l="83898" r="0" t="0"/>
          <a:stretch/>
        </p:blipFill>
        <p:spPr>
          <a:xfrm>
            <a:off x="8153975" y="34538"/>
            <a:ext cx="1025625" cy="25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 rotWithShape="1">
          <a:blip r:embed="rId5">
            <a:alphaModFix/>
          </a:blip>
          <a:srcRect b="0" l="84480" r="0" t="0"/>
          <a:stretch/>
        </p:blipFill>
        <p:spPr>
          <a:xfrm>
            <a:off x="3559499" y="-10675"/>
            <a:ext cx="879449" cy="2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 rotWithShape="1">
          <a:blip r:embed="rId5">
            <a:alphaModFix/>
          </a:blip>
          <a:srcRect b="0" l="2990" r="29800" t="0"/>
          <a:stretch/>
        </p:blipFill>
        <p:spPr>
          <a:xfrm>
            <a:off x="0" y="213575"/>
            <a:ext cx="3979098" cy="23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 rotWithShape="1">
          <a:blip r:embed="rId6">
            <a:alphaModFix/>
          </a:blip>
          <a:srcRect b="0" l="82288" r="-8527" t="0"/>
          <a:stretch/>
        </p:blipFill>
        <p:spPr>
          <a:xfrm>
            <a:off x="8091701" y="2917900"/>
            <a:ext cx="1345576" cy="215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0" l="85081" r="0" t="0"/>
          <a:stretch/>
        </p:blipFill>
        <p:spPr>
          <a:xfrm>
            <a:off x="3632539" y="2847825"/>
            <a:ext cx="806412" cy="215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 rotWithShape="1">
          <a:blip r:embed="rId4">
            <a:alphaModFix/>
          </a:blip>
          <a:srcRect b="0" l="3539" r="31517" t="0"/>
          <a:stretch/>
        </p:blipFill>
        <p:spPr>
          <a:xfrm>
            <a:off x="4394450" y="2606300"/>
            <a:ext cx="4136826" cy="25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 rotWithShape="1">
          <a:blip r:embed="rId6">
            <a:alphaModFix/>
          </a:blip>
          <a:srcRect b="0" l="3947" r="26680" t="0"/>
          <a:stretch/>
        </p:blipFill>
        <p:spPr>
          <a:xfrm>
            <a:off x="4741314" y="489625"/>
            <a:ext cx="3729284" cy="2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/>
        </p:nvSpPr>
        <p:spPr>
          <a:xfrm>
            <a:off x="1441600" y="1850925"/>
            <a:ext cx="61314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700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Thank you </a:t>
            </a:r>
            <a:endParaRPr sz="4700">
              <a:solidFill>
                <a:srgbClr val="F1C23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700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for your attention!</a:t>
            </a:r>
            <a:endParaRPr sz="4700">
              <a:solidFill>
                <a:srgbClr val="F1C23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20892" l="27481" r="24278" t="19295"/>
          <a:stretch/>
        </p:blipFill>
        <p:spPr>
          <a:xfrm>
            <a:off x="6086750" y="1699650"/>
            <a:ext cx="667425" cy="8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