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2" r:id="rId1"/>
  </p:sldMasterIdLst>
  <p:notesMasterIdLst>
    <p:notesMasterId r:id="rId20"/>
  </p:notesMasterIdLst>
  <p:sldIdLst>
    <p:sldId id="266" r:id="rId2"/>
    <p:sldId id="264" r:id="rId3"/>
    <p:sldId id="267" r:id="rId4"/>
    <p:sldId id="268" r:id="rId5"/>
    <p:sldId id="269" r:id="rId6"/>
    <p:sldId id="278" r:id="rId7"/>
    <p:sldId id="279" r:id="rId8"/>
    <p:sldId id="280" r:id="rId9"/>
    <p:sldId id="281" r:id="rId10"/>
    <p:sldId id="261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324"/>
    <a:srgbClr val="CE8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/>
    <p:restoredTop sz="94674"/>
  </p:normalViewPr>
  <p:slideViewPr>
    <p:cSldViewPr snapToGrid="0" snapToObjects="1">
      <p:cViewPr>
        <p:scale>
          <a:sx n="80" d="100"/>
          <a:sy n="80" d="100"/>
        </p:scale>
        <p:origin x="14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855FB-522E-1F47-B12D-2F82AC799CF9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53E37-FCC3-C94D-8350-7668B5E9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7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53E37-FCC3-C94D-8350-7668B5E91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1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53E37-FCC3-C94D-8350-7668B5E91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53E37-FCC3-C94D-8350-7668B5E91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1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53E37-FCC3-C94D-8350-7668B5E912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7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53E37-FCC3-C94D-8350-7668B5E912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41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53E37-FCC3-C94D-8350-7668B5E912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362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0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9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3267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4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5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785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294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48" y="432300"/>
            <a:ext cx="4541092" cy="56264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/>
              <a:t>Today’s Lesson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12837-3163-B04E-ABE6-890AD6D2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060" y="468196"/>
            <a:ext cx="5636658" cy="5269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800" dirty="0">
                <a:solidFill>
                  <a:schemeClr val="tx2"/>
                </a:solidFill>
              </a:rPr>
              <a:t>Math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800" dirty="0">
                <a:solidFill>
                  <a:schemeClr val="tx2"/>
                </a:solidFill>
              </a:rPr>
              <a:t>Art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800" dirty="0">
                <a:solidFill>
                  <a:schemeClr val="tx2"/>
                </a:solidFill>
              </a:rPr>
              <a:t>Geography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800" dirty="0">
                <a:solidFill>
                  <a:schemeClr val="tx2"/>
                </a:solidFill>
              </a:rPr>
              <a:t>Biology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BAB88D-B9CB-7048-B494-28222DDB5F96}"/>
              </a:ext>
            </a:extLst>
          </p:cNvPr>
          <p:cNvCxnSpPr>
            <a:cxnSpLocks/>
          </p:cNvCxnSpPr>
          <p:nvPr/>
        </p:nvCxnSpPr>
        <p:spPr>
          <a:xfrm>
            <a:off x="5898524" y="1326524"/>
            <a:ext cx="0" cy="37606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31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9BF6-F30A-3643-B19D-3E405AFD4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745" y="1347417"/>
            <a:ext cx="5555359" cy="4394988"/>
          </a:xfrm>
        </p:spPr>
        <p:txBody>
          <a:bodyPr/>
          <a:lstStyle/>
          <a:p>
            <a:r>
              <a:rPr lang="en-US" dirty="0"/>
              <a:t>Recess</a:t>
            </a:r>
            <a:br>
              <a:rPr lang="en-US" dirty="0"/>
            </a:br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95519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399290"/>
            <a:ext cx="8442278" cy="20741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8000" dirty="0"/>
              <a:t>Geography: </a:t>
            </a:r>
            <a:r>
              <a:rPr lang="en-US" sz="8000" dirty="0">
                <a:solidFill>
                  <a:srgbClr val="F9B324"/>
                </a:solidFill>
              </a:rPr>
              <a:t>Mountains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Mountains outline">
            <a:extLst>
              <a:ext uri="{FF2B5EF4-FFF2-40B4-BE49-F238E27FC236}">
                <a16:creationId xmlns:a16="http://schemas.microsoft.com/office/drawing/2014/main" id="{0399A087-3299-A543-BD7E-1CA89E25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218" y="2186945"/>
            <a:ext cx="4389236" cy="4389236"/>
          </a:xfrm>
          <a:prstGeom prst="rect">
            <a:avLst/>
          </a:prstGeom>
        </p:spPr>
      </p:pic>
      <p:pic>
        <p:nvPicPr>
          <p:cNvPr id="20" name="Graphic 19" descr="Mountains outline">
            <a:extLst>
              <a:ext uri="{FF2B5EF4-FFF2-40B4-BE49-F238E27FC236}">
                <a16:creationId xmlns:a16="http://schemas.microsoft.com/office/drawing/2014/main" id="{FEBF520F-104F-974B-B855-1D7DBBFB8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550708" y="2189850"/>
            <a:ext cx="4386331" cy="438633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BC5FF2A-A761-E042-A80B-83E81A886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9/16</a:t>
            </a:r>
          </a:p>
        </p:txBody>
      </p:sp>
    </p:spTree>
    <p:extLst>
      <p:ext uri="{BB962C8B-B14F-4D97-AF65-F5344CB8AC3E}">
        <p14:creationId xmlns:p14="http://schemas.microsoft.com/office/powerpoint/2010/main" val="345020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Lake icon monochrome simple Royalty Free Vector Image">
            <a:extLst>
              <a:ext uri="{FF2B5EF4-FFF2-40B4-BE49-F238E27FC236}">
                <a16:creationId xmlns:a16="http://schemas.microsoft.com/office/drawing/2014/main" id="{EAD932CE-96CC-8C42-BA09-9E5759B56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6" t="12778" r="7534" b="39815"/>
          <a:stretch/>
        </p:blipFill>
        <p:spPr bwMode="auto">
          <a:xfrm>
            <a:off x="4120045" y="2032604"/>
            <a:ext cx="6873636" cy="426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399290"/>
            <a:ext cx="8442278" cy="20741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8000" dirty="0"/>
              <a:t>Geography: </a:t>
            </a:r>
            <a:r>
              <a:rPr lang="en-US" sz="8000" dirty="0">
                <a:solidFill>
                  <a:srgbClr val="F9B324"/>
                </a:solidFill>
              </a:rPr>
              <a:t>Lakes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9A61538-DD6B-874E-9F4C-A700CAB1E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10/16</a:t>
            </a:r>
          </a:p>
        </p:txBody>
      </p:sp>
    </p:spTree>
    <p:extLst>
      <p:ext uri="{BB962C8B-B14F-4D97-AF65-F5344CB8AC3E}">
        <p14:creationId xmlns:p14="http://schemas.microsoft.com/office/powerpoint/2010/main" val="2555113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399290"/>
            <a:ext cx="8442278" cy="20741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8000" dirty="0"/>
              <a:t>Geography: </a:t>
            </a:r>
            <a:r>
              <a:rPr lang="en-US" sz="8000" dirty="0">
                <a:solidFill>
                  <a:srgbClr val="F9B324"/>
                </a:solidFill>
              </a:rPr>
              <a:t>Caves</a:t>
            </a:r>
          </a:p>
        </p:txBody>
      </p:sp>
      <p:pic>
        <p:nvPicPr>
          <p:cNvPr id="4" name="Graphic 3" descr="Cave Drawing outline">
            <a:extLst>
              <a:ext uri="{FF2B5EF4-FFF2-40B4-BE49-F238E27FC236}">
                <a16:creationId xmlns:a16="http://schemas.microsoft.com/office/drawing/2014/main" id="{C45B9777-3D37-9248-9A27-CBFEA9CE0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035" y="2404790"/>
            <a:ext cx="3638204" cy="3638204"/>
          </a:xfrm>
          <a:prstGeom prst="rect">
            <a:avLst/>
          </a:prstGeom>
        </p:spPr>
      </p:pic>
      <p:pic>
        <p:nvPicPr>
          <p:cNvPr id="5" name="Picture 2" descr="Cave - Free nature icons">
            <a:extLst>
              <a:ext uri="{FF2B5EF4-FFF2-40B4-BE49-F238E27FC236}">
                <a16:creationId xmlns:a16="http://schemas.microsoft.com/office/drawing/2014/main" id="{29F0D409-0625-7E40-8356-143417A9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64" y="2320164"/>
            <a:ext cx="3807456" cy="380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4D062611-92ED-664F-9244-488418D71DAA}"/>
              </a:ext>
            </a:extLst>
          </p:cNvPr>
          <p:cNvSpPr/>
          <p:nvPr/>
        </p:nvSpPr>
        <p:spPr>
          <a:xfrm rot="5400000">
            <a:off x="7400872" y="3650807"/>
            <a:ext cx="752529" cy="1146169"/>
          </a:xfrm>
          <a:prstGeom prst="downArrow">
            <a:avLst>
              <a:gd name="adj1" fmla="val 50000"/>
              <a:gd name="adj2" fmla="val 59453"/>
            </a:avLst>
          </a:prstGeom>
          <a:solidFill>
            <a:srgbClr val="F9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460B8CC-8071-B542-B37E-9EF24EC9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11/16</a:t>
            </a:r>
          </a:p>
        </p:txBody>
      </p:sp>
    </p:spTree>
    <p:extLst>
      <p:ext uri="{BB962C8B-B14F-4D97-AF65-F5344CB8AC3E}">
        <p14:creationId xmlns:p14="http://schemas.microsoft.com/office/powerpoint/2010/main" val="1410399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399290"/>
            <a:ext cx="8442278" cy="20741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8000" dirty="0"/>
              <a:t>Geography: </a:t>
            </a:r>
            <a:r>
              <a:rPr lang="en-US" sz="8000" dirty="0">
                <a:solidFill>
                  <a:srgbClr val="F9B324"/>
                </a:solidFill>
              </a:rPr>
              <a:t>Canyons</a:t>
            </a:r>
          </a:p>
        </p:txBody>
      </p:sp>
      <p:pic>
        <p:nvPicPr>
          <p:cNvPr id="6" name="Graphic 5" descr="Canyon scene outline">
            <a:extLst>
              <a:ext uri="{FF2B5EF4-FFF2-40B4-BE49-F238E27FC236}">
                <a16:creationId xmlns:a16="http://schemas.microsoft.com/office/drawing/2014/main" id="{9BE659C6-07A1-F044-B259-1291D9E8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1831" y="2047680"/>
            <a:ext cx="4619204" cy="4619204"/>
          </a:xfrm>
          <a:prstGeom prst="rect">
            <a:avLst/>
          </a:prstGeom>
        </p:spPr>
      </p:pic>
      <p:pic>
        <p:nvPicPr>
          <p:cNvPr id="14" name="Graphic 13" descr="Canyon scene outline">
            <a:extLst>
              <a:ext uri="{FF2B5EF4-FFF2-40B4-BE49-F238E27FC236}">
                <a16:creationId xmlns:a16="http://schemas.microsoft.com/office/drawing/2014/main" id="{9BC5EAB9-0C44-6445-B5C1-C9C7C32C2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265"/>
          <a:stretch/>
        </p:blipFill>
        <p:spPr>
          <a:xfrm>
            <a:off x="8173450" y="2050496"/>
            <a:ext cx="2204957" cy="46192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A875B2-7D99-1B40-AC78-0457587F4C6B}"/>
              </a:ext>
            </a:extLst>
          </p:cNvPr>
          <p:cNvSpPr/>
          <p:nvPr/>
        </p:nvSpPr>
        <p:spPr>
          <a:xfrm>
            <a:off x="8018904" y="5113705"/>
            <a:ext cx="386366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762AF9-3B0F-324F-9B95-425BF68D47C9}"/>
              </a:ext>
            </a:extLst>
          </p:cNvPr>
          <p:cNvSpPr/>
          <p:nvPr/>
        </p:nvSpPr>
        <p:spPr>
          <a:xfrm>
            <a:off x="8725939" y="4029733"/>
            <a:ext cx="233122" cy="16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23CD3-FAB9-7646-ABDD-D7AA27EF3945}"/>
              </a:ext>
            </a:extLst>
          </p:cNvPr>
          <p:cNvSpPr/>
          <p:nvPr/>
        </p:nvSpPr>
        <p:spPr>
          <a:xfrm rot="3143849">
            <a:off x="8723054" y="5695043"/>
            <a:ext cx="343237" cy="14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38D06-D358-6B40-9672-643024291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941" y="3861871"/>
            <a:ext cx="467462" cy="6879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5D54B2-2EC8-4B42-9026-6C28E6AE0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6853">
            <a:off x="9114456" y="5356696"/>
            <a:ext cx="467462" cy="687964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43FC880-419C-1A42-8C26-CCC52A4EB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12/16</a:t>
            </a:r>
          </a:p>
        </p:txBody>
      </p:sp>
    </p:spTree>
    <p:extLst>
      <p:ext uri="{BB962C8B-B14F-4D97-AF65-F5344CB8AC3E}">
        <p14:creationId xmlns:p14="http://schemas.microsoft.com/office/powerpoint/2010/main" val="2531879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399290"/>
            <a:ext cx="8442278" cy="2074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Biology: </a:t>
            </a:r>
            <a:r>
              <a:rPr lang="en-US" sz="8000" dirty="0">
                <a:solidFill>
                  <a:srgbClr val="F9B324"/>
                </a:solidFill>
              </a:rPr>
              <a:t>Cells</a:t>
            </a:r>
          </a:p>
        </p:txBody>
      </p:sp>
      <p:pic>
        <p:nvPicPr>
          <p:cNvPr id="4" name="Graphic 3" descr="Germ outline">
            <a:extLst>
              <a:ext uri="{FF2B5EF4-FFF2-40B4-BE49-F238E27FC236}">
                <a16:creationId xmlns:a16="http://schemas.microsoft.com/office/drawing/2014/main" id="{5375C677-BA36-0A45-A7EB-716144DA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13602">
            <a:off x="7996372" y="2354836"/>
            <a:ext cx="3449824" cy="3449824"/>
          </a:xfrm>
          <a:prstGeom prst="rect">
            <a:avLst/>
          </a:prstGeom>
        </p:spPr>
      </p:pic>
      <p:pic>
        <p:nvPicPr>
          <p:cNvPr id="9" name="Graphic 8" descr="Germ outline">
            <a:extLst>
              <a:ext uri="{FF2B5EF4-FFF2-40B4-BE49-F238E27FC236}">
                <a16:creationId xmlns:a16="http://schemas.microsoft.com/office/drawing/2014/main" id="{064857ED-DA78-F54C-8162-1975BAFEE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796125">
            <a:off x="3492224" y="2014476"/>
            <a:ext cx="3855488" cy="3855488"/>
          </a:xfrm>
          <a:prstGeom prst="rect">
            <a:avLst/>
          </a:prstGeom>
        </p:spPr>
      </p:pic>
      <p:sp>
        <p:nvSpPr>
          <p:cNvPr id="20" name="Down Arrow 19">
            <a:extLst>
              <a:ext uri="{FF2B5EF4-FFF2-40B4-BE49-F238E27FC236}">
                <a16:creationId xmlns:a16="http://schemas.microsoft.com/office/drawing/2014/main" id="{27C2D5CD-1D6E-DC45-992D-1E7CAD5BB25C}"/>
              </a:ext>
            </a:extLst>
          </p:cNvPr>
          <p:cNvSpPr/>
          <p:nvPr/>
        </p:nvSpPr>
        <p:spPr>
          <a:xfrm rot="5400000">
            <a:off x="7497124" y="3346009"/>
            <a:ext cx="752529" cy="1146169"/>
          </a:xfrm>
          <a:prstGeom prst="downArrow">
            <a:avLst>
              <a:gd name="adj1" fmla="val 50000"/>
              <a:gd name="adj2" fmla="val 59453"/>
            </a:avLst>
          </a:prstGeom>
          <a:solidFill>
            <a:srgbClr val="F9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26A22B6-986D-5A4F-9BE5-38DAB05B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13/16</a:t>
            </a:r>
          </a:p>
        </p:txBody>
      </p:sp>
    </p:spTree>
    <p:extLst>
      <p:ext uri="{BB962C8B-B14F-4D97-AF65-F5344CB8AC3E}">
        <p14:creationId xmlns:p14="http://schemas.microsoft.com/office/powerpoint/2010/main" val="898794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399290"/>
            <a:ext cx="8442278" cy="2074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Biology: </a:t>
            </a:r>
            <a:r>
              <a:rPr lang="en-US" sz="8000" dirty="0">
                <a:solidFill>
                  <a:srgbClr val="F9B324"/>
                </a:solidFill>
              </a:rPr>
              <a:t>Brain</a:t>
            </a:r>
          </a:p>
        </p:txBody>
      </p:sp>
      <p:pic>
        <p:nvPicPr>
          <p:cNvPr id="5" name="Graphic 4" descr="Brain in head outline">
            <a:extLst>
              <a:ext uri="{FF2B5EF4-FFF2-40B4-BE49-F238E27FC236}">
                <a16:creationId xmlns:a16="http://schemas.microsoft.com/office/drawing/2014/main" id="{6B01C1DB-9CFB-D648-A037-61E19769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612687" y="2275726"/>
            <a:ext cx="3804263" cy="3804263"/>
          </a:xfrm>
          <a:prstGeom prst="rect">
            <a:avLst/>
          </a:prstGeom>
        </p:spPr>
      </p:pic>
      <p:pic>
        <p:nvPicPr>
          <p:cNvPr id="7" name="Graphic 6" descr="Head with gears outline">
            <a:extLst>
              <a:ext uri="{FF2B5EF4-FFF2-40B4-BE49-F238E27FC236}">
                <a16:creationId xmlns:a16="http://schemas.microsoft.com/office/drawing/2014/main" id="{28471A01-302D-4149-8804-F805B82C9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3457" y="2326380"/>
            <a:ext cx="3774411" cy="377441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404CFA-581C-E44E-AAEE-41807571895F}"/>
              </a:ext>
            </a:extLst>
          </p:cNvPr>
          <p:cNvCxnSpPr>
            <a:cxnSpLocks/>
          </p:cNvCxnSpPr>
          <p:nvPr/>
        </p:nvCxnSpPr>
        <p:spPr>
          <a:xfrm>
            <a:off x="7438566" y="2340160"/>
            <a:ext cx="0" cy="37606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339E819-4BCE-8F47-AE2C-CA69AA5B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14/16</a:t>
            </a:r>
          </a:p>
        </p:txBody>
      </p:sp>
    </p:spTree>
    <p:extLst>
      <p:ext uri="{BB962C8B-B14F-4D97-AF65-F5344CB8AC3E}">
        <p14:creationId xmlns:p14="http://schemas.microsoft.com/office/powerpoint/2010/main" val="1464264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399290"/>
            <a:ext cx="8442278" cy="2074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Biology: </a:t>
            </a:r>
            <a:r>
              <a:rPr lang="en-US" sz="8000" dirty="0">
                <a:solidFill>
                  <a:srgbClr val="F9B324"/>
                </a:solidFill>
              </a:rPr>
              <a:t>Eye</a:t>
            </a:r>
          </a:p>
        </p:txBody>
      </p:sp>
      <p:pic>
        <p:nvPicPr>
          <p:cNvPr id="5122" name="Picture 2" descr="Eye Anatomy Linear Icon Line Symbol Anatomy Vector, Line, Symbol, Anatomy  PNG and Vector with Transparent Background for Free Download">
            <a:extLst>
              <a:ext uri="{FF2B5EF4-FFF2-40B4-BE49-F238E27FC236}">
                <a16:creationId xmlns:a16="http://schemas.microsoft.com/office/drawing/2014/main" id="{606EE655-C27E-AF42-B3DD-0F3BF83F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7713160" y="2363532"/>
            <a:ext cx="4100802" cy="361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ye Generic Detailed Outline icon | Freepik">
            <a:extLst>
              <a:ext uri="{FF2B5EF4-FFF2-40B4-BE49-F238E27FC236}">
                <a16:creationId xmlns:a16="http://schemas.microsoft.com/office/drawing/2014/main" id="{A3E29E1C-76CA-A64C-993F-26CF6EC8B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097928" y="2183406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80389-2F2A-D246-BE26-6AF004424E23}"/>
              </a:ext>
            </a:extLst>
          </p:cNvPr>
          <p:cNvCxnSpPr>
            <a:cxnSpLocks/>
          </p:cNvCxnSpPr>
          <p:nvPr/>
        </p:nvCxnSpPr>
        <p:spPr>
          <a:xfrm>
            <a:off x="7438566" y="2340160"/>
            <a:ext cx="0" cy="37606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A90F5C1-614D-5046-95D1-7657826E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15/16</a:t>
            </a:r>
          </a:p>
        </p:txBody>
      </p:sp>
    </p:spTree>
    <p:extLst>
      <p:ext uri="{BB962C8B-B14F-4D97-AF65-F5344CB8AC3E}">
        <p14:creationId xmlns:p14="http://schemas.microsoft.com/office/powerpoint/2010/main" val="1582679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399290"/>
            <a:ext cx="8442278" cy="2074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Biology: </a:t>
            </a:r>
            <a:r>
              <a:rPr lang="en-US" sz="8000" dirty="0">
                <a:solidFill>
                  <a:srgbClr val="F9B324"/>
                </a:solidFill>
              </a:rPr>
              <a:t>Heart</a:t>
            </a:r>
          </a:p>
        </p:txBody>
      </p:sp>
      <p:pic>
        <p:nvPicPr>
          <p:cNvPr id="4" name="Graphic 3" descr="Heart organ outline">
            <a:extLst>
              <a:ext uri="{FF2B5EF4-FFF2-40B4-BE49-F238E27FC236}">
                <a16:creationId xmlns:a16="http://schemas.microsoft.com/office/drawing/2014/main" id="{25C59514-CB36-B848-AB7C-6E7F7D99A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0886" y="1966200"/>
            <a:ext cx="4547937" cy="4547937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EE2B3EB-C0F8-0F4D-BB1B-55C78B79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325245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522" y="630936"/>
            <a:ext cx="8020683" cy="1429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Math: </a:t>
            </a:r>
            <a:r>
              <a:rPr lang="en-US" sz="8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Squares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E036BB-490D-9E4A-BF4B-DE6E12053C94}"/>
              </a:ext>
            </a:extLst>
          </p:cNvPr>
          <p:cNvSpPr/>
          <p:nvPr/>
        </p:nvSpPr>
        <p:spPr>
          <a:xfrm>
            <a:off x="5761852" y="5621721"/>
            <a:ext cx="4572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912326-FA53-5F47-B7CE-C1305179E6D4}"/>
              </a:ext>
            </a:extLst>
          </p:cNvPr>
          <p:cNvSpPr/>
          <p:nvPr/>
        </p:nvSpPr>
        <p:spPr>
          <a:xfrm>
            <a:off x="5761852" y="2480313"/>
            <a:ext cx="4572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492AD8-C96D-6D4E-B667-E891A37F4A3C}"/>
              </a:ext>
            </a:extLst>
          </p:cNvPr>
          <p:cNvSpPr/>
          <p:nvPr/>
        </p:nvSpPr>
        <p:spPr>
          <a:xfrm>
            <a:off x="8898967" y="5621721"/>
            <a:ext cx="4572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135E63-0903-1746-B9A0-4DAD2A77629A}"/>
              </a:ext>
            </a:extLst>
          </p:cNvPr>
          <p:cNvSpPr/>
          <p:nvPr/>
        </p:nvSpPr>
        <p:spPr>
          <a:xfrm>
            <a:off x="8898967" y="2480313"/>
            <a:ext cx="4572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69B54-D81D-344A-8F2D-DA8835647B60}"/>
              </a:ext>
            </a:extLst>
          </p:cNvPr>
          <p:cNvSpPr/>
          <p:nvPr/>
        </p:nvSpPr>
        <p:spPr>
          <a:xfrm>
            <a:off x="5728063" y="2450817"/>
            <a:ext cx="3657600" cy="3657600"/>
          </a:xfrm>
          <a:prstGeom prst="rect">
            <a:avLst/>
          </a:prstGeom>
          <a:noFill/>
          <a:ln w="101600">
            <a:solidFill>
              <a:srgbClr val="F9B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1ABEE10-B13B-7642-89A4-9CA2BC430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1/16</a:t>
            </a:r>
          </a:p>
        </p:txBody>
      </p:sp>
    </p:spTree>
    <p:extLst>
      <p:ext uri="{BB962C8B-B14F-4D97-AF65-F5344CB8AC3E}">
        <p14:creationId xmlns:p14="http://schemas.microsoft.com/office/powerpoint/2010/main" val="3442009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522" y="630936"/>
            <a:ext cx="8020683" cy="1429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Math: </a:t>
            </a:r>
            <a:r>
              <a:rPr lang="en-US" sz="8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Triangle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FB3BD7-9FC1-7B4A-B7D8-9F29E9D8B758}"/>
              </a:ext>
            </a:extLst>
          </p:cNvPr>
          <p:cNvSpPr/>
          <p:nvPr/>
        </p:nvSpPr>
        <p:spPr>
          <a:xfrm>
            <a:off x="7126321" y="5621721"/>
            <a:ext cx="457200" cy="4572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E1EC42AB-4E94-3741-93CD-63DACC160921}"/>
              </a:ext>
            </a:extLst>
          </p:cNvPr>
          <p:cNvSpPr/>
          <p:nvPr/>
        </p:nvSpPr>
        <p:spPr>
          <a:xfrm>
            <a:off x="5499463" y="2450817"/>
            <a:ext cx="4114800" cy="3657600"/>
          </a:xfrm>
          <a:prstGeom prst="triangle">
            <a:avLst/>
          </a:prstGeom>
          <a:noFill/>
          <a:ln w="76200">
            <a:solidFill>
              <a:srgbClr val="F9B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0022FD-3AA6-3B48-816F-90436BA5E998}"/>
              </a:ext>
            </a:extLst>
          </p:cNvPr>
          <p:cNvCxnSpPr>
            <a:cxnSpLocks/>
          </p:cNvCxnSpPr>
          <p:nvPr/>
        </p:nvCxnSpPr>
        <p:spPr>
          <a:xfrm>
            <a:off x="7590733" y="5575713"/>
            <a:ext cx="0" cy="457200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D2D322-9A9A-3D4A-AE6F-3B2FC575136B}"/>
              </a:ext>
            </a:extLst>
          </p:cNvPr>
          <p:cNvCxnSpPr>
            <a:cxnSpLocks/>
          </p:cNvCxnSpPr>
          <p:nvPr/>
        </p:nvCxnSpPr>
        <p:spPr>
          <a:xfrm flipH="1">
            <a:off x="7534003" y="2533653"/>
            <a:ext cx="7128" cy="3521424"/>
          </a:xfrm>
          <a:prstGeom prst="line">
            <a:avLst/>
          </a:prstGeom>
          <a:ln w="381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71262A9-9228-6B4C-8B4D-B01EB4457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2/16</a:t>
            </a:r>
          </a:p>
        </p:txBody>
      </p:sp>
    </p:spTree>
    <p:extLst>
      <p:ext uri="{BB962C8B-B14F-4D97-AF65-F5344CB8AC3E}">
        <p14:creationId xmlns:p14="http://schemas.microsoft.com/office/powerpoint/2010/main" val="3836679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522" y="630936"/>
            <a:ext cx="8020683" cy="1429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Math: </a:t>
            </a:r>
            <a:r>
              <a:rPr lang="en-US" sz="8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Circle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02DD57-7E48-CC41-A0B0-09F47978975E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5499463" y="4352481"/>
            <a:ext cx="2057037" cy="0"/>
          </a:xfrm>
          <a:prstGeom prst="line">
            <a:avLst/>
          </a:prstGeom>
          <a:ln w="381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6E9A93-EADE-B74A-A2AC-33CC7DC2B6E1}"/>
              </a:ext>
            </a:extLst>
          </p:cNvPr>
          <p:cNvSpPr/>
          <p:nvPr/>
        </p:nvSpPr>
        <p:spPr>
          <a:xfrm>
            <a:off x="5499463" y="2295081"/>
            <a:ext cx="4114800" cy="4114800"/>
          </a:xfrm>
          <a:prstGeom prst="ellipse">
            <a:avLst/>
          </a:prstGeom>
          <a:noFill/>
          <a:ln w="76200">
            <a:solidFill>
              <a:srgbClr val="F9B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7A840FD-0E5E-A34E-B3CE-87DDE962A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3/16</a:t>
            </a:r>
          </a:p>
        </p:txBody>
      </p:sp>
    </p:spTree>
    <p:extLst>
      <p:ext uri="{BB962C8B-B14F-4D97-AF65-F5344CB8AC3E}">
        <p14:creationId xmlns:p14="http://schemas.microsoft.com/office/powerpoint/2010/main" val="3017491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361" y="630936"/>
            <a:ext cx="8442278" cy="14295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8000" dirty="0"/>
              <a:t>Math: </a:t>
            </a:r>
            <a:r>
              <a:rPr lang="en-US" sz="8000" dirty="0">
                <a:solidFill>
                  <a:srgbClr val="F9B324"/>
                </a:solidFill>
              </a:rPr>
              <a:t>Trapezoid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97EBEA-FE52-0149-9F9B-178CCC0FE7EA}"/>
              </a:ext>
            </a:extLst>
          </p:cNvPr>
          <p:cNvSpPr/>
          <p:nvPr/>
        </p:nvSpPr>
        <p:spPr>
          <a:xfrm>
            <a:off x="5932521" y="5570921"/>
            <a:ext cx="457200" cy="4572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2894C8-2182-AC42-9977-F40261F6B4F3}"/>
              </a:ext>
            </a:extLst>
          </p:cNvPr>
          <p:cNvCxnSpPr>
            <a:cxnSpLocks/>
          </p:cNvCxnSpPr>
          <p:nvPr/>
        </p:nvCxnSpPr>
        <p:spPr>
          <a:xfrm>
            <a:off x="6396933" y="5524913"/>
            <a:ext cx="0" cy="457200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98D99-F9A4-8244-9F72-DFED789643A3}"/>
              </a:ext>
            </a:extLst>
          </p:cNvPr>
          <p:cNvCxnSpPr>
            <a:cxnSpLocks/>
          </p:cNvCxnSpPr>
          <p:nvPr/>
        </p:nvCxnSpPr>
        <p:spPr>
          <a:xfrm flipH="1">
            <a:off x="6340203" y="2482853"/>
            <a:ext cx="7128" cy="3521424"/>
          </a:xfrm>
          <a:prstGeom prst="line">
            <a:avLst/>
          </a:prstGeom>
          <a:ln w="381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>
            <a:extLst>
              <a:ext uri="{FF2B5EF4-FFF2-40B4-BE49-F238E27FC236}">
                <a16:creationId xmlns:a16="http://schemas.microsoft.com/office/drawing/2014/main" id="{102BE032-61A1-4B4F-8442-3F3FEAEA02E5}"/>
              </a:ext>
            </a:extLst>
          </p:cNvPr>
          <p:cNvSpPr/>
          <p:nvPr/>
        </p:nvSpPr>
        <p:spPr>
          <a:xfrm>
            <a:off x="4861106" y="2465283"/>
            <a:ext cx="5390787" cy="3568700"/>
          </a:xfrm>
          <a:prstGeom prst="trapezoid">
            <a:avLst>
              <a:gd name="adj" fmla="val 41014"/>
            </a:avLst>
          </a:prstGeom>
          <a:noFill/>
          <a:ln w="76200">
            <a:solidFill>
              <a:srgbClr val="F9B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573F582-BCF7-E842-85DF-EEEDDE661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4/16</a:t>
            </a:r>
          </a:p>
        </p:txBody>
      </p:sp>
    </p:spTree>
    <p:extLst>
      <p:ext uri="{BB962C8B-B14F-4D97-AF65-F5344CB8AC3E}">
        <p14:creationId xmlns:p14="http://schemas.microsoft.com/office/powerpoint/2010/main" val="1217596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158660"/>
            <a:ext cx="8442278" cy="2074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Art: </a:t>
            </a:r>
            <a:r>
              <a:rPr lang="en-US" sz="8000" dirty="0">
                <a:solidFill>
                  <a:srgbClr val="F9B324"/>
                </a:solidFill>
              </a:rPr>
              <a:t>Colors</a:t>
            </a:r>
          </a:p>
        </p:txBody>
      </p:sp>
      <p:pic>
        <p:nvPicPr>
          <p:cNvPr id="7172" name="Picture 4" descr="Color wheel | Definition, Art, &amp; Facts | Britannica">
            <a:extLst>
              <a:ext uri="{FF2B5EF4-FFF2-40B4-BE49-F238E27FC236}">
                <a16:creationId xmlns:a16="http://schemas.microsoft.com/office/drawing/2014/main" id="{BC1549FB-EA08-5B40-AF2E-B2097429D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" t="7486" r="5765" b="12749"/>
          <a:stretch/>
        </p:blipFill>
        <p:spPr bwMode="auto">
          <a:xfrm>
            <a:off x="5204490" y="1825311"/>
            <a:ext cx="4704747" cy="471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D4D1370-CBEC-534C-9C48-40FC4096C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5/16</a:t>
            </a:r>
          </a:p>
        </p:txBody>
      </p:sp>
    </p:spTree>
    <p:extLst>
      <p:ext uri="{BB962C8B-B14F-4D97-AF65-F5344CB8AC3E}">
        <p14:creationId xmlns:p14="http://schemas.microsoft.com/office/powerpoint/2010/main" val="982888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210" y="14127"/>
            <a:ext cx="8981515" cy="12336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Art: </a:t>
            </a:r>
            <a:r>
              <a:rPr lang="en-US" sz="6600" dirty="0">
                <a:solidFill>
                  <a:srgbClr val="F9B324"/>
                </a:solidFill>
              </a:rPr>
              <a:t>Pop art</a:t>
            </a:r>
          </a:p>
        </p:txBody>
      </p:sp>
      <p:pic>
        <p:nvPicPr>
          <p:cNvPr id="9220" name="Picture 4" descr="andy warhol campbells soup">
            <a:extLst>
              <a:ext uri="{FF2B5EF4-FFF2-40B4-BE49-F238E27FC236}">
                <a16:creationId xmlns:a16="http://schemas.microsoft.com/office/drawing/2014/main" id="{D84CD44A-56DE-9D4F-AFF0-16AF2EBD6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16" y="1070420"/>
            <a:ext cx="7859747" cy="471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D051264-14AE-404A-84FB-FEDF95F4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6/16</a:t>
            </a:r>
          </a:p>
        </p:txBody>
      </p:sp>
    </p:spTree>
    <p:extLst>
      <p:ext uri="{BB962C8B-B14F-4D97-AF65-F5344CB8AC3E}">
        <p14:creationId xmlns:p14="http://schemas.microsoft.com/office/powerpoint/2010/main" val="852116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031" y="38842"/>
            <a:ext cx="8981515" cy="12336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Art: </a:t>
            </a:r>
            <a:r>
              <a:rPr lang="en-US" sz="6600" dirty="0">
                <a:solidFill>
                  <a:srgbClr val="F9B324"/>
                </a:solidFill>
              </a:rPr>
              <a:t>Surrealism</a:t>
            </a:r>
          </a:p>
        </p:txBody>
      </p:sp>
      <p:pic>
        <p:nvPicPr>
          <p:cNvPr id="11266" name="Picture 2" descr="The Persistence of Memory, 1931 - Salvador Dali">
            <a:extLst>
              <a:ext uri="{FF2B5EF4-FFF2-40B4-BE49-F238E27FC236}">
                <a16:creationId xmlns:a16="http://schemas.microsoft.com/office/drawing/2014/main" id="{F6D48E53-F28D-BD4A-BD19-B25FBCF15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745" y="1261872"/>
            <a:ext cx="6590329" cy="476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AAB9B9D-7BB8-DC40-9FBC-AB898378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7/16</a:t>
            </a:r>
          </a:p>
        </p:txBody>
      </p:sp>
    </p:spTree>
    <p:extLst>
      <p:ext uri="{BB962C8B-B14F-4D97-AF65-F5344CB8AC3E}">
        <p14:creationId xmlns:p14="http://schemas.microsoft.com/office/powerpoint/2010/main" val="186868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106" y="381030"/>
            <a:ext cx="8981515" cy="12336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Art: </a:t>
            </a:r>
            <a:r>
              <a:rPr lang="en-US" sz="6600" dirty="0">
                <a:solidFill>
                  <a:srgbClr val="F9B324"/>
                </a:solidFill>
              </a:rPr>
              <a:t>Impressionism</a:t>
            </a:r>
          </a:p>
        </p:txBody>
      </p:sp>
      <p:pic>
        <p:nvPicPr>
          <p:cNvPr id="13316" name="Picture 4" descr="Claude Monet Water Lilies Images | Free Photos, PNG Stickers, Wallpapers &amp;  Backgrounds - rawpixel">
            <a:extLst>
              <a:ext uri="{FF2B5EF4-FFF2-40B4-BE49-F238E27FC236}">
                <a16:creationId xmlns:a16="http://schemas.microsoft.com/office/drawing/2014/main" id="{38920AA6-5D1A-AA47-AF22-BC60BBC07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41" y="1638240"/>
            <a:ext cx="7505637" cy="42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AA44691-BA72-4345-BA2C-7E43BCAF9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8/16</a:t>
            </a:r>
          </a:p>
        </p:txBody>
      </p:sp>
    </p:spTree>
    <p:extLst>
      <p:ext uri="{BB962C8B-B14F-4D97-AF65-F5344CB8AC3E}">
        <p14:creationId xmlns:p14="http://schemas.microsoft.com/office/powerpoint/2010/main" val="3736767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{AEC307FA-D0EB-374C-A27D-6C56D4D6E4A2}tf10001071</Template>
  <TotalTime>106</TotalTime>
  <Words>81</Words>
  <Application>Microsoft Macintosh PowerPoint</Application>
  <PresentationFormat>Widescreen</PresentationFormat>
  <Paragraphs>44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Impact</vt:lpstr>
      <vt:lpstr>Wingdings</vt:lpstr>
      <vt:lpstr>Badge</vt:lpstr>
      <vt:lpstr>Today’s Lesson Plan</vt:lpstr>
      <vt:lpstr>Math: Squares</vt:lpstr>
      <vt:lpstr>Math: Triangle</vt:lpstr>
      <vt:lpstr>Math: Circle</vt:lpstr>
      <vt:lpstr>Math: Trapezoid</vt:lpstr>
      <vt:lpstr>Art: Colors</vt:lpstr>
      <vt:lpstr>Art: Pop art</vt:lpstr>
      <vt:lpstr>Art: Surrealism</vt:lpstr>
      <vt:lpstr>Art: Impressionism</vt:lpstr>
      <vt:lpstr>Recess Time</vt:lpstr>
      <vt:lpstr>Geography: Mountains</vt:lpstr>
      <vt:lpstr>Geography: Lakes</vt:lpstr>
      <vt:lpstr>Geography: Caves</vt:lpstr>
      <vt:lpstr>Geography: Canyons</vt:lpstr>
      <vt:lpstr>Biology: Cells</vt:lpstr>
      <vt:lpstr>Biology: Brain</vt:lpstr>
      <vt:lpstr>Biology: Eye</vt:lpstr>
      <vt:lpstr>Biology: Heart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Recess Time</dc:title>
  <dc:creator>Videva, Magda M</dc:creator>
  <cp:lastModifiedBy>Videva, Magda M</cp:lastModifiedBy>
  <cp:revision>21</cp:revision>
  <dcterms:created xsi:type="dcterms:W3CDTF">2024-10-19T13:50:42Z</dcterms:created>
  <dcterms:modified xsi:type="dcterms:W3CDTF">2024-10-19T15:40:45Z</dcterms:modified>
</cp:coreProperties>
</file>