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80" r:id="rId4"/>
    <p:sldId id="281" r:id="rId5"/>
    <p:sldId id="282" r:id="rId6"/>
    <p:sldId id="283" r:id="rId7"/>
    <p:sldId id="284" r:id="rId8"/>
    <p:sldId id="285" r:id="rId9"/>
    <p:sldId id="288" r:id="rId10"/>
    <p:sldId id="289" r:id="rId11"/>
    <p:sldId id="295" r:id="rId12"/>
    <p:sldId id="294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7" autoAdjust="0"/>
    <p:restoredTop sz="95768"/>
  </p:normalViewPr>
  <p:slideViewPr>
    <p:cSldViewPr snapToGrid="0">
      <p:cViewPr varScale="1">
        <p:scale>
          <a:sx n="83" d="100"/>
          <a:sy n="83" d="100"/>
        </p:scale>
        <p:origin x="10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FB67-71FC-CE44-BF45-0F331A4B894E}" type="datetimeFigureOut">
              <a:rPr kumimoji="1" lang="ko-KR" altLang="en-US" smtClean="0"/>
              <a:t>2020-05-30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B6FC-2E4E-2347-8B7B-AF82CDDB93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83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B6FC-2E4E-2347-8B7B-AF82CDDB930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05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B6FC-2E4E-2347-8B7B-AF82CDDB930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957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B6FC-2E4E-2347-8B7B-AF82CDDB930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79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0T1ETxyv_AypVg6fqlku2EDPR36NLHo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1961804"/>
            <a:ext cx="8361229" cy="2724976"/>
          </a:xfrm>
        </p:spPr>
        <p:txBody>
          <a:bodyPr/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설문조사 분석 보고서</a:t>
            </a: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1671" y="490291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이안영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김재인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오지원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5" y="1765913"/>
            <a:ext cx="6946490" cy="45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 시연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https://drive.google.com/file/d/1L0T1ETxyv_AypVg6fqlku2EDPR36NLHo/view?usp=sharing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96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졸업프로젝트 부연 설명</a:t>
            </a:r>
            <a:r>
              <a:rPr lang="en-US" altLang="ko-KR" sz="4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lang="en-US" altLang="ko-KR" sz="40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Comment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성적</a:t>
            </a:r>
            <a:r>
              <a:rPr lang="en-US" altLang="ko-KR" dirty="0"/>
              <a:t>/</a:t>
            </a:r>
            <a:r>
              <a:rPr lang="ko-KR" altLang="en-US" dirty="0"/>
              <a:t>졸업</a:t>
            </a:r>
            <a:r>
              <a:rPr lang="en-US" altLang="ko-KR" dirty="0"/>
              <a:t>/</a:t>
            </a:r>
            <a:r>
              <a:rPr lang="ko-KR" altLang="en-US" dirty="0"/>
              <a:t>재학 증명서는 학교 본부의 직인으로 확인</a:t>
            </a:r>
            <a:r>
              <a:rPr lang="en-US" altLang="ko-KR" dirty="0"/>
              <a:t>(</a:t>
            </a:r>
            <a:r>
              <a:rPr lang="ko-KR" altLang="en-US" dirty="0"/>
              <a:t>위조 가능성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블록 체인의 필요성에 대한 설명 필요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문제정의서에서 상세히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39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졸업프로젝트 부연 설명</a:t>
            </a:r>
            <a:r>
              <a:rPr lang="en-US" altLang="ko-KR" sz="4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lang="en-US" altLang="ko-KR" sz="40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Comment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블록체인으로 위조가능성을 어떻게 방지할 수 있는지에 대한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/</a:t>
            </a:r>
            <a:r>
              <a:rPr lang="ko-KR" altLang="en-US" dirty="0" err="1"/>
              <a:t>유스케이스</a:t>
            </a:r>
            <a:r>
              <a:rPr lang="en-US" altLang="ko-KR" dirty="0"/>
              <a:t>/</a:t>
            </a:r>
            <a:r>
              <a:rPr lang="ko-KR" altLang="en-US" dirty="0"/>
              <a:t>클래스 다이어그램이 필요함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기업의 입장에서 설명하기보다 사용자 입장에서 설명한 문서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28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졸업프로젝트 부연 설명</a:t>
            </a:r>
            <a:r>
              <a:rPr lang="en-US" altLang="ko-KR" sz="4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lang="en-US" altLang="ko-KR" sz="400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Comment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IBM Hyperledger </a:t>
            </a:r>
            <a:r>
              <a:rPr lang="ko-KR" altLang="en-US" dirty="0"/>
              <a:t>오픈소스프로젝트 활용 방안은 어디에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요구사항 명세서의 소프트웨어 인터페이스 설명에 간략히 제시됨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0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 시연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졸업프로젝트 부연 설명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5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72" y="2365960"/>
            <a:ext cx="5974256" cy="33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16" y="2424880"/>
            <a:ext cx="8111167" cy="18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질문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41" y="2472812"/>
            <a:ext cx="8734117" cy="22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질문에 대한 결과 및 분석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55" y="1855470"/>
            <a:ext cx="6934490" cy="4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질문에 대한 결과 및 분석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061210"/>
            <a:ext cx="4733925" cy="4591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29" y="2836545"/>
            <a:ext cx="47529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8875" y="2061210"/>
            <a:ext cx="5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응답자</a:t>
            </a:r>
          </a:p>
        </p:txBody>
      </p:sp>
    </p:spTree>
    <p:extLst>
      <p:ext uri="{BB962C8B-B14F-4D97-AF65-F5344CB8AC3E}">
        <p14:creationId xmlns:p14="http://schemas.microsoft.com/office/powerpoint/2010/main" val="8757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질문에 대한 결과 및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(3)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40" y="1880678"/>
            <a:ext cx="5835445" cy="4934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85" y="1237610"/>
            <a:ext cx="5650015" cy="1278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85" y="2578642"/>
            <a:ext cx="5553075" cy="23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85" y="2801045"/>
            <a:ext cx="5553076" cy="605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985" y="3463689"/>
            <a:ext cx="5650015" cy="1274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986" y="4852094"/>
            <a:ext cx="5650014" cy="2008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1986" y="5052945"/>
            <a:ext cx="5650014" cy="10335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986" y="6193093"/>
            <a:ext cx="5650015" cy="6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75438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분석 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52120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질문에 대한 결과 및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4988"/>
          <a:stretch/>
        </p:blipFill>
        <p:spPr>
          <a:xfrm>
            <a:off x="825909" y="1956327"/>
            <a:ext cx="5623125" cy="3721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5277"/>
          <a:stretch/>
        </p:blipFill>
        <p:spPr>
          <a:xfrm>
            <a:off x="6449034" y="4425340"/>
            <a:ext cx="5742966" cy="12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85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467</TotalTime>
  <Words>185</Words>
  <Application>Microsoft Office PowerPoint</Application>
  <PresentationFormat>와이드스크린</PresentationFormat>
  <Paragraphs>51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맑은 고딕</vt:lpstr>
      <vt:lpstr>Franklin Gothic Book</vt:lpstr>
      <vt:lpstr>Crop</vt:lpstr>
      <vt:lpstr>사용자 설문조사 분석 보고서  </vt:lpstr>
      <vt:lpstr>목차</vt:lpstr>
      <vt:lpstr>설문조사 분석 보고서</vt:lpstr>
      <vt:lpstr>설문조사 분석 보고서</vt:lpstr>
      <vt:lpstr>설문조사 분석 보고서</vt:lpstr>
      <vt:lpstr>설문조사 분석 보고서</vt:lpstr>
      <vt:lpstr>설문조사 분석 보고서</vt:lpstr>
      <vt:lpstr>설문조사 분석 보고서</vt:lpstr>
      <vt:lpstr>설문조사 분석 보고서</vt:lpstr>
      <vt:lpstr>설문조사 분석 보고서</vt:lpstr>
      <vt:lpstr>프로토타입 시연 </vt:lpstr>
      <vt:lpstr>졸업프로젝트 부연 설명 </vt:lpstr>
      <vt:lpstr>졸업프로젝트 부연 설명 </vt:lpstr>
      <vt:lpstr>졸업프로젝트 부연 설명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  SOFTWARE REQUIREMENTS SPECIFICATION</dc:title>
  <dc:creator>ohgee98@naver.com</dc:creator>
  <cp:lastModifiedBy>ohgee98@naver.com</cp:lastModifiedBy>
  <cp:revision>44</cp:revision>
  <dcterms:created xsi:type="dcterms:W3CDTF">2020-05-01T09:57:49Z</dcterms:created>
  <dcterms:modified xsi:type="dcterms:W3CDTF">2020-05-30T02:45:57Z</dcterms:modified>
</cp:coreProperties>
</file>