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78" r:id="rId14"/>
    <p:sldId id="279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588554"/>
            <a:ext cx="8361229" cy="2098226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다이어그램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DIAGRAM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1671" y="4902911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김오이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이안영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김재인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오지원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62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간의 관계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417FF5-DB8E-B34C-AE16-301C5BBC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8720"/>
            <a:ext cx="6400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1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간의 관계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1ABE34-2F09-4340-87F3-27D282B8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88720"/>
            <a:ext cx="6553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6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간의 관계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2FDDF6-7DE3-174F-9776-1B49F29B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8720"/>
            <a:ext cx="64008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6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17" y="-9415"/>
            <a:ext cx="5460283" cy="6867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70" y="4407457"/>
            <a:ext cx="5728647" cy="24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User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771" y="1188720"/>
            <a:ext cx="6275761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7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명세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Administrator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585" y="171103"/>
            <a:ext cx="5978670" cy="64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6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Question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395846"/>
            <a:ext cx="6781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2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명세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Certification</a:t>
            </a:r>
            <a:endParaRPr lang="ko-KR" altLang="en-US"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393" y="642071"/>
            <a:ext cx="68008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3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Introduction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Diagram</a:t>
            </a: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간의 관계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85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54380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440180"/>
            <a:ext cx="9601200" cy="4427220"/>
          </a:xfrm>
        </p:spPr>
        <p:txBody>
          <a:bodyPr>
            <a:normAutofit/>
          </a:bodyPr>
          <a:lstStyle/>
          <a:p>
            <a:r>
              <a:rPr lang="en-US" altLang="ko-KR" b="1" dirty="0"/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‘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DOMJudge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코딩 테스트 결과의 블록체인기반 증명서 발급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시스템 모델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다이어그램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내용을 기술하고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차원의 클래스 다이어그램과 각 클래스에 대한 명세를 포함한다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7752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352" y="1188720"/>
            <a:ext cx="7750638" cy="518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간의 관계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1A6529-E19D-6946-9A62-BCFF97C5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1188720"/>
            <a:ext cx="64135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1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간의 관계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73F290-25FB-E747-AD34-7F3F3BD3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8720"/>
            <a:ext cx="6400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1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간의 관계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54BF70-3DA3-F84C-A114-DEC232C9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1188720"/>
            <a:ext cx="63754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1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간의 관계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51A214-FED6-C240-98E3-200DB616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8720"/>
            <a:ext cx="6400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2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434340"/>
            <a:ext cx="9601200" cy="75438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 Case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간의 관계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8CDB20-B0BE-A045-B7C8-C7377716C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8720"/>
            <a:ext cx="64008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56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299</TotalTime>
  <Words>137</Words>
  <Application>Microsoft Macintosh PowerPoint</Application>
  <PresentationFormat>와이드스크린</PresentationFormat>
  <Paragraphs>24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돋움</vt:lpstr>
      <vt:lpstr>맑은 고딕</vt:lpstr>
      <vt:lpstr>Arial</vt:lpstr>
      <vt:lpstr>Franklin Gothic Book</vt:lpstr>
      <vt:lpstr>Crop</vt:lpstr>
      <vt:lpstr>클래스 다이어그램  CLASS DIAGRAM</vt:lpstr>
      <vt:lpstr>목차</vt:lpstr>
      <vt:lpstr>INTRODUCTION</vt:lpstr>
      <vt:lpstr>CLASS DIAGRAM</vt:lpstr>
      <vt:lpstr>Use Case와 Class 간의 관계</vt:lpstr>
      <vt:lpstr>Use Case와 Class 간의 관계</vt:lpstr>
      <vt:lpstr>Use Case와 Class 간의 관계</vt:lpstr>
      <vt:lpstr>Use Case와 Class 간의 관계</vt:lpstr>
      <vt:lpstr>Use Case와 Class 간의 관계</vt:lpstr>
      <vt:lpstr>Use Case와 Class 간의 관계</vt:lpstr>
      <vt:lpstr>Use Case와 Class 간의 관계</vt:lpstr>
      <vt:lpstr>Use Case와 Class 간의 관계</vt:lpstr>
      <vt:lpstr>CLASS 명세 : Member</vt:lpstr>
      <vt:lpstr>CLASS 명세 : User</vt:lpstr>
      <vt:lpstr>CLASS 명세  : Administrator</vt:lpstr>
      <vt:lpstr>CLASS 명세 : Question</vt:lpstr>
      <vt:lpstr>CLASS 명세  : Certification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명세서  SOFTWARE REQUIREMENTS SPECIFICATION</dc:title>
  <dc:creator>ohgee98@naver.com</dc:creator>
  <cp:lastModifiedBy>AnYeong Lee</cp:lastModifiedBy>
  <cp:revision>26</cp:revision>
  <dcterms:created xsi:type="dcterms:W3CDTF">2020-05-01T09:57:49Z</dcterms:created>
  <dcterms:modified xsi:type="dcterms:W3CDTF">2020-05-09T01:00:07Z</dcterms:modified>
</cp:coreProperties>
</file>