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81" r:id="rId6"/>
    <p:sldId id="282" r:id="rId7"/>
    <p:sldId id="286" r:id="rId8"/>
    <p:sldId id="287" r:id="rId9"/>
    <p:sldId id="288" r:id="rId10"/>
    <p:sldId id="289" r:id="rId11"/>
    <p:sldId id="290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 autoAdjust="0"/>
    <p:restoredTop sz="94660"/>
  </p:normalViewPr>
  <p:slideViewPr>
    <p:cSldViewPr snapToGrid="0">
      <p:cViewPr varScale="1">
        <p:scale>
          <a:sx n="52" d="100"/>
          <a:sy n="52" d="100"/>
        </p:scale>
        <p:origin x="19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588554"/>
            <a:ext cx="8361229" cy="2098226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DIAGRAM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1671" y="4902911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김오이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이안영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김재인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오지원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6466" y="1148274"/>
            <a:ext cx="4281854" cy="5591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/>
              <a:t>회원 탈퇴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C:\Users\hazur\Downloads\회원탈퇴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88" y="1357556"/>
            <a:ext cx="4042410" cy="517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04" y="2142843"/>
            <a:ext cx="5912827" cy="31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 DIAGRAM – </a:t>
            </a:r>
            <a:r>
              <a:rPr lang="ko-KR" altLang="en-US" dirty="0"/>
              <a:t>관리자 회원 관리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82" y="1092005"/>
            <a:ext cx="5038725" cy="401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25" y="1092005"/>
            <a:ext cx="3851975" cy="2820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61" y="4794092"/>
            <a:ext cx="4650765" cy="20639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493" y="4794092"/>
            <a:ext cx="5518638" cy="16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3B2E46-74FF-3041-981A-99348410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3" y="1188720"/>
            <a:ext cx="4762876" cy="5236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C8C12B-F1F4-CC4C-99AE-2E1C66DB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06" y="1289634"/>
            <a:ext cx="3085669" cy="4602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C06B5E-B141-BE4A-AC49-744D68813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869" y="5892114"/>
            <a:ext cx="3085669" cy="6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증명서 발급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86187-EF6F-954F-B34C-8F1B29B2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16" y="1794648"/>
            <a:ext cx="6346849" cy="31233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5D8DE3-60B0-1A4D-9314-7A45F8BC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46" y="1794648"/>
            <a:ext cx="4557670" cy="29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3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4258C-5CFA-D34F-B186-74149DBD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83" y="1677002"/>
            <a:ext cx="6429817" cy="46167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5F390C-A3FE-D84B-9FE3-62DDF58D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75" y="1677002"/>
            <a:ext cx="4518408" cy="50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 Diagram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Diagram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85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코딩 테스트 결과의 블록체인기반 증명서 발급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시스템 모델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내용을 기술하고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명세 단계에서 작성한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다이어그램을 기반으로 각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유스케이스의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상세한 내부 동작 흐름을 시퀀스 다이어그램으로 모델링한다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52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USECASE DIAGRAM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88720"/>
            <a:ext cx="5486400" cy="505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0827" y="1188719"/>
            <a:ext cx="33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등을 포함한 총 여덟 개의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유스케이스에서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다이어그램을 도출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34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98022" y="1188720"/>
            <a:ext cx="11313622" cy="4039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30"/>
          <a:stretch/>
        </p:blipFill>
        <p:spPr>
          <a:xfrm>
            <a:off x="869740" y="1188720"/>
            <a:ext cx="5364113" cy="3840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0"/>
          <a:stretch/>
        </p:blipFill>
        <p:spPr>
          <a:xfrm>
            <a:off x="6730082" y="1943100"/>
            <a:ext cx="5308825" cy="2453682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6035040" y="3108960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t="53919"/>
          <a:stretch/>
        </p:blipFill>
        <p:spPr>
          <a:xfrm>
            <a:off x="7830589" y="4813068"/>
            <a:ext cx="4344460" cy="19983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b="47231"/>
          <a:stretch/>
        </p:blipFill>
        <p:spPr>
          <a:xfrm>
            <a:off x="1057024" y="5029200"/>
            <a:ext cx="3509789" cy="18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8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98022" y="1188719"/>
            <a:ext cx="11313622" cy="558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44"/>
          <a:stretch/>
        </p:blipFill>
        <p:spPr>
          <a:xfrm>
            <a:off x="618461" y="2795539"/>
            <a:ext cx="5192582" cy="21599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3"/>
          <a:stretch/>
        </p:blipFill>
        <p:spPr>
          <a:xfrm>
            <a:off x="7730837" y="2353999"/>
            <a:ext cx="4234736" cy="44208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093922" y="4184093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8203"/>
          <a:stretch/>
        </p:blipFill>
        <p:spPr>
          <a:xfrm>
            <a:off x="849666" y="1451630"/>
            <a:ext cx="3772608" cy="12233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32395" b="34576"/>
          <a:stretch/>
        </p:blipFill>
        <p:spPr>
          <a:xfrm>
            <a:off x="8279077" y="1088967"/>
            <a:ext cx="3647711" cy="12286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67001"/>
          <a:stretch/>
        </p:blipFill>
        <p:spPr>
          <a:xfrm>
            <a:off x="3890341" y="5409547"/>
            <a:ext cx="3694425" cy="12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3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98022" y="1188720"/>
            <a:ext cx="11313622" cy="4039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30"/>
          <a:stretch/>
        </p:blipFill>
        <p:spPr>
          <a:xfrm>
            <a:off x="869740" y="1188720"/>
            <a:ext cx="5364113" cy="3840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0"/>
          <a:stretch/>
        </p:blipFill>
        <p:spPr>
          <a:xfrm>
            <a:off x="6730082" y="1943100"/>
            <a:ext cx="5308825" cy="2453682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6035040" y="3108960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t="53919"/>
          <a:stretch/>
        </p:blipFill>
        <p:spPr>
          <a:xfrm>
            <a:off x="7830589" y="4813068"/>
            <a:ext cx="4344460" cy="19983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b="47231"/>
          <a:stretch/>
        </p:blipFill>
        <p:spPr>
          <a:xfrm>
            <a:off x="1057024" y="5029200"/>
            <a:ext cx="3509789" cy="18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6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98022" y="1188719"/>
            <a:ext cx="11313622" cy="558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44"/>
          <a:stretch/>
        </p:blipFill>
        <p:spPr>
          <a:xfrm>
            <a:off x="618461" y="2795539"/>
            <a:ext cx="5192582" cy="21599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3"/>
          <a:stretch/>
        </p:blipFill>
        <p:spPr>
          <a:xfrm>
            <a:off x="7730837" y="2353999"/>
            <a:ext cx="4234736" cy="44208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093922" y="4184093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8203"/>
          <a:stretch/>
        </p:blipFill>
        <p:spPr>
          <a:xfrm>
            <a:off x="849666" y="1451630"/>
            <a:ext cx="3772608" cy="12233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32395" b="34576"/>
          <a:stretch/>
        </p:blipFill>
        <p:spPr>
          <a:xfrm>
            <a:off x="8279077" y="1088967"/>
            <a:ext cx="3647711" cy="12286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67001"/>
          <a:stretch/>
        </p:blipFill>
        <p:spPr>
          <a:xfrm>
            <a:off x="3890341" y="5409547"/>
            <a:ext cx="3694425" cy="12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64595" y="1188720"/>
            <a:ext cx="5671039" cy="551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/>
              <a:t>회원 정보 수정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 descr="C:\Users\hazur\Downloads\회원정보수정_seq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07" y="1361953"/>
            <a:ext cx="5149215" cy="517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34" y="1749668"/>
            <a:ext cx="5441547" cy="36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325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311</TotalTime>
  <Words>130</Words>
  <Application>Microsoft Macintosh PowerPoint</Application>
  <PresentationFormat>와이드스크린</PresentationFormat>
  <Paragraphs>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Arial</vt:lpstr>
      <vt:lpstr>Franklin Gothic Book</vt:lpstr>
      <vt:lpstr>Crop</vt:lpstr>
      <vt:lpstr>시퀀스 다이어그램  sequence DIAGRAM</vt:lpstr>
      <vt:lpstr>목차</vt:lpstr>
      <vt:lpstr>INTRODUCTION</vt:lpstr>
      <vt:lpstr>USECASE DIAGRAM</vt:lpstr>
      <vt:lpstr>SEQUENCE DIAGRAM – 회원 가입</vt:lpstr>
      <vt:lpstr>SEQUENCE DIAGRAM – 로그인</vt:lpstr>
      <vt:lpstr>SEQUENCE DIAGRAM – 회원 가입</vt:lpstr>
      <vt:lpstr>SEQUENCE DIAGRAM – 로그인</vt:lpstr>
      <vt:lpstr>SEQUENCE DIAGRAM – 회원 정보 수정</vt:lpstr>
      <vt:lpstr>SEQUENCE DIAGRAM – 회원 탈퇴</vt:lpstr>
      <vt:lpstr>SEQUENCE DIAGRAM – 관리자 회원 관리</vt:lpstr>
      <vt:lpstr>SEQUENCE DIAGRAM – 문제 풀이</vt:lpstr>
      <vt:lpstr>SEQUENCE DIAGRAM – 증명서 발급</vt:lpstr>
      <vt:lpstr>SEQUENCE DIAGRAM – 문제 관리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명세서  SOFTWARE REQUIREMENTS SPECIFICATION</dc:title>
  <dc:creator>ohgee98@naver.com</dc:creator>
  <cp:lastModifiedBy>AnYeong Lee</cp:lastModifiedBy>
  <cp:revision>31</cp:revision>
  <dcterms:created xsi:type="dcterms:W3CDTF">2020-05-01T09:57:49Z</dcterms:created>
  <dcterms:modified xsi:type="dcterms:W3CDTF">2020-05-16T03:21:05Z</dcterms:modified>
</cp:coreProperties>
</file>