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0" r:id="rId4"/>
    <p:sldId id="288" r:id="rId5"/>
    <p:sldId id="289" r:id="rId6"/>
    <p:sldId id="290" r:id="rId7"/>
    <p:sldId id="281" r:id="rId8"/>
    <p:sldId id="282" r:id="rId9"/>
    <p:sldId id="283" r:id="rId10"/>
    <p:sldId id="285" r:id="rId11"/>
    <p:sldId id="284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5DfHTeFJiDsVzFXhg3EUGsgUOq4RDGR/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393604"/>
            <a:ext cx="8361229" cy="2724976"/>
          </a:xfrm>
        </p:spPr>
        <p:txBody>
          <a:bodyPr/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프로토타입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671" y="490291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김오이 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</a:p>
        </p:txBody>
      </p:sp>
    </p:spTree>
    <p:extLst>
      <p:ext uri="{BB962C8B-B14F-4D97-AF65-F5344CB8AC3E}">
        <p14:creationId xmlns:p14="http://schemas.microsoft.com/office/powerpoint/2010/main" val="3899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의견에 관한 이유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90097"/>
            <a:ext cx="7019925" cy="242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318972"/>
            <a:ext cx="7019925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8" y="5532209"/>
            <a:ext cx="701992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1523" y="2094271"/>
            <a:ext cx="380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간편해 보인다는 의견과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간 연결이 좋다는 의견 존재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3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의견에 관한 이유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1523" y="2094271"/>
            <a:ext cx="380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작성하는 부분에서 불편함이 있었다는 의견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8" y="2064592"/>
            <a:ext cx="703897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2" y="2694435"/>
            <a:ext cx="7019925" cy="933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90987"/>
          <a:stretch/>
        </p:blipFill>
        <p:spPr>
          <a:xfrm>
            <a:off x="1371600" y="1890098"/>
            <a:ext cx="7019925" cy="2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3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 기능에 대한 의견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5704"/>
          <a:stretch/>
        </p:blipFill>
        <p:spPr>
          <a:xfrm>
            <a:off x="1371598" y="1814358"/>
            <a:ext cx="7019925" cy="2093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386" b="9960"/>
          <a:stretch/>
        </p:blipFill>
        <p:spPr>
          <a:xfrm>
            <a:off x="1371598" y="3854587"/>
            <a:ext cx="7019925" cy="2787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" t="35386" r="78149" b="56486"/>
          <a:stretch/>
        </p:blipFill>
        <p:spPr>
          <a:xfrm>
            <a:off x="8391523" y="6125839"/>
            <a:ext cx="1534142" cy="4961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89978" r="80534"/>
          <a:stretch/>
        </p:blipFill>
        <p:spPr>
          <a:xfrm>
            <a:off x="9925665" y="6079632"/>
            <a:ext cx="1366531" cy="61190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487978" y="2734887"/>
            <a:ext cx="354122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02979" y="3405188"/>
            <a:ext cx="321209" cy="4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266527" y="4282501"/>
            <a:ext cx="1667423" cy="4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87978" y="4876326"/>
            <a:ext cx="1215001" cy="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735628" y="5810250"/>
            <a:ext cx="3334053" cy="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545253" y="5492566"/>
            <a:ext cx="2093422" cy="9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702979" y="6421269"/>
            <a:ext cx="2093422" cy="9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 기능에 대한 의견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응답은 제외함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1523" y="2094271"/>
            <a:ext cx="380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 시 문제 여러 개를 한 번에 출력할 수 있도록 개선하면 좋을 것이라는 의견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93807"/>
          <a:stretch/>
        </p:blipFill>
        <p:spPr>
          <a:xfrm>
            <a:off x="1371600" y="1840016"/>
            <a:ext cx="7038975" cy="165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1878"/>
          <a:stretch/>
        </p:blipFill>
        <p:spPr>
          <a:xfrm>
            <a:off x="1352548" y="2024889"/>
            <a:ext cx="7038975" cy="15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프로토타입 시연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설문조사 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목요일 오전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티티이웨어 곽노현 대표님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0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정리된 문서들에 대한 칭찬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드러난 프로젝트의 취약점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/>
              <a:t>Hyperledger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멘토링 일정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7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프로토타입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https://drive.google.com/file/d/1o5DfHTeFJiDsVzFXhg3EUGsgUOq4RDGR/view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3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응답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질문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코딩 테스트를 해보는 사람도 어렵지 않게 이용할 수 있다고 생각하십니까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부분에서 그렇게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느끼셨나요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이유를 작성해 주세요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 기능에서 좋았던 점이나 아쉬웠던 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개선이 필요한 부분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 기능에서 좋았던 점이나 아쉬웠던 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개선이 필요한 부분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5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설문조사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83031"/>
            <a:ext cx="8314772" cy="37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18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435</TotalTime>
  <Words>261</Words>
  <Application>Microsoft Macintosh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</vt:lpstr>
      <vt:lpstr>맑은 고딕</vt:lpstr>
      <vt:lpstr>Franklin Gothic Book</vt:lpstr>
      <vt:lpstr>Crop</vt:lpstr>
      <vt:lpstr>멘토링 보고  중간 프로토타입  1차 설문조사 </vt:lpstr>
      <vt:lpstr>목차</vt:lpstr>
      <vt:lpstr>멘토링 보고</vt:lpstr>
      <vt:lpstr>멘토링 보고</vt:lpstr>
      <vt:lpstr>멘토링 보고</vt:lpstr>
      <vt:lpstr>멘토링 보고</vt:lpstr>
      <vt:lpstr>중간 프로토타입 시연</vt:lpstr>
      <vt:lpstr>1차 설문조사 결과</vt:lpstr>
      <vt:lpstr>1차 설문조사 결과</vt:lpstr>
      <vt:lpstr>1차 설문조사 결과</vt:lpstr>
      <vt:lpstr>1차 설문조사 결과</vt:lpstr>
      <vt:lpstr>1차 설문조사 결과</vt:lpstr>
      <vt:lpstr>1차 설문조사 결과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AnYeong Lee</cp:lastModifiedBy>
  <cp:revision>37</cp:revision>
  <dcterms:created xsi:type="dcterms:W3CDTF">2020-05-01T09:57:49Z</dcterms:created>
  <dcterms:modified xsi:type="dcterms:W3CDTF">2020-05-22T18:21:04Z</dcterms:modified>
</cp:coreProperties>
</file>