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74" r:id="rId7"/>
    <p:sldId id="275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/>
    <p:restoredTop sz="77821"/>
  </p:normalViewPr>
  <p:slideViewPr>
    <p:cSldViewPr snapToGrid="0" snapToObjects="1">
      <p:cViewPr varScale="1">
        <p:scale>
          <a:sx n="84" d="100"/>
          <a:sy n="8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B06A9-9E03-9E4A-942D-606351B0D0D6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1F2BE-76D2-0E46-A093-EB16D03C02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95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우리가 왜 이 솔루션을 선택했는가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: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584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61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978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98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1788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8647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68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349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998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82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304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5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53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763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06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617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475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13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484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014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39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187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63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59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643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7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0AE0A1-7CF2-8541-86C1-21ABBC00B897}" type="datetimeFigureOut">
              <a:rPr kumimoji="1" lang="ko-KR" altLang="en-US" smtClean="0"/>
              <a:t>2020. 4. 14.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505CE0-78A7-1845-92E6-A6F0AF3353F5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25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A2AE-4CED-DF41-858B-E1388D036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>
                <a:latin typeface="+mn-lt"/>
              </a:rPr>
              <a:t>종합설계</a:t>
            </a:r>
            <a:br>
              <a:rPr kumimoji="1" lang="en-US" altLang="ko-KR" b="1" dirty="0">
                <a:latin typeface="+mn-lt"/>
              </a:rPr>
            </a:br>
            <a:r>
              <a:rPr kumimoji="1" lang="ko-KR" altLang="en-US" b="1" dirty="0" err="1">
                <a:latin typeface="+mn-lt"/>
              </a:rPr>
              <a:t>김오이</a:t>
            </a:r>
            <a:r>
              <a:rPr kumimoji="1" lang="ko-KR" altLang="en-US" b="1" dirty="0">
                <a:latin typeface="+mn-lt"/>
              </a:rPr>
              <a:t> 조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D5D1DB-594C-4B4F-A2D4-C6D03C1DD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/>
              <a:t>201600007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이안영</a:t>
            </a:r>
            <a:endParaRPr kumimoji="1" lang="en-US" altLang="ko-KR" dirty="0"/>
          </a:p>
          <a:p>
            <a:r>
              <a:rPr kumimoji="1" lang="en-US" altLang="ko-KR" dirty="0"/>
              <a:t>201701994</a:t>
            </a:r>
            <a:r>
              <a:rPr kumimoji="1" lang="ko-KR" altLang="en-US" dirty="0"/>
              <a:t> 김재인</a:t>
            </a:r>
            <a:endParaRPr kumimoji="1" lang="en-US" altLang="ko-KR" dirty="0"/>
          </a:p>
          <a:p>
            <a:r>
              <a:rPr kumimoji="1" lang="en-US" altLang="ko-KR" dirty="0"/>
              <a:t>201702040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오지원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5D9FE-970D-F644-8A38-060C2F7E3561}"/>
              </a:ext>
            </a:extLst>
          </p:cNvPr>
          <p:cNvSpPr txBox="1"/>
          <p:nvPr/>
        </p:nvSpPr>
        <p:spPr>
          <a:xfrm>
            <a:off x="4888119" y="1371300"/>
            <a:ext cx="2415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Solution &amp; Prototype</a:t>
            </a:r>
          </a:p>
          <a:p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86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/>
              <a:t>F</a:t>
            </a:r>
            <a:r>
              <a:rPr kumimoji="1" lang="ko-KR" altLang="en-US" dirty="0">
                <a:solidFill>
                  <a:schemeClr val="tx1"/>
                </a:solidFill>
              </a:rPr>
              <a:t>사이트 접속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비밀번호가 기억이 </a:t>
            </a:r>
            <a:r>
              <a:rPr kumimoji="1" lang="ko-KR" altLang="en-US" dirty="0" err="1">
                <a:solidFill>
                  <a:schemeClr val="tx1"/>
                </a:solidFill>
              </a:rPr>
              <a:t>안나세요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4800600" y="2545080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ID: </a:t>
            </a:r>
            <a:r>
              <a:rPr kumimoji="1" lang="en-US" altLang="ko-KR" dirty="0" err="1">
                <a:solidFill>
                  <a:schemeClr val="tx1"/>
                </a:solidFill>
              </a:rPr>
              <a:t>jamjamjongseol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A2A98F1-9EFA-694D-90C8-6E327DB13F57}"/>
              </a:ext>
            </a:extLst>
          </p:cNvPr>
          <p:cNvSpPr/>
          <p:nvPr/>
        </p:nvSpPr>
        <p:spPr>
          <a:xfrm>
            <a:off x="4800600" y="3381375"/>
            <a:ext cx="2743200" cy="5581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PW:***********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6DFE044-1A93-E84E-B45D-E620625144F1}"/>
              </a:ext>
            </a:extLst>
          </p:cNvPr>
          <p:cNvSpPr/>
          <p:nvPr/>
        </p:nvSpPr>
        <p:spPr>
          <a:xfrm>
            <a:off x="4800600" y="4385310"/>
            <a:ext cx="13411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로그인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AE99A61-6256-5D4D-BF8F-593AE0FBFF3C}"/>
              </a:ext>
            </a:extLst>
          </p:cNvPr>
          <p:cNvSpPr/>
          <p:nvPr/>
        </p:nvSpPr>
        <p:spPr>
          <a:xfrm>
            <a:off x="6202680" y="4385310"/>
            <a:ext cx="13411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회원가입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홍길동 님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환영합니다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4392930" y="1691640"/>
            <a:ext cx="3497580" cy="480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Main Page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6DFE044-1A93-E84E-B45D-E620625144F1}"/>
              </a:ext>
            </a:extLst>
          </p:cNvPr>
          <p:cNvSpPr/>
          <p:nvPr/>
        </p:nvSpPr>
        <p:spPr>
          <a:xfrm>
            <a:off x="4800600" y="2975609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My Page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AE99A61-6256-5D4D-BF8F-593AE0FBFF3C}"/>
              </a:ext>
            </a:extLst>
          </p:cNvPr>
          <p:cNvSpPr/>
          <p:nvPr/>
        </p:nvSpPr>
        <p:spPr>
          <a:xfrm>
            <a:off x="5471160" y="5180168"/>
            <a:ext cx="13411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로그아웃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B3AD1C8-02DB-2D4D-96E8-B3090C17D32C}"/>
              </a:ext>
            </a:extLst>
          </p:cNvPr>
          <p:cNvSpPr/>
          <p:nvPr/>
        </p:nvSpPr>
        <p:spPr>
          <a:xfrm>
            <a:off x="4770120" y="3665694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문제 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51A9BE9-F8F7-7740-8B52-D161834A1E3A}"/>
              </a:ext>
            </a:extLst>
          </p:cNvPr>
          <p:cNvSpPr/>
          <p:nvPr/>
        </p:nvSpPr>
        <p:spPr>
          <a:xfrm>
            <a:off x="4770120" y="4371974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내가 푼 문제 보기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4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문제 목록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문제 번호 </a:t>
            </a:r>
            <a:r>
              <a:rPr kumimoji="1" lang="en-US" altLang="ko-KR" sz="1200" dirty="0">
                <a:solidFill>
                  <a:schemeClr val="tx1"/>
                </a:solidFill>
              </a:rPr>
              <a:t>	</a:t>
            </a:r>
            <a:r>
              <a:rPr kumimoji="1" lang="ko-KR" altLang="en-US" sz="1200" dirty="0">
                <a:solidFill>
                  <a:schemeClr val="tx1"/>
                </a:solidFill>
              </a:rPr>
              <a:t>제목</a:t>
            </a:r>
            <a:r>
              <a:rPr kumimoji="1" lang="en-US" altLang="ko-KR" dirty="0">
                <a:solidFill>
                  <a:schemeClr val="tx1"/>
                </a:solidFill>
              </a:rPr>
              <a:t>			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3962400" y="2683193"/>
            <a:ext cx="44272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0001	</a:t>
            </a:r>
            <a:r>
              <a:rPr kumimoji="1" lang="ko-KR" altLang="en-US" dirty="0">
                <a:solidFill>
                  <a:schemeClr val="tx1"/>
                </a:solidFill>
              </a:rPr>
              <a:t>고양이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문제 풀기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D54BF46-F76D-7845-BD44-FC81FEA73403}"/>
              </a:ext>
            </a:extLst>
          </p:cNvPr>
          <p:cNvSpPr/>
          <p:nvPr/>
        </p:nvSpPr>
        <p:spPr>
          <a:xfrm>
            <a:off x="3958590" y="3278028"/>
            <a:ext cx="44272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0002	</a:t>
            </a:r>
            <a:r>
              <a:rPr kumimoji="1" lang="ko-KR" altLang="en-US" dirty="0">
                <a:solidFill>
                  <a:schemeClr val="tx1"/>
                </a:solidFill>
              </a:rPr>
              <a:t>강아지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문제 풀기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4C5EB8D-6265-7848-B22C-6E3A0EDC9818}"/>
              </a:ext>
            </a:extLst>
          </p:cNvPr>
          <p:cNvSpPr/>
          <p:nvPr/>
        </p:nvSpPr>
        <p:spPr>
          <a:xfrm>
            <a:off x="3958590" y="3872863"/>
            <a:ext cx="44272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0003	HelloWorld	</a:t>
            </a:r>
            <a:r>
              <a:rPr kumimoji="1" lang="ko-KR" altLang="en-US" dirty="0">
                <a:solidFill>
                  <a:schemeClr val="tx1"/>
                </a:solidFill>
              </a:rPr>
              <a:t>문제 풀기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3E2C521-95A5-D64C-A589-EAB305A591C3}"/>
              </a:ext>
            </a:extLst>
          </p:cNvPr>
          <p:cNvSpPr/>
          <p:nvPr/>
        </p:nvSpPr>
        <p:spPr>
          <a:xfrm>
            <a:off x="3958590" y="4445794"/>
            <a:ext cx="44272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0004	</a:t>
            </a:r>
            <a:r>
              <a:rPr kumimoji="1" lang="ko-KR" altLang="en-US" dirty="0">
                <a:solidFill>
                  <a:schemeClr val="tx1"/>
                </a:solidFill>
              </a:rPr>
              <a:t>동전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문제 풀기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D6ADE56-B3D6-314F-AA68-0AD245819F66}"/>
              </a:ext>
            </a:extLst>
          </p:cNvPr>
          <p:cNvSpPr/>
          <p:nvPr/>
        </p:nvSpPr>
        <p:spPr>
          <a:xfrm>
            <a:off x="5219700" y="5269228"/>
            <a:ext cx="19050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메인 페이지로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1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“HelloWorld</a:t>
            </a:r>
            <a:r>
              <a:rPr kumimoji="1" lang="ko-KR" altLang="en-US" dirty="0">
                <a:solidFill>
                  <a:schemeClr val="tx1"/>
                </a:solidFill>
              </a:rPr>
              <a:t>＂</a:t>
            </a:r>
            <a:r>
              <a:rPr kumimoji="1" lang="ko-KR" altLang="en-US" dirty="0" err="1">
                <a:solidFill>
                  <a:schemeClr val="tx1"/>
                </a:solidFill>
              </a:rPr>
              <a:t>를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</a:rPr>
              <a:t>출력하시오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4392930" y="1691640"/>
            <a:ext cx="3497580" cy="423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문제 번호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0003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6DFE044-1A93-E84E-B45D-E620625144F1}"/>
              </a:ext>
            </a:extLst>
          </p:cNvPr>
          <p:cNvSpPr/>
          <p:nvPr/>
        </p:nvSpPr>
        <p:spPr>
          <a:xfrm>
            <a:off x="4770120" y="2416490"/>
            <a:ext cx="838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입력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51A9BE9-F8F7-7740-8B52-D161834A1E3A}"/>
              </a:ext>
            </a:extLst>
          </p:cNvPr>
          <p:cNvSpPr/>
          <p:nvPr/>
        </p:nvSpPr>
        <p:spPr>
          <a:xfrm>
            <a:off x="5661660" y="2416490"/>
            <a:ext cx="1912620" cy="5124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없음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2CF90E6-0246-FF4C-B108-171EB0C5BA7C}"/>
              </a:ext>
            </a:extLst>
          </p:cNvPr>
          <p:cNvSpPr/>
          <p:nvPr/>
        </p:nvSpPr>
        <p:spPr>
          <a:xfrm>
            <a:off x="4785360" y="3021329"/>
            <a:ext cx="838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출력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DD4C66B-203E-184E-B998-E9F3E443DE9A}"/>
              </a:ext>
            </a:extLst>
          </p:cNvPr>
          <p:cNvSpPr/>
          <p:nvPr/>
        </p:nvSpPr>
        <p:spPr>
          <a:xfrm>
            <a:off x="5661660" y="3021329"/>
            <a:ext cx="1912620" cy="5124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HelloWorld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70791C1-9F16-7443-86E1-2417D38483E5}"/>
              </a:ext>
            </a:extLst>
          </p:cNvPr>
          <p:cNvSpPr/>
          <p:nvPr/>
        </p:nvSpPr>
        <p:spPr>
          <a:xfrm>
            <a:off x="4008120" y="4068128"/>
            <a:ext cx="4404360" cy="18449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r>
              <a:rPr kumimoji="1" lang="en-US" altLang="ko-KR" sz="1000" dirty="0">
                <a:solidFill>
                  <a:schemeClr val="tx1"/>
                </a:solidFill>
              </a:rPr>
              <a:t>#include&lt;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stdio.h</a:t>
            </a:r>
            <a:r>
              <a:rPr kumimoji="1"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2	</a:t>
            </a:r>
          </a:p>
          <a:p>
            <a:pPr marL="228600" indent="-228600">
              <a:buAutoNum type="arabicPlain" startAt="3"/>
            </a:pPr>
            <a:r>
              <a:rPr kumimoji="1" lang="en-US" altLang="ko-KR" sz="1000" dirty="0" err="1">
                <a:solidFill>
                  <a:schemeClr val="tx1"/>
                </a:solidFill>
              </a:rPr>
              <a:t>int</a:t>
            </a:r>
            <a:r>
              <a:rPr kumimoji="1" lang="en-US" altLang="ko-KR" sz="1000" dirty="0">
                <a:solidFill>
                  <a:schemeClr val="tx1"/>
                </a:solidFill>
              </a:rPr>
              <a:t> main(void){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4</a:t>
            </a:r>
          </a:p>
          <a:p>
            <a:pPr marL="228600" indent="-228600">
              <a:buAutoNum type="arabicPlain" startAt="5"/>
            </a:pPr>
            <a:r>
              <a:rPr kumimoji="1" lang="en-US" altLang="ko-KR" sz="1000" dirty="0" err="1">
                <a:solidFill>
                  <a:schemeClr val="tx1"/>
                </a:solidFill>
              </a:rPr>
              <a:t>printf</a:t>
            </a:r>
            <a:r>
              <a:rPr kumimoji="1" lang="en-US" altLang="ko-KR" sz="1000" dirty="0">
                <a:solidFill>
                  <a:schemeClr val="tx1"/>
                </a:solidFill>
              </a:rPr>
              <a:t>(“HelloWorld”);</a:t>
            </a:r>
          </a:p>
          <a:p>
            <a:pPr marL="228600" indent="-228600">
              <a:buFontTx/>
              <a:buAutoNum type="arabicPlain" startAt="6"/>
            </a:pPr>
            <a:r>
              <a:rPr kumimoji="1" lang="en-US" altLang="ko-KR" sz="1000" dirty="0">
                <a:solidFill>
                  <a:schemeClr val="tx1"/>
                </a:solidFill>
              </a:rPr>
              <a:t>return 0;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7</a:t>
            </a:r>
          </a:p>
          <a:p>
            <a:pPr marL="228600" indent="-228600">
              <a:buAutoNum type="arabicPlain" startAt="8"/>
            </a:pPr>
            <a:r>
              <a:rPr kumimoji="1"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9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10</a:t>
            </a:r>
          </a:p>
          <a:p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EDEF19-2E70-6445-B4EC-A90B1CAB671B}"/>
              </a:ext>
            </a:extLst>
          </p:cNvPr>
          <p:cNvSpPr/>
          <p:nvPr/>
        </p:nvSpPr>
        <p:spPr>
          <a:xfrm>
            <a:off x="8046720" y="4083844"/>
            <a:ext cx="182880" cy="1722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3F56FBE-A30F-D540-98DE-A96EB29D4730}"/>
              </a:ext>
            </a:extLst>
          </p:cNvPr>
          <p:cNvSpPr/>
          <p:nvPr/>
        </p:nvSpPr>
        <p:spPr>
          <a:xfrm>
            <a:off x="8046720" y="4083844"/>
            <a:ext cx="182880" cy="18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7700DCD-B9B6-9249-B2B8-261D1C1A51E0}"/>
              </a:ext>
            </a:extLst>
          </p:cNvPr>
          <p:cNvSpPr/>
          <p:nvPr/>
        </p:nvSpPr>
        <p:spPr>
          <a:xfrm>
            <a:off x="4785360" y="3572828"/>
            <a:ext cx="128778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저장하기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9F21E62-611C-A643-AE62-2206CBE70C0A}"/>
              </a:ext>
            </a:extLst>
          </p:cNvPr>
          <p:cNvSpPr/>
          <p:nvPr/>
        </p:nvSpPr>
        <p:spPr>
          <a:xfrm>
            <a:off x="6172200" y="3572828"/>
            <a:ext cx="128778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뒤로가기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축하드립니다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제출에 성공하였습니다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51A9BE9-F8F7-7740-8B52-D161834A1E3A}"/>
              </a:ext>
            </a:extLst>
          </p:cNvPr>
          <p:cNvSpPr/>
          <p:nvPr/>
        </p:nvSpPr>
        <p:spPr>
          <a:xfrm>
            <a:off x="4800600" y="3770947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증명서 발급하러 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1DACF14-BD7D-084F-AD68-7C6E06723234}"/>
              </a:ext>
            </a:extLst>
          </p:cNvPr>
          <p:cNvSpPr/>
          <p:nvPr/>
        </p:nvSpPr>
        <p:spPr>
          <a:xfrm>
            <a:off x="4800600" y="4455317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메인페이지로 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0A23742-F87F-0344-AAAB-B43D3095B819}"/>
              </a:ext>
            </a:extLst>
          </p:cNvPr>
          <p:cNvSpPr/>
          <p:nvPr/>
        </p:nvSpPr>
        <p:spPr>
          <a:xfrm>
            <a:off x="4800600" y="5139687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문제 목록으로 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1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아쉽습니다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제출에 실패하였습니다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51A9BE9-F8F7-7740-8B52-D161834A1E3A}"/>
              </a:ext>
            </a:extLst>
          </p:cNvPr>
          <p:cNvSpPr/>
          <p:nvPr/>
        </p:nvSpPr>
        <p:spPr>
          <a:xfrm>
            <a:off x="4800600" y="3618547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다시 살펴보기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1DACF14-BD7D-084F-AD68-7C6E06723234}"/>
              </a:ext>
            </a:extLst>
          </p:cNvPr>
          <p:cNvSpPr/>
          <p:nvPr/>
        </p:nvSpPr>
        <p:spPr>
          <a:xfrm>
            <a:off x="4800600" y="4302917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메인페이지로 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0A23742-F87F-0344-AAAB-B43D3095B819}"/>
              </a:ext>
            </a:extLst>
          </p:cNvPr>
          <p:cNvSpPr/>
          <p:nvPr/>
        </p:nvSpPr>
        <p:spPr>
          <a:xfrm>
            <a:off x="4800600" y="4987287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문제 목록으로 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7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내가 푼 문제 목록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문제 번호 </a:t>
            </a:r>
            <a:r>
              <a:rPr kumimoji="1" lang="en-US" altLang="ko-KR" sz="1200" dirty="0">
                <a:solidFill>
                  <a:schemeClr val="tx1"/>
                </a:solidFill>
              </a:rPr>
              <a:t>	</a:t>
            </a:r>
            <a:r>
              <a:rPr kumimoji="1" lang="ko-KR" altLang="en-US" sz="1200" dirty="0">
                <a:solidFill>
                  <a:schemeClr val="tx1"/>
                </a:solidFill>
              </a:rPr>
              <a:t>제목</a:t>
            </a:r>
            <a:r>
              <a:rPr kumimoji="1" lang="en-US" altLang="ko-KR" sz="1200" dirty="0">
                <a:solidFill>
                  <a:schemeClr val="tx1"/>
                </a:solidFill>
              </a:rPr>
              <a:t>	</a:t>
            </a:r>
            <a:r>
              <a:rPr kumimoji="1" lang="ko-KR" altLang="en-US" sz="1200" dirty="0">
                <a:solidFill>
                  <a:schemeClr val="tx1"/>
                </a:solidFill>
              </a:rPr>
              <a:t>성공여부</a:t>
            </a:r>
            <a:r>
              <a:rPr kumimoji="1" lang="en-US" altLang="ko-KR" dirty="0">
                <a:solidFill>
                  <a:schemeClr val="tx1"/>
                </a:solidFill>
              </a:rPr>
              <a:t>				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3962400" y="2683193"/>
            <a:ext cx="44272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0001	</a:t>
            </a:r>
            <a:r>
              <a:rPr kumimoji="1" lang="ko-KR" altLang="en-US" dirty="0">
                <a:solidFill>
                  <a:schemeClr val="tx1"/>
                </a:solidFill>
              </a:rPr>
              <a:t>고양이</a:t>
            </a:r>
            <a:r>
              <a:rPr kumimoji="1" lang="en-US" altLang="ko-KR" dirty="0">
                <a:solidFill>
                  <a:schemeClr val="tx1"/>
                </a:solidFill>
              </a:rPr>
              <a:t>	</a:t>
            </a:r>
            <a:r>
              <a:rPr kumimoji="1" lang="ko-KR" altLang="en-US" dirty="0">
                <a:solidFill>
                  <a:srgbClr val="00B050"/>
                </a:solidFill>
              </a:rPr>
              <a:t>성공</a:t>
            </a:r>
            <a:r>
              <a:rPr kumimoji="1" lang="en-US" altLang="ko-KR" dirty="0">
                <a:solidFill>
                  <a:srgbClr val="00B050"/>
                </a:solidFill>
              </a:rPr>
              <a:t>	</a:t>
            </a:r>
            <a:r>
              <a:rPr kumimoji="1" lang="ko-KR" altLang="en-US" b="1" dirty="0">
                <a:solidFill>
                  <a:srgbClr val="0070C0"/>
                </a:solidFill>
              </a:rPr>
              <a:t>증명서   발급</a:t>
            </a:r>
            <a:r>
              <a:rPr kumimoji="1" lang="en-US" altLang="ko-KR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D54BF46-F76D-7845-BD44-FC81FEA73403}"/>
              </a:ext>
            </a:extLst>
          </p:cNvPr>
          <p:cNvSpPr/>
          <p:nvPr/>
        </p:nvSpPr>
        <p:spPr>
          <a:xfrm>
            <a:off x="3958590" y="3278028"/>
            <a:ext cx="44272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0002	</a:t>
            </a:r>
            <a:r>
              <a:rPr kumimoji="1" lang="ko-KR" altLang="en-US" dirty="0">
                <a:solidFill>
                  <a:schemeClr val="tx1"/>
                </a:solidFill>
              </a:rPr>
              <a:t>강아지</a:t>
            </a:r>
            <a:r>
              <a:rPr kumimoji="1" lang="en-US" altLang="ko-KR" dirty="0">
                <a:solidFill>
                  <a:schemeClr val="tx1"/>
                </a:solidFill>
              </a:rPr>
              <a:t>	</a:t>
            </a:r>
            <a:r>
              <a:rPr kumimoji="1" lang="ko-KR" altLang="en-US" dirty="0">
                <a:solidFill>
                  <a:srgbClr val="FF0000"/>
                </a:solidFill>
              </a:rPr>
              <a:t>실패</a:t>
            </a:r>
            <a:r>
              <a:rPr kumimoji="1" lang="en-US" altLang="ko-KR" dirty="0">
                <a:solidFill>
                  <a:schemeClr val="tx1"/>
                </a:solidFill>
              </a:rPr>
              <a:t>	</a:t>
            </a:r>
            <a:r>
              <a:rPr kumimoji="1" lang="ko-KR" altLang="en-US" b="1" dirty="0">
                <a:solidFill>
                  <a:srgbClr val="0070C0"/>
                </a:solidFill>
              </a:rPr>
              <a:t>실패이유확인</a:t>
            </a:r>
            <a:endParaRPr kumimoji="1"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4C5EB8D-6265-7848-B22C-6E3A0EDC9818}"/>
              </a:ext>
            </a:extLst>
          </p:cNvPr>
          <p:cNvSpPr/>
          <p:nvPr/>
        </p:nvSpPr>
        <p:spPr>
          <a:xfrm>
            <a:off x="3958590" y="3872863"/>
            <a:ext cx="44272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0003	</a:t>
            </a:r>
            <a:r>
              <a:rPr kumimoji="1" lang="en-US" altLang="ko-KR" sz="1200" dirty="0">
                <a:solidFill>
                  <a:schemeClr val="tx1"/>
                </a:solidFill>
              </a:rPr>
              <a:t>HelloWorld</a:t>
            </a:r>
            <a:r>
              <a:rPr kumimoji="1" lang="en-US" altLang="ko-KR" dirty="0">
                <a:solidFill>
                  <a:schemeClr val="tx1"/>
                </a:solidFill>
              </a:rPr>
              <a:t>	</a:t>
            </a:r>
            <a:r>
              <a:rPr kumimoji="1" lang="ko-KR" altLang="en-US" dirty="0">
                <a:solidFill>
                  <a:srgbClr val="00B050"/>
                </a:solidFill>
              </a:rPr>
              <a:t>성공</a:t>
            </a:r>
            <a:r>
              <a:rPr kumimoji="1" lang="en-US" altLang="ko-KR" dirty="0">
                <a:solidFill>
                  <a:srgbClr val="00B050"/>
                </a:solidFill>
              </a:rPr>
              <a:t>	</a:t>
            </a:r>
            <a:r>
              <a:rPr kumimoji="1" lang="ko-KR" altLang="en-US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>
                <a:solidFill>
                  <a:srgbClr val="0070C0"/>
                </a:solidFill>
              </a:rPr>
              <a:t>증명서   발급 </a:t>
            </a:r>
            <a:r>
              <a:rPr kumimoji="1" lang="en-US" altLang="ko-KR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3E2C521-95A5-D64C-A589-EAB305A591C3}"/>
              </a:ext>
            </a:extLst>
          </p:cNvPr>
          <p:cNvSpPr/>
          <p:nvPr/>
        </p:nvSpPr>
        <p:spPr>
          <a:xfrm>
            <a:off x="3958590" y="4445794"/>
            <a:ext cx="44272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0004	</a:t>
            </a:r>
            <a:r>
              <a:rPr kumimoji="1" lang="ko-KR" altLang="en-US" dirty="0">
                <a:solidFill>
                  <a:schemeClr val="tx1"/>
                </a:solidFill>
              </a:rPr>
              <a:t>동전</a:t>
            </a:r>
            <a:r>
              <a:rPr kumimoji="1" lang="en-US" altLang="ko-KR" dirty="0">
                <a:solidFill>
                  <a:schemeClr val="tx1"/>
                </a:solidFill>
              </a:rPr>
              <a:t>	</a:t>
            </a:r>
            <a:r>
              <a:rPr kumimoji="1" lang="ko-KR" altLang="en-US" dirty="0">
                <a:solidFill>
                  <a:srgbClr val="00B050"/>
                </a:solidFill>
              </a:rPr>
              <a:t>성공</a:t>
            </a:r>
            <a:r>
              <a:rPr kumimoji="1" lang="en-US" altLang="ko-KR" dirty="0">
                <a:solidFill>
                  <a:srgbClr val="00B050"/>
                </a:solidFill>
              </a:rPr>
              <a:t>	</a:t>
            </a:r>
            <a:r>
              <a:rPr kumimoji="1" lang="ko-KR" altLang="en-US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>
                <a:solidFill>
                  <a:srgbClr val="0070C0"/>
                </a:solidFill>
              </a:rPr>
              <a:t>증명서   발급 </a:t>
            </a:r>
            <a:r>
              <a:rPr kumimoji="1" lang="en-US" altLang="ko-KR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D6ADE56-B3D6-314F-AA68-0AD245819F66}"/>
              </a:ext>
            </a:extLst>
          </p:cNvPr>
          <p:cNvSpPr/>
          <p:nvPr/>
        </p:nvSpPr>
        <p:spPr>
          <a:xfrm>
            <a:off x="5219700" y="5269228"/>
            <a:ext cx="19050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메인 페이지로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2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4398645" y="2115027"/>
            <a:ext cx="3547110" cy="423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0002</a:t>
            </a:r>
            <a:r>
              <a:rPr kumimoji="1" lang="ko-KR" altLang="en-US" dirty="0">
                <a:solidFill>
                  <a:schemeClr val="tx1"/>
                </a:solidFill>
              </a:rPr>
              <a:t>번 강아지 문제의 실패 이유 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6DFE044-1A93-E84E-B45D-E620625144F1}"/>
              </a:ext>
            </a:extLst>
          </p:cNvPr>
          <p:cNvSpPr/>
          <p:nvPr/>
        </p:nvSpPr>
        <p:spPr>
          <a:xfrm>
            <a:off x="4398645" y="2970846"/>
            <a:ext cx="3505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결과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F603093-0A2A-E145-950B-5BCD34521E97}"/>
              </a:ext>
            </a:extLst>
          </p:cNvPr>
          <p:cNvSpPr/>
          <p:nvPr/>
        </p:nvSpPr>
        <p:spPr>
          <a:xfrm>
            <a:off x="4398645" y="3715697"/>
            <a:ext cx="3505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Compile error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A48B283-3329-1447-A575-F3388B1355DF}"/>
              </a:ext>
            </a:extLst>
          </p:cNvPr>
          <p:cNvSpPr/>
          <p:nvPr/>
        </p:nvSpPr>
        <p:spPr>
          <a:xfrm>
            <a:off x="4419600" y="4439123"/>
            <a:ext cx="3505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상세 이유 보러 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FE2FFB-A54C-1E46-B91B-D5A96FB0FFCB}"/>
              </a:ext>
            </a:extLst>
          </p:cNvPr>
          <p:cNvSpPr/>
          <p:nvPr/>
        </p:nvSpPr>
        <p:spPr>
          <a:xfrm>
            <a:off x="4398645" y="5127307"/>
            <a:ext cx="1758315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메인 페이지로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C0FF570-359A-C246-990F-DE6B64791FC1}"/>
              </a:ext>
            </a:extLst>
          </p:cNvPr>
          <p:cNvSpPr/>
          <p:nvPr/>
        </p:nvSpPr>
        <p:spPr>
          <a:xfrm>
            <a:off x="6286500" y="5127307"/>
            <a:ext cx="1617345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뒤로 가기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6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rgbClr val="FF0000"/>
                </a:solidFill>
              </a:rPr>
              <a:t>컴파일 에러 감지</a:t>
            </a:r>
            <a:r>
              <a:rPr kumimoji="1" lang="en-US" altLang="ko-KR" dirty="0">
                <a:solidFill>
                  <a:srgbClr val="FF0000"/>
                </a:solidFill>
              </a:rPr>
              <a:t>!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5</a:t>
            </a:r>
            <a:r>
              <a:rPr kumimoji="1" lang="ko-KR" altLang="en-US" dirty="0">
                <a:solidFill>
                  <a:schemeClr val="tx1"/>
                </a:solidFill>
              </a:rPr>
              <a:t> 라인에서 에러 감지</a:t>
            </a:r>
            <a:r>
              <a:rPr kumimoji="1" lang="en-US" altLang="ko-KR" dirty="0">
                <a:solidFill>
                  <a:schemeClr val="tx1"/>
                </a:solidFill>
              </a:rPr>
              <a:t>!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4392930" y="1691640"/>
            <a:ext cx="3497580" cy="423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0002</a:t>
            </a:r>
            <a:r>
              <a:rPr kumimoji="1" lang="ko-KR" altLang="en-US" dirty="0">
                <a:solidFill>
                  <a:schemeClr val="tx1"/>
                </a:solidFill>
              </a:rPr>
              <a:t>번의 실패 이유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70791C1-9F16-7443-86E1-2417D38483E5}"/>
              </a:ext>
            </a:extLst>
          </p:cNvPr>
          <p:cNvSpPr/>
          <p:nvPr/>
        </p:nvSpPr>
        <p:spPr>
          <a:xfrm>
            <a:off x="4008120" y="4068128"/>
            <a:ext cx="4404360" cy="18449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r>
              <a:rPr kumimoji="1" lang="en-US" altLang="ko-KR" sz="1000" dirty="0">
                <a:solidFill>
                  <a:schemeClr val="tx1"/>
                </a:solidFill>
              </a:rPr>
              <a:t>#include&lt;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stdio.h</a:t>
            </a:r>
            <a:r>
              <a:rPr kumimoji="1"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2	</a:t>
            </a:r>
          </a:p>
          <a:p>
            <a:pPr marL="228600" indent="-228600">
              <a:buAutoNum type="arabicPlain" startAt="3"/>
            </a:pPr>
            <a:r>
              <a:rPr kumimoji="1" lang="en-US" altLang="ko-KR" sz="1000" dirty="0" err="1">
                <a:solidFill>
                  <a:schemeClr val="tx1"/>
                </a:solidFill>
              </a:rPr>
              <a:t>int</a:t>
            </a:r>
            <a:r>
              <a:rPr kumimoji="1" lang="en-US" altLang="ko-KR" sz="1000" dirty="0">
                <a:solidFill>
                  <a:schemeClr val="tx1"/>
                </a:solidFill>
              </a:rPr>
              <a:t> main(void){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4</a:t>
            </a:r>
          </a:p>
          <a:p>
            <a:pPr marL="228600" indent="-228600">
              <a:buAutoNum type="arabicPlain" startAt="5"/>
            </a:pPr>
            <a:r>
              <a:rPr kumimoji="1" lang="en-US" altLang="ko-KR" sz="1000" b="1" dirty="0" err="1">
                <a:solidFill>
                  <a:srgbClr val="FF0000"/>
                </a:solidFill>
              </a:rPr>
              <a:t>prin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(“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강아지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”);</a:t>
            </a:r>
          </a:p>
          <a:p>
            <a:pPr marL="228600" indent="-228600">
              <a:buFontTx/>
              <a:buAutoNum type="arabicPlain" startAt="6"/>
            </a:pPr>
            <a:r>
              <a:rPr kumimoji="1" lang="en-US" altLang="ko-KR" sz="1000" dirty="0">
                <a:solidFill>
                  <a:schemeClr val="tx1"/>
                </a:solidFill>
              </a:rPr>
              <a:t>return 0;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7</a:t>
            </a:r>
          </a:p>
          <a:p>
            <a:pPr marL="228600" indent="-228600">
              <a:buAutoNum type="arabicPlain" startAt="8"/>
            </a:pPr>
            <a:r>
              <a:rPr kumimoji="1"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9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10</a:t>
            </a:r>
          </a:p>
          <a:p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EDEF19-2E70-6445-B4EC-A90B1CAB671B}"/>
              </a:ext>
            </a:extLst>
          </p:cNvPr>
          <p:cNvSpPr/>
          <p:nvPr/>
        </p:nvSpPr>
        <p:spPr>
          <a:xfrm>
            <a:off x="8046720" y="4083844"/>
            <a:ext cx="182880" cy="1722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3F56FBE-A30F-D540-98DE-A96EB29D4730}"/>
              </a:ext>
            </a:extLst>
          </p:cNvPr>
          <p:cNvSpPr/>
          <p:nvPr/>
        </p:nvSpPr>
        <p:spPr>
          <a:xfrm>
            <a:off x="8046720" y="4083844"/>
            <a:ext cx="182880" cy="18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7700DCD-B9B6-9249-B2B8-261D1C1A51E0}"/>
              </a:ext>
            </a:extLst>
          </p:cNvPr>
          <p:cNvSpPr/>
          <p:nvPr/>
        </p:nvSpPr>
        <p:spPr>
          <a:xfrm>
            <a:off x="4648200" y="3572828"/>
            <a:ext cx="128778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수정하기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9F21E62-611C-A643-AE62-2206CBE70C0A}"/>
              </a:ext>
            </a:extLst>
          </p:cNvPr>
          <p:cNvSpPr/>
          <p:nvPr/>
        </p:nvSpPr>
        <p:spPr>
          <a:xfrm>
            <a:off x="6035040" y="3572828"/>
            <a:ext cx="171831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메인페이지로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25B-E678-E74E-88FE-384E541D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269D9-D36B-3F48-A8E1-30E69F89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kumimoji="1" lang="ko-KR" altLang="en-US" dirty="0"/>
              <a:t>솔루션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스토리보드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프로토타입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763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6BC55-5640-C048-8A88-C7FE808E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제시된 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20FF5-4E0A-0A43-976E-B4191A1B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어떻게 하면 회원가입을 더 간편하게 할 수 있을까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어떻게 하면 완벽한 결과로만 증명서를 발급할 수 있을까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어떻게 하면 자신의 코드에서 틀린 부분을 더 쉽게 알아 볼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96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6BC55-5640-C048-8A88-C7FE808E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선택한 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20FF5-4E0A-0A43-976E-B4191A1B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어떻게 하면 자신의 코드에서 틀린 부분을 더 쉽게 알아 볼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2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58EF-AEBC-5240-88D5-3C26013B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스토리보드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FC4D01-7467-1A44-8328-FB09A157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2171700"/>
            <a:ext cx="9570720" cy="36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3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58EF-AEBC-5240-88D5-3C26013B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스토리보드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CE4BA2-AA46-1B41-9327-706A1A4C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1700"/>
            <a:ext cx="9601200" cy="31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9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58EF-AEBC-5240-88D5-3C26013B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스토리보드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BA9D16-E663-B34E-BAEB-B83E272FF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171700"/>
            <a:ext cx="9601200" cy="40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/>
              <a:t>F</a:t>
            </a:r>
            <a:r>
              <a:rPr kumimoji="1" lang="ko-KR" altLang="en-US" dirty="0">
                <a:solidFill>
                  <a:schemeClr val="tx1"/>
                </a:solidFill>
              </a:rPr>
              <a:t>사이트 접속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4800600" y="2545080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ID: ______________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A2A98F1-9EFA-694D-90C8-6E327DB13F57}"/>
              </a:ext>
            </a:extLst>
          </p:cNvPr>
          <p:cNvSpPr/>
          <p:nvPr/>
        </p:nvSpPr>
        <p:spPr>
          <a:xfrm>
            <a:off x="4800600" y="3381375"/>
            <a:ext cx="2743200" cy="5581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PW:______________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6DFE044-1A93-E84E-B45D-E620625144F1}"/>
              </a:ext>
            </a:extLst>
          </p:cNvPr>
          <p:cNvSpPr/>
          <p:nvPr/>
        </p:nvSpPr>
        <p:spPr>
          <a:xfrm>
            <a:off x="4800600" y="4385310"/>
            <a:ext cx="13411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로그인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AE99A61-6256-5D4D-BF8F-593AE0FBFF3C}"/>
              </a:ext>
            </a:extLst>
          </p:cNvPr>
          <p:cNvSpPr/>
          <p:nvPr/>
        </p:nvSpPr>
        <p:spPr>
          <a:xfrm>
            <a:off x="6202680" y="4385310"/>
            <a:ext cx="13411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회원가입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프로토타입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/>
              <a:t>F</a:t>
            </a:r>
            <a:r>
              <a:rPr kumimoji="1" lang="ko-KR" altLang="en-US" dirty="0">
                <a:solidFill>
                  <a:schemeClr val="tx1"/>
                </a:solidFill>
              </a:rPr>
              <a:t>회원가입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4099560" y="2545080"/>
            <a:ext cx="224028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ID: ______________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A2A98F1-9EFA-694D-90C8-6E327DB13F57}"/>
              </a:ext>
            </a:extLst>
          </p:cNvPr>
          <p:cNvSpPr/>
          <p:nvPr/>
        </p:nvSpPr>
        <p:spPr>
          <a:xfrm>
            <a:off x="4099560" y="3178492"/>
            <a:ext cx="2240280" cy="5581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PW:______________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6DFE044-1A93-E84E-B45D-E620625144F1}"/>
              </a:ext>
            </a:extLst>
          </p:cNvPr>
          <p:cNvSpPr/>
          <p:nvPr/>
        </p:nvSpPr>
        <p:spPr>
          <a:xfrm>
            <a:off x="4800600" y="5116830"/>
            <a:ext cx="13411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로그인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AE99A61-6256-5D4D-BF8F-593AE0FBFF3C}"/>
              </a:ext>
            </a:extLst>
          </p:cNvPr>
          <p:cNvSpPr/>
          <p:nvPr/>
        </p:nvSpPr>
        <p:spPr>
          <a:xfrm>
            <a:off x="6172200" y="5116829"/>
            <a:ext cx="134112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회원가입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E4A1C69-6013-B94C-A4AB-5D5D8D1FEA4D}"/>
              </a:ext>
            </a:extLst>
          </p:cNvPr>
          <p:cNvSpPr/>
          <p:nvPr/>
        </p:nvSpPr>
        <p:spPr>
          <a:xfrm>
            <a:off x="6522720" y="2545080"/>
            <a:ext cx="1219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중복확인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31DB3C5-B694-E24B-A733-04E2F345C8E2}"/>
              </a:ext>
            </a:extLst>
          </p:cNvPr>
          <p:cNvSpPr/>
          <p:nvPr/>
        </p:nvSpPr>
        <p:spPr>
          <a:xfrm>
            <a:off x="4099560" y="3822857"/>
            <a:ext cx="2910840" cy="5581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PW</a:t>
            </a:r>
            <a:r>
              <a:rPr kumimoji="1" lang="ko-KR" altLang="en-US" dirty="0">
                <a:solidFill>
                  <a:schemeClr val="tx1"/>
                </a:solidFill>
              </a:rPr>
              <a:t> 확인</a:t>
            </a:r>
            <a:r>
              <a:rPr kumimoji="1" lang="en-US" altLang="ko-KR" dirty="0">
                <a:solidFill>
                  <a:schemeClr val="tx1"/>
                </a:solidFill>
              </a:rPr>
              <a:t> :______________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F7E5BA3-DCB0-AB48-8A60-F078C79B1619}"/>
              </a:ext>
            </a:extLst>
          </p:cNvPr>
          <p:cNvSpPr/>
          <p:nvPr/>
        </p:nvSpPr>
        <p:spPr>
          <a:xfrm>
            <a:off x="4099560" y="4492703"/>
            <a:ext cx="2209800" cy="5581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E-mail :__________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0F47A78-898D-F949-8085-137EE7DECA9C}"/>
              </a:ext>
            </a:extLst>
          </p:cNvPr>
          <p:cNvSpPr/>
          <p:nvPr/>
        </p:nvSpPr>
        <p:spPr>
          <a:xfrm>
            <a:off x="6720840" y="4515562"/>
            <a:ext cx="150876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B00E42B-2E4F-9741-933A-8E5468366F88}"/>
              </a:ext>
            </a:extLst>
          </p:cNvPr>
          <p:cNvSpPr/>
          <p:nvPr/>
        </p:nvSpPr>
        <p:spPr>
          <a:xfrm>
            <a:off x="6339840" y="4515562"/>
            <a:ext cx="350520" cy="512445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@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1B86689-2D5B-C34C-A4D0-E82B184CA74D}"/>
              </a:ext>
            </a:extLst>
          </p:cNvPr>
          <p:cNvSpPr/>
          <p:nvPr/>
        </p:nvSpPr>
        <p:spPr>
          <a:xfrm>
            <a:off x="7757160" y="4591763"/>
            <a:ext cx="381000" cy="382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987239A1-5D92-7E48-80E2-0174D46255CD}"/>
              </a:ext>
            </a:extLst>
          </p:cNvPr>
          <p:cNvSpPr/>
          <p:nvPr/>
        </p:nvSpPr>
        <p:spPr>
          <a:xfrm rot="10800000">
            <a:off x="7787640" y="4687489"/>
            <a:ext cx="320040" cy="1914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11085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{D562A051-AB63-7F40-A73B-DF210615B8FB}tf10001072</Template>
  <TotalTime>2600</TotalTime>
  <Words>389</Words>
  <Application>Microsoft Macintosh PowerPoint</Application>
  <PresentationFormat>와이드스크린</PresentationFormat>
  <Paragraphs>186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돋움</vt:lpstr>
      <vt:lpstr>맑은 고딕</vt:lpstr>
      <vt:lpstr>Nanum Gothic</vt:lpstr>
      <vt:lpstr>Franklin Gothic Book</vt:lpstr>
      <vt:lpstr>자르기</vt:lpstr>
      <vt:lpstr>종합설계 김오이 조 발표</vt:lpstr>
      <vt:lpstr>목차</vt:lpstr>
      <vt:lpstr>제시된 솔루션</vt:lpstr>
      <vt:lpstr>선택한 솔루션</vt:lpstr>
      <vt:lpstr>스토리보드</vt:lpstr>
      <vt:lpstr>스토리보드</vt:lpstr>
      <vt:lpstr>스토리보드</vt:lpstr>
      <vt:lpstr>프로토타입</vt:lpstr>
      <vt:lpstr>프로토타입</vt:lpstr>
      <vt:lpstr>프로토타입</vt:lpstr>
      <vt:lpstr>프로토타입</vt:lpstr>
      <vt:lpstr>프로토타입</vt:lpstr>
      <vt:lpstr>프로토타입</vt:lpstr>
      <vt:lpstr>프로토타입</vt:lpstr>
      <vt:lpstr>프로토타입</vt:lpstr>
      <vt:lpstr>프로토타입</vt:lpstr>
      <vt:lpstr>프로토타입</vt:lpstr>
      <vt:lpstr>프로토타입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김오이 조 발표</dc:title>
  <dc:creator>AnYeong Lee</dc:creator>
  <cp:lastModifiedBy>AnYeong Lee</cp:lastModifiedBy>
  <cp:revision>21</cp:revision>
  <dcterms:created xsi:type="dcterms:W3CDTF">2020-04-14T06:50:57Z</dcterms:created>
  <dcterms:modified xsi:type="dcterms:W3CDTF">2020-04-16T02:11:17Z</dcterms:modified>
</cp:coreProperties>
</file>