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7" r:id="rId3"/>
    <p:sldId id="283" r:id="rId4"/>
    <p:sldId id="278" r:id="rId5"/>
    <p:sldId id="284" r:id="rId6"/>
    <p:sldId id="285" r:id="rId7"/>
    <p:sldId id="290" r:id="rId8"/>
    <p:sldId id="293" r:id="rId9"/>
    <p:sldId id="291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1"/>
    <p:restoredTop sz="94592"/>
  </p:normalViewPr>
  <p:slideViewPr>
    <p:cSldViewPr snapToGrid="0" snapToObjects="1">
      <p:cViewPr varScale="1">
        <p:scale>
          <a:sx n="70" d="100"/>
          <a:sy n="70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498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125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45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2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17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54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229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06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067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46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44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8569EFB-AB2D-F843-8025-851EA8FC06D4}" type="datetimeFigureOut">
              <a:rPr kumimoji="1" lang="ko-KR" altLang="en-US" smtClean="0"/>
              <a:t>2020-06-10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6428C3-C869-1F43-A63F-346B25BFD0E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46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1961804"/>
            <a:ext cx="8361229" cy="2724976"/>
          </a:xfrm>
        </p:spPr>
        <p:txBody>
          <a:bodyPr/>
          <a:lstStyle/>
          <a:p>
            <a: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4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김오이</a:t>
            </a:r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</a:t>
            </a:r>
            <a: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종합설계</a:t>
            </a:r>
            <a: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최종 발표</a:t>
            </a:r>
            <a: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/>
            </a:r>
            <a:br>
              <a:rPr lang="en-US" altLang="ko-KR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ko-KR" altLang="en-US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737" y="46867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김재인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오지원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이안영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5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part2.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Hyperledger</a:t>
            </a:r>
            <a:endParaRPr lang="en-US" altLang="ko-KR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948873"/>
            <a:ext cx="9601200" cy="39185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HyperLedger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Fabric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Fabcar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예제를 응용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간단하게 푼 문제의 증명서를 발급하고 어떤 정보를 저장하고 있는지에 대한 기본적인 기능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한계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문제풀이 서비스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웹인터페이스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어떻게 연결해서 프로그램을 실행시킬지 방법을 모색 중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 실제로 쓰일 구조로 변경 진행 중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영상 참고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최종 보고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part1.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part2. Hyperledger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8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최종 보고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스프린트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설문조사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43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스프린트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 &amp; Sketch</a:t>
            </a: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졸업프로젝트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Prototype</a:t>
            </a: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설문조사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26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요구사항 명세서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유스케이스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시퀸스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다이어그램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Hyperledger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Hyperledger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43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설문조사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결과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part1.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endParaRPr lang="en-US" altLang="ko-KR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948873"/>
            <a:ext cx="9601200" cy="3918527"/>
          </a:xfrm>
        </p:spPr>
        <p:txBody>
          <a:bodyPr/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Ubuntu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Docker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컨테이너를 이용한 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테스트 웹 페이지 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Hyperledger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과의 연결은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미진행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구성과 작동 원리를 이해하는 단계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5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Prototype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part1.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endParaRPr lang="en-US" altLang="ko-KR" sz="4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948873"/>
            <a:ext cx="9601200" cy="3918527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풀고 제출하기 위해 필요한 과정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영상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7" y="2715461"/>
            <a:ext cx="4682341" cy="36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{D562A051-AB63-7F40-A73B-DF210615B8FB}tf10001072</Template>
  <TotalTime>428</TotalTime>
  <Words>186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Malgun Gothic</vt:lpstr>
      <vt:lpstr>Malgun Gothic</vt:lpstr>
      <vt:lpstr>Franklin Gothic Book</vt:lpstr>
      <vt:lpstr>자르기</vt:lpstr>
      <vt:lpstr> 김오이 조  종합설계1 최종 발표 </vt:lpstr>
      <vt:lpstr>목차</vt:lpstr>
      <vt:lpstr>종합설계1 과제 최종 보고</vt:lpstr>
      <vt:lpstr>디자인 스프린트 </vt:lpstr>
      <vt:lpstr>SE 문서</vt:lpstr>
      <vt:lpstr>멘토링</vt:lpstr>
      <vt:lpstr>사용자 설문조사</vt:lpstr>
      <vt:lpstr>Prototype part1. DOMJudge</vt:lpstr>
      <vt:lpstr>Prototype part1. DOMJudge</vt:lpstr>
      <vt:lpstr>Prototype part2. Hyperledger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김오이 조  종합설계1 최종 발표</dc:title>
  <dc:creator>AnYeong Lee</dc:creator>
  <cp:lastModifiedBy>ohgee98@naver.com</cp:lastModifiedBy>
  <cp:revision>17</cp:revision>
  <dcterms:created xsi:type="dcterms:W3CDTF">2020-06-04T11:32:55Z</dcterms:created>
  <dcterms:modified xsi:type="dcterms:W3CDTF">2020-06-10T12:05:13Z</dcterms:modified>
</cp:coreProperties>
</file>