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5" r:id="rId8"/>
    <p:sldId id="263" r:id="rId9"/>
    <p:sldId id="264" r:id="rId10"/>
    <p:sldId id="266" r:id="rId11"/>
    <p:sldId id="262"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8"/>
    <p:restoredTop sz="94547"/>
  </p:normalViewPr>
  <p:slideViewPr>
    <p:cSldViewPr snapToGrid="0" snapToObjects="1">
      <p:cViewPr varScale="1">
        <p:scale>
          <a:sx n="53" d="100"/>
          <a:sy n="53" d="100"/>
        </p:scale>
        <p:origin x="176"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577C70-AA25-1640-90C8-03005948041B}"/>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FF9F9C7B-37BD-8344-90F9-1472881AF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70056C2C-5C8E-B34A-9425-C7020F8CF39F}"/>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5" name="바닥글 개체 틀 4">
            <a:extLst>
              <a:ext uri="{FF2B5EF4-FFF2-40B4-BE49-F238E27FC236}">
                <a16:creationId xmlns:a16="http://schemas.microsoft.com/office/drawing/2014/main" id="{5C055E8E-0609-744F-8FDF-3F0011D7822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30FD2C2-93D0-0C43-B385-8AB4BD873F77}"/>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2201629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1F9490-EDA5-D244-8ECE-038FBEA940AF}"/>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8407817B-E9BF-3246-9FAB-4682946ACAE7}"/>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B087277F-B8B0-7545-B228-77A0DC07B4C2}"/>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5" name="바닥글 개체 틀 4">
            <a:extLst>
              <a:ext uri="{FF2B5EF4-FFF2-40B4-BE49-F238E27FC236}">
                <a16:creationId xmlns:a16="http://schemas.microsoft.com/office/drawing/2014/main" id="{0BA0A527-8AF9-2143-B77E-F643A454F8C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3862280-9710-F042-A405-D2059D0B7491}"/>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22859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EE1DA4A-3946-EC43-996A-A739F69869FE}"/>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97CFE870-9130-A943-B069-72347F751502}"/>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7A00BC5E-321D-2944-B7E2-40180A1B80D1}"/>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5" name="바닥글 개체 틀 4">
            <a:extLst>
              <a:ext uri="{FF2B5EF4-FFF2-40B4-BE49-F238E27FC236}">
                <a16:creationId xmlns:a16="http://schemas.microsoft.com/office/drawing/2014/main" id="{309593E3-4236-D740-9225-714C0CB58F0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800CC38-45ED-AD46-BB7A-1FC6CFF2A99D}"/>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180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6881F6-367A-5C44-932D-95B69EC0268B}"/>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66D31EE4-0E61-744C-9532-4D6438DC23B1}"/>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C40F9D8F-7F41-9D4F-AF57-1B4207D8DA9F}"/>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5" name="바닥글 개체 틀 4">
            <a:extLst>
              <a:ext uri="{FF2B5EF4-FFF2-40B4-BE49-F238E27FC236}">
                <a16:creationId xmlns:a16="http://schemas.microsoft.com/office/drawing/2014/main" id="{9A99CB39-F2A1-A94F-85B0-16884C944C6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1FE20F2C-FE9B-014E-8893-D414C1D81BB6}"/>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395130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AC880F-C5BE-9647-8AD4-E44DAAD95F56}"/>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DFAAEEF5-5701-124B-B576-F19D1F80A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F802DA6-409A-7446-BA17-0733CCA159E6}"/>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5" name="바닥글 개체 틀 4">
            <a:extLst>
              <a:ext uri="{FF2B5EF4-FFF2-40B4-BE49-F238E27FC236}">
                <a16:creationId xmlns:a16="http://schemas.microsoft.com/office/drawing/2014/main" id="{1107D95C-FF60-DA43-81AC-DD2DF796D0C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C69DF61-16C9-E542-BF1E-6F20A6770B2F}"/>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56182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5DC3AB-1A68-0740-BB1A-258E5CE1AD6F}"/>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1E3806-69B2-874F-B9AD-8112DE7EBDD7}"/>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EF08CAAB-1DC2-9E44-A829-D181BFDA40F3}"/>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08C88056-59E3-8D43-B0A2-AACACABC590A}"/>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6" name="바닥글 개체 틀 5">
            <a:extLst>
              <a:ext uri="{FF2B5EF4-FFF2-40B4-BE49-F238E27FC236}">
                <a16:creationId xmlns:a16="http://schemas.microsoft.com/office/drawing/2014/main" id="{3D9AFC71-67AC-4D40-8778-EE2E5850C6D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382326A0-F7CA-2D48-8FF0-413F97D4DBB2}"/>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117542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3623A1-B02D-184F-B7E9-1B133B143634}"/>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E2D25059-B023-3740-A2C6-A44423C5E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A2606CB-BA6B-7F44-8CDA-2638A25FD994}"/>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DF683A3C-596B-1940-864C-0DDD60530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3AE4DE87-D898-6F4C-849F-9D592FDEFB90}"/>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0272DEB7-07CB-6442-8AF7-1DFA7A881CEE}"/>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8" name="바닥글 개체 틀 7">
            <a:extLst>
              <a:ext uri="{FF2B5EF4-FFF2-40B4-BE49-F238E27FC236}">
                <a16:creationId xmlns:a16="http://schemas.microsoft.com/office/drawing/2014/main" id="{894928FC-459A-6344-8BD7-59AF888D1E24}"/>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A90CB53D-C7B5-6C4E-87F3-00122D042395}"/>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151768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214589-922F-4E43-9DEA-9B5D8ED659A4}"/>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ECE59D2C-DC7A-B84C-8E8B-57A30A45612F}"/>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4" name="바닥글 개체 틀 3">
            <a:extLst>
              <a:ext uri="{FF2B5EF4-FFF2-40B4-BE49-F238E27FC236}">
                <a16:creationId xmlns:a16="http://schemas.microsoft.com/office/drawing/2014/main" id="{FF500F0B-4344-BB40-963D-AFCA0A5E3BD0}"/>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BFDC53F3-98BA-D446-A477-DC5E387C09DD}"/>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130502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E6FD0C4-E0D5-E34A-8A1B-47AAC390452C}"/>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3" name="바닥글 개체 틀 2">
            <a:extLst>
              <a:ext uri="{FF2B5EF4-FFF2-40B4-BE49-F238E27FC236}">
                <a16:creationId xmlns:a16="http://schemas.microsoft.com/office/drawing/2014/main" id="{ECF1D1FF-10E4-D24C-B28A-E4C742DDDB5A}"/>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C3A86F86-085F-244F-9CAD-22E1BA1F0966}"/>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341868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A5B183-B1D8-DD46-8C7F-5E6D2BC65667}"/>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FEBFEC9F-0107-A645-8EEE-AB639CC68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29016DED-4035-F444-8D1A-56C7D12C6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B4CD7AAA-E8D4-F84F-AD4D-DC485911D226}"/>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6" name="바닥글 개체 틀 5">
            <a:extLst>
              <a:ext uri="{FF2B5EF4-FFF2-40B4-BE49-F238E27FC236}">
                <a16:creationId xmlns:a16="http://schemas.microsoft.com/office/drawing/2014/main" id="{93BA044A-52D1-E043-928F-DD74EAAEFF09}"/>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9635AD15-52AD-E340-8F83-4E19B11F1DFE}"/>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97770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D3FF39-4730-9744-96EA-8286ABB3CCF9}"/>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2FDC8B2C-D20D-FF4A-942D-A7E74BAAA3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6050263-BA30-1C48-8ECA-6EEC8AEF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BF00CC75-048F-9C43-BF76-CEFF375192A4}"/>
              </a:ext>
            </a:extLst>
          </p:cNvPr>
          <p:cNvSpPr>
            <a:spLocks noGrp="1"/>
          </p:cNvSpPr>
          <p:nvPr>
            <p:ph type="dt" sz="half" idx="10"/>
          </p:nvPr>
        </p:nvSpPr>
        <p:spPr/>
        <p:txBody>
          <a:bodyPr/>
          <a:lstStyle/>
          <a:p>
            <a:fld id="{D1D662F1-5792-8349-B537-FEFF347FA33E}" type="datetimeFigureOut">
              <a:rPr kumimoji="1" lang="ko-KR" altLang="en-US" smtClean="0"/>
              <a:t>2020. 4. 4.</a:t>
            </a:fld>
            <a:endParaRPr kumimoji="1" lang="ko-KR" altLang="en-US"/>
          </a:p>
        </p:txBody>
      </p:sp>
      <p:sp>
        <p:nvSpPr>
          <p:cNvPr id="6" name="바닥글 개체 틀 5">
            <a:extLst>
              <a:ext uri="{FF2B5EF4-FFF2-40B4-BE49-F238E27FC236}">
                <a16:creationId xmlns:a16="http://schemas.microsoft.com/office/drawing/2014/main" id="{E289CACE-9EBD-3443-9AE3-6149E717F779}"/>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9F959E3-A053-0146-A5A8-8810676C68B1}"/>
              </a:ext>
            </a:extLst>
          </p:cNvPr>
          <p:cNvSpPr>
            <a:spLocks noGrp="1"/>
          </p:cNvSpPr>
          <p:nvPr>
            <p:ph type="sldNum" sz="quarter" idx="12"/>
          </p:nvPr>
        </p:nvSpPr>
        <p:spPr/>
        <p:txBody>
          <a:body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133172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327216B-578D-7648-B86A-EC7E467A0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EAC3B225-2F0E-7340-8588-ADC3FFB70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A2614EB-1E8A-FD4D-923F-1ACA743A0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662F1-5792-8349-B537-FEFF347FA33E}" type="datetimeFigureOut">
              <a:rPr kumimoji="1" lang="ko-KR" altLang="en-US" smtClean="0"/>
              <a:t>2020. 4. 4.</a:t>
            </a:fld>
            <a:endParaRPr kumimoji="1" lang="ko-KR" altLang="en-US"/>
          </a:p>
        </p:txBody>
      </p:sp>
      <p:sp>
        <p:nvSpPr>
          <p:cNvPr id="5" name="바닥글 개체 틀 4">
            <a:extLst>
              <a:ext uri="{FF2B5EF4-FFF2-40B4-BE49-F238E27FC236}">
                <a16:creationId xmlns:a16="http://schemas.microsoft.com/office/drawing/2014/main" id="{0C7C8A51-AC96-5540-B07E-24AE7E98F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4775FC9C-4CB9-0546-95FF-FD0A1F2701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CFF16-4B36-334F-943A-B9367C0F0D53}" type="slidenum">
              <a:rPr kumimoji="1" lang="ko-KR" altLang="en-US" smtClean="0"/>
              <a:t>‹#›</a:t>
            </a:fld>
            <a:endParaRPr kumimoji="1" lang="ko-KR" altLang="en-US"/>
          </a:p>
        </p:txBody>
      </p:sp>
    </p:spTree>
    <p:extLst>
      <p:ext uri="{BB962C8B-B14F-4D97-AF65-F5344CB8AC3E}">
        <p14:creationId xmlns:p14="http://schemas.microsoft.com/office/powerpoint/2010/main" val="1184934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1523174" cy="3046988"/>
          </a:xfrm>
          <a:prstGeom prst="rect">
            <a:avLst/>
          </a:prstGeom>
          <a:noFill/>
        </p:spPr>
        <p:txBody>
          <a:bodyPr wrap="none" rtlCol="0">
            <a:spAutoFit/>
          </a:bodyPr>
          <a:lstStyle/>
          <a:p>
            <a:r>
              <a:rPr kumimoji="1" lang="ko-KR" altLang="en-US" sz="2400" dirty="0"/>
              <a:t>편의 시설</a:t>
            </a:r>
            <a:endParaRPr kumimoji="1" lang="en-US" altLang="ko-KR" sz="2400" dirty="0"/>
          </a:p>
          <a:p>
            <a:endParaRPr kumimoji="1" lang="en-US" altLang="ko-KR" sz="2400" dirty="0"/>
          </a:p>
          <a:p>
            <a:r>
              <a:rPr kumimoji="1" lang="ko-KR" altLang="en-US" sz="2400" dirty="0"/>
              <a:t>✓ </a:t>
            </a:r>
            <a:r>
              <a:rPr kumimoji="1" lang="en-US" altLang="ko-KR" sz="2400" dirty="0"/>
              <a:t>PC</a:t>
            </a:r>
            <a:r>
              <a:rPr kumimoji="1" lang="ko-KR" altLang="en-US" sz="2400" dirty="0"/>
              <a:t>방</a:t>
            </a:r>
            <a:endParaRPr kumimoji="1" lang="en-US" altLang="ko-KR" sz="2400" dirty="0"/>
          </a:p>
          <a:p>
            <a:endParaRPr kumimoji="1" lang="en-US" altLang="ko-KR" sz="2400" dirty="0"/>
          </a:p>
          <a:p>
            <a:r>
              <a:rPr kumimoji="1" lang="ko-KR" altLang="en-US" sz="2400" dirty="0"/>
              <a:t>◻︎ 은행</a:t>
            </a:r>
            <a:endParaRPr kumimoji="1" lang="en-US" altLang="ko-KR" sz="2400" dirty="0"/>
          </a:p>
          <a:p>
            <a:endParaRPr kumimoji="1" lang="en-US" altLang="ko-KR" sz="2400" dirty="0"/>
          </a:p>
          <a:p>
            <a:r>
              <a:rPr kumimoji="1" lang="ko-KR" altLang="en-US" sz="2400" dirty="0"/>
              <a:t>◻︎ 편의점</a:t>
            </a:r>
            <a:endParaRPr kumimoji="1" lang="en-US" altLang="ko-KR" sz="2400" dirty="0"/>
          </a:p>
          <a:p>
            <a:endParaRPr kumimoji="1" lang="en-US" altLang="ko-KR" sz="2400" dirty="0"/>
          </a:p>
        </p:txBody>
      </p:sp>
      <p:sp>
        <p:nvSpPr>
          <p:cNvPr id="2" name="왼쪽 화살표 설명선[L] 1">
            <a:extLst>
              <a:ext uri="{FF2B5EF4-FFF2-40B4-BE49-F238E27FC236}">
                <a16:creationId xmlns:a16="http://schemas.microsoft.com/office/drawing/2014/main" id="{4BF667A0-696D-DF45-BFBE-87089EFB7EBD}"/>
              </a:ext>
            </a:extLst>
          </p:cNvPr>
          <p:cNvSpPr/>
          <p:nvPr/>
        </p:nvSpPr>
        <p:spPr>
          <a:xfrm>
            <a:off x="1832093" y="1753849"/>
            <a:ext cx="4238924" cy="839449"/>
          </a:xfrm>
          <a:prstGeom prst="lef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t>편의 시설 선택 </a:t>
            </a:r>
            <a:r>
              <a:rPr kumimoji="1" lang="en-US" altLang="ko-KR" dirty="0"/>
              <a:t>(PC</a:t>
            </a:r>
            <a:r>
              <a:rPr kumimoji="1" lang="ko-KR" altLang="en-US" dirty="0"/>
              <a:t>방</a:t>
            </a:r>
            <a:r>
              <a:rPr kumimoji="1" lang="en-US" altLang="ko-KR" dirty="0"/>
              <a:t>)</a:t>
            </a:r>
            <a:endParaRPr kumimoji="1" lang="ko-KR" altLang="en-US" dirty="0"/>
          </a:p>
        </p:txBody>
      </p:sp>
      <p:sp>
        <p:nvSpPr>
          <p:cNvPr id="3" name="아래쪽 화살표[D] 2">
            <a:extLst>
              <a:ext uri="{FF2B5EF4-FFF2-40B4-BE49-F238E27FC236}">
                <a16:creationId xmlns:a16="http://schemas.microsoft.com/office/drawing/2014/main" id="{863D1394-2C8D-1E42-8C40-E915DADC1E59}"/>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Tree>
    <p:extLst>
      <p:ext uri="{BB962C8B-B14F-4D97-AF65-F5344CB8AC3E}">
        <p14:creationId xmlns:p14="http://schemas.microsoft.com/office/powerpoint/2010/main" val="3808020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656496" cy="2585323"/>
          </a:xfrm>
          <a:prstGeom prst="rect">
            <a:avLst/>
          </a:prstGeom>
          <a:noFill/>
        </p:spPr>
        <p:txBody>
          <a:bodyPr wrap="none" rtlCol="0">
            <a:spAutoFit/>
          </a:bodyPr>
          <a:lstStyle/>
          <a:p>
            <a:r>
              <a:rPr kumimoji="1" lang="ko-KR" altLang="en-US" sz="2400" dirty="0"/>
              <a:t>가까운 </a:t>
            </a:r>
            <a:r>
              <a:rPr kumimoji="1" lang="en-US" altLang="ko-KR" sz="2400" dirty="0"/>
              <a:t>PC</a:t>
            </a:r>
            <a:r>
              <a:rPr kumimoji="1" lang="ko-KR" altLang="en-US" sz="2400" dirty="0"/>
              <a:t>방</a:t>
            </a:r>
            <a:endParaRPr kumimoji="1" lang="en-US" altLang="ko-KR" sz="2400" dirty="0"/>
          </a:p>
          <a:p>
            <a:endParaRPr kumimoji="1" lang="en-US" altLang="ko-KR" sz="2400" dirty="0"/>
          </a:p>
          <a:p>
            <a:r>
              <a:rPr kumimoji="1" lang="ko-KR" altLang="en-US" sz="2400" dirty="0"/>
              <a:t>주소</a:t>
            </a:r>
            <a:endParaRPr kumimoji="1" lang="en-US" altLang="ko-KR" sz="2400" dirty="0"/>
          </a:p>
          <a:p>
            <a:r>
              <a:rPr kumimoji="1" lang="ko-KR" altLang="en-US" dirty="0"/>
              <a:t>대전광역시 유성구 궁동</a:t>
            </a:r>
            <a:endParaRPr kumimoji="1" lang="en-US" altLang="ko-KR" dirty="0"/>
          </a:p>
          <a:p>
            <a:r>
              <a:rPr kumimoji="1" lang="en-US" altLang="ko-KR" dirty="0"/>
              <a:t>333-333</a:t>
            </a:r>
          </a:p>
          <a:p>
            <a:endParaRPr kumimoji="1" lang="en-US" altLang="ko-KR" dirty="0"/>
          </a:p>
          <a:p>
            <a:r>
              <a:rPr kumimoji="1" lang="ko-KR" altLang="en-US" dirty="0"/>
              <a:t>전화번호</a:t>
            </a:r>
            <a:endParaRPr kumimoji="1" lang="en-US" altLang="ko-KR" dirty="0"/>
          </a:p>
          <a:p>
            <a:r>
              <a:rPr kumimoji="1" lang="en-US" altLang="ko-KR" dirty="0"/>
              <a:t>042-333-4567</a:t>
            </a:r>
          </a:p>
        </p:txBody>
      </p:sp>
      <p:sp>
        <p:nvSpPr>
          <p:cNvPr id="4" name="아래쪽 화살표 설명선[D] 3">
            <a:extLst>
              <a:ext uri="{FF2B5EF4-FFF2-40B4-BE49-F238E27FC236}">
                <a16:creationId xmlns:a16="http://schemas.microsoft.com/office/drawing/2014/main" id="{E57B62C2-CE59-2545-97A0-C41D4EF18F7C}"/>
              </a:ext>
            </a:extLst>
          </p:cNvPr>
          <p:cNvSpPr/>
          <p:nvPr/>
        </p:nvSpPr>
        <p:spPr>
          <a:xfrm>
            <a:off x="10103369"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싼 </a:t>
            </a:r>
            <a:r>
              <a:rPr kumimoji="1" lang="en-US" altLang="ko-KR" sz="1600" dirty="0"/>
              <a:t>PC</a:t>
            </a:r>
            <a:r>
              <a:rPr kumimoji="1" lang="ko-KR" altLang="en-US" sz="1600" dirty="0"/>
              <a:t>방</a:t>
            </a:r>
          </a:p>
        </p:txBody>
      </p:sp>
      <p:sp>
        <p:nvSpPr>
          <p:cNvPr id="10" name="아래쪽 화살표 설명선[D] 9">
            <a:extLst>
              <a:ext uri="{FF2B5EF4-FFF2-40B4-BE49-F238E27FC236}">
                <a16:creationId xmlns:a16="http://schemas.microsoft.com/office/drawing/2014/main" id="{380BA648-08D5-F64E-AC8D-605A13C6F674}"/>
              </a:ext>
            </a:extLst>
          </p:cNvPr>
          <p:cNvSpPr/>
          <p:nvPr/>
        </p:nvSpPr>
        <p:spPr>
          <a:xfrm>
            <a:off x="6927953"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400" dirty="0"/>
              <a:t>애매 </a:t>
            </a:r>
            <a:r>
              <a:rPr kumimoji="1" lang="en-US" altLang="ko-KR" sz="1400" dirty="0"/>
              <a:t>PC</a:t>
            </a:r>
            <a:r>
              <a:rPr kumimoji="1" lang="ko-KR" altLang="en-US" sz="1400" dirty="0"/>
              <a:t>방</a:t>
            </a:r>
          </a:p>
        </p:txBody>
      </p:sp>
      <p:sp>
        <p:nvSpPr>
          <p:cNvPr id="8" name="아래쪽 화살표[D] 7">
            <a:extLst>
              <a:ext uri="{FF2B5EF4-FFF2-40B4-BE49-F238E27FC236}">
                <a16:creationId xmlns:a16="http://schemas.microsoft.com/office/drawing/2014/main" id="{F224458C-053B-0F48-869B-5207D235753C}"/>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
        <p:nvSpPr>
          <p:cNvPr id="11" name="아래쪽 화살표 설명선[D] 10">
            <a:extLst>
              <a:ext uri="{FF2B5EF4-FFF2-40B4-BE49-F238E27FC236}">
                <a16:creationId xmlns:a16="http://schemas.microsoft.com/office/drawing/2014/main" id="{6CA7D2BE-6416-AB44-BBF9-7B0246050FE4}"/>
              </a:ext>
            </a:extLst>
          </p:cNvPr>
          <p:cNvSpPr/>
          <p:nvPr/>
        </p:nvSpPr>
        <p:spPr>
          <a:xfrm>
            <a:off x="8038474" y="4616970"/>
            <a:ext cx="1586460"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가까운 </a:t>
            </a:r>
            <a:r>
              <a:rPr kumimoji="1" lang="en-US" altLang="ko-KR" sz="1600" dirty="0"/>
              <a:t>PC</a:t>
            </a:r>
            <a:r>
              <a:rPr kumimoji="1" lang="ko-KR" altLang="en-US" sz="1600" dirty="0"/>
              <a:t>방</a:t>
            </a:r>
          </a:p>
        </p:txBody>
      </p:sp>
      <p:sp>
        <p:nvSpPr>
          <p:cNvPr id="2" name="모서리가 둥근 직사각형 1">
            <a:extLst>
              <a:ext uri="{FF2B5EF4-FFF2-40B4-BE49-F238E27FC236}">
                <a16:creationId xmlns:a16="http://schemas.microsoft.com/office/drawing/2014/main" id="{20A3EECC-4EE3-5947-AB06-0A7072F9B717}"/>
              </a:ext>
            </a:extLst>
          </p:cNvPr>
          <p:cNvSpPr/>
          <p:nvPr/>
        </p:nvSpPr>
        <p:spPr>
          <a:xfrm>
            <a:off x="3780018" y="371006"/>
            <a:ext cx="7555043" cy="611598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ko-KR" altLang="en-US" sz="4400" b="1" dirty="0"/>
              <a:t>가까운 </a:t>
            </a:r>
            <a:r>
              <a:rPr kumimoji="1" lang="en-US" altLang="ko-KR" sz="4400" b="1" dirty="0"/>
              <a:t>PC</a:t>
            </a:r>
            <a:r>
              <a:rPr kumimoji="1" lang="ko-KR" altLang="en-US" sz="4400" b="1" dirty="0"/>
              <a:t>방</a:t>
            </a:r>
            <a:endParaRPr kumimoji="1" lang="en-US" altLang="ko-KR" sz="4400" b="1" dirty="0"/>
          </a:p>
          <a:p>
            <a:pPr algn="ctr"/>
            <a:endParaRPr kumimoji="1" lang="en-US" altLang="ko-KR" sz="2400" dirty="0"/>
          </a:p>
          <a:p>
            <a:pPr algn="ctr"/>
            <a:r>
              <a:rPr kumimoji="1" lang="ko-KR" altLang="en-US" dirty="0"/>
              <a:t>요금제</a:t>
            </a:r>
            <a:r>
              <a:rPr kumimoji="1" lang="en-US" altLang="ko-KR" dirty="0"/>
              <a:t>:</a:t>
            </a:r>
            <a:r>
              <a:rPr kumimoji="1" lang="ko-KR" altLang="en-US" dirty="0"/>
              <a:t> 시간 당 </a:t>
            </a:r>
            <a:r>
              <a:rPr kumimoji="1" lang="en-US" altLang="ko-KR" dirty="0"/>
              <a:t>500</a:t>
            </a:r>
            <a:r>
              <a:rPr kumimoji="1" lang="ko-KR" altLang="en-US" dirty="0"/>
              <a:t>원</a:t>
            </a:r>
            <a:endParaRPr kumimoji="1" lang="en-US" altLang="ko-KR" dirty="0"/>
          </a:p>
          <a:p>
            <a:pPr algn="ctr"/>
            <a:endParaRPr kumimoji="1" lang="en-US" altLang="ko-KR" dirty="0"/>
          </a:p>
          <a:p>
            <a:pPr algn="ctr"/>
            <a:endParaRPr kumimoji="1" lang="en-US" altLang="ko-KR" dirty="0"/>
          </a:p>
          <a:p>
            <a:pPr algn="ctr"/>
            <a:r>
              <a:rPr kumimoji="1" lang="ko-KR" altLang="en-US" sz="2400" b="1" dirty="0"/>
              <a:t>관련 기사 및 블로그</a:t>
            </a:r>
            <a:endParaRPr kumimoji="1" lang="en-US" altLang="ko-KR" sz="2400" b="1" dirty="0"/>
          </a:p>
          <a:p>
            <a:pPr algn="ctr"/>
            <a:endParaRPr kumimoji="1" lang="en-US" altLang="ko-KR" sz="1400" dirty="0"/>
          </a:p>
          <a:p>
            <a:pPr algn="ctr"/>
            <a:r>
              <a:rPr kumimoji="1" lang="en-US" altLang="ko-KR" sz="1400" dirty="0"/>
              <a:t>[</a:t>
            </a:r>
            <a:r>
              <a:rPr kumimoji="1" lang="ko-KR" altLang="en-US" sz="1400" dirty="0"/>
              <a:t>블로그</a:t>
            </a:r>
            <a:r>
              <a:rPr kumimoji="1" lang="en-US" altLang="ko-KR" sz="1400" dirty="0"/>
              <a:t>]</a:t>
            </a:r>
            <a:r>
              <a:rPr kumimoji="1" lang="ko-KR" altLang="en-US" sz="1400" dirty="0"/>
              <a:t> 궁동의 버스 정류장 바로 근처의 </a:t>
            </a:r>
            <a:r>
              <a:rPr kumimoji="1" lang="ko-KR" altLang="en-US" sz="1400" dirty="0" err="1"/>
              <a:t>피씨방을</a:t>
            </a:r>
            <a:r>
              <a:rPr kumimoji="1" lang="ko-KR" altLang="en-US" sz="1400" dirty="0"/>
              <a:t> 찾는다면</a:t>
            </a:r>
            <a:r>
              <a:rPr kumimoji="1" lang="en-US" altLang="ko-KR" sz="1400" dirty="0"/>
              <a:t>?</a:t>
            </a:r>
            <a:endParaRPr kumimoji="1" lang="ko-KR" altLang="en-US" sz="1400" dirty="0"/>
          </a:p>
        </p:txBody>
      </p:sp>
      <p:sp>
        <p:nvSpPr>
          <p:cNvPr id="12" name="모서리가 둥근 직사각형 11">
            <a:extLst>
              <a:ext uri="{FF2B5EF4-FFF2-40B4-BE49-F238E27FC236}">
                <a16:creationId xmlns:a16="http://schemas.microsoft.com/office/drawing/2014/main" id="{20440A16-5150-1A4E-BF6C-E8DD5D1BF277}"/>
              </a:ext>
            </a:extLst>
          </p:cNvPr>
          <p:cNvSpPr/>
          <p:nvPr/>
        </p:nvSpPr>
        <p:spPr>
          <a:xfrm>
            <a:off x="6445770" y="4736892"/>
            <a:ext cx="2218545" cy="100434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err="1"/>
              <a:t>길찾기</a:t>
            </a:r>
            <a:endParaRPr kumimoji="1" lang="ko-KR" altLang="en-US" dirty="0"/>
          </a:p>
        </p:txBody>
      </p:sp>
      <p:sp>
        <p:nvSpPr>
          <p:cNvPr id="13" name="오른쪽 화살표 설명선[R] 12">
            <a:extLst>
              <a:ext uri="{FF2B5EF4-FFF2-40B4-BE49-F238E27FC236}">
                <a16:creationId xmlns:a16="http://schemas.microsoft.com/office/drawing/2014/main" id="{1D718B90-42FA-D045-A4EF-49103488E817}"/>
              </a:ext>
            </a:extLst>
          </p:cNvPr>
          <p:cNvSpPr/>
          <p:nvPr/>
        </p:nvSpPr>
        <p:spPr>
          <a:xfrm>
            <a:off x="3567659" y="4796852"/>
            <a:ext cx="2683239" cy="1050453"/>
          </a:xfrm>
          <a:prstGeom prst="righ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t>경로 탐색</a:t>
            </a:r>
          </a:p>
        </p:txBody>
      </p:sp>
    </p:spTree>
    <p:extLst>
      <p:ext uri="{BB962C8B-B14F-4D97-AF65-F5344CB8AC3E}">
        <p14:creationId xmlns:p14="http://schemas.microsoft.com/office/powerpoint/2010/main" val="46434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981907" cy="2985433"/>
          </a:xfrm>
          <a:prstGeom prst="rect">
            <a:avLst/>
          </a:prstGeom>
          <a:noFill/>
        </p:spPr>
        <p:txBody>
          <a:bodyPr wrap="none" rtlCol="0">
            <a:spAutoFit/>
          </a:bodyPr>
          <a:lstStyle/>
          <a:p>
            <a:r>
              <a:rPr kumimoji="1" lang="ko-KR" altLang="en-US" sz="2000" dirty="0"/>
              <a:t>현재 위치부터</a:t>
            </a:r>
            <a:endParaRPr kumimoji="1" lang="en-US" altLang="ko-KR" sz="2000" dirty="0"/>
          </a:p>
          <a:p>
            <a:endParaRPr kumimoji="1" lang="en-US" altLang="ko-KR" sz="2000" dirty="0"/>
          </a:p>
          <a:p>
            <a:r>
              <a:rPr kumimoji="1" lang="ko-KR" altLang="en-US" sz="2000" dirty="0"/>
              <a:t>가까운</a:t>
            </a:r>
            <a:r>
              <a:rPr kumimoji="1" lang="en-US" altLang="ko-KR" sz="2000" dirty="0"/>
              <a:t> PC</a:t>
            </a:r>
            <a:r>
              <a:rPr kumimoji="1" lang="ko-KR" altLang="en-US" sz="2000" dirty="0"/>
              <a:t>방까지의 경로</a:t>
            </a:r>
            <a:endParaRPr kumimoji="1" lang="en-US" altLang="ko-KR" sz="2000" dirty="0"/>
          </a:p>
          <a:p>
            <a:endParaRPr kumimoji="1" lang="en-US" altLang="ko-KR" sz="2000" dirty="0"/>
          </a:p>
          <a:p>
            <a:r>
              <a:rPr kumimoji="1" lang="ko-KR" altLang="en-US" sz="2000" dirty="0"/>
              <a:t>약 </a:t>
            </a:r>
            <a:r>
              <a:rPr kumimoji="1" lang="en-US" altLang="ko-KR" sz="2000" dirty="0"/>
              <a:t>50m</a:t>
            </a:r>
          </a:p>
          <a:p>
            <a:endParaRPr kumimoji="1" lang="en-US" altLang="ko-KR" sz="2000" dirty="0"/>
          </a:p>
          <a:p>
            <a:r>
              <a:rPr kumimoji="1" lang="ko-KR" altLang="en-US" sz="2000" dirty="0"/>
              <a:t>예상 시간 </a:t>
            </a:r>
            <a:r>
              <a:rPr kumimoji="1" lang="en-US" altLang="ko-KR" sz="2000" dirty="0"/>
              <a:t>1</a:t>
            </a:r>
            <a:r>
              <a:rPr kumimoji="1" lang="ko-KR" altLang="en-US" sz="2000" dirty="0"/>
              <a:t>분</a:t>
            </a:r>
            <a:endParaRPr kumimoji="1" lang="en-US" altLang="ko-KR" sz="2000" dirty="0"/>
          </a:p>
          <a:p>
            <a:endParaRPr kumimoji="1" lang="en-US" altLang="ko-KR" sz="2400" dirty="0"/>
          </a:p>
          <a:p>
            <a:endParaRPr kumimoji="1" lang="en-US" altLang="ko-KR" sz="2400" dirty="0"/>
          </a:p>
        </p:txBody>
      </p:sp>
      <p:sp>
        <p:nvSpPr>
          <p:cNvPr id="9" name="아래쪽 화살표 설명선[D] 8">
            <a:extLst>
              <a:ext uri="{FF2B5EF4-FFF2-40B4-BE49-F238E27FC236}">
                <a16:creationId xmlns:a16="http://schemas.microsoft.com/office/drawing/2014/main" id="{7B505565-1001-3B43-A447-4445C0566943}"/>
              </a:ext>
            </a:extLst>
          </p:cNvPr>
          <p:cNvSpPr/>
          <p:nvPr/>
        </p:nvSpPr>
        <p:spPr>
          <a:xfrm>
            <a:off x="8038474" y="4616970"/>
            <a:ext cx="1586460"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가까운 </a:t>
            </a:r>
            <a:r>
              <a:rPr kumimoji="1" lang="en-US" altLang="ko-KR" sz="1600" dirty="0"/>
              <a:t>PC</a:t>
            </a:r>
            <a:r>
              <a:rPr kumimoji="1" lang="ko-KR" altLang="en-US" sz="1600" dirty="0"/>
              <a:t>방</a:t>
            </a:r>
          </a:p>
        </p:txBody>
      </p:sp>
      <p:sp>
        <p:nvSpPr>
          <p:cNvPr id="17" name="자유형 16">
            <a:extLst>
              <a:ext uri="{FF2B5EF4-FFF2-40B4-BE49-F238E27FC236}">
                <a16:creationId xmlns:a16="http://schemas.microsoft.com/office/drawing/2014/main" id="{8B7532A3-461F-1644-8B8B-B8553BA9CFE0}"/>
              </a:ext>
            </a:extLst>
          </p:cNvPr>
          <p:cNvSpPr/>
          <p:nvPr/>
        </p:nvSpPr>
        <p:spPr>
          <a:xfrm>
            <a:off x="7375161" y="5471410"/>
            <a:ext cx="1454584" cy="344774"/>
          </a:xfrm>
          <a:custGeom>
            <a:avLst/>
            <a:gdLst>
              <a:gd name="connsiteX0" fmla="*/ 59960 w 1454584"/>
              <a:gd name="connsiteY0" fmla="*/ 344774 h 344774"/>
              <a:gd name="connsiteX1" fmla="*/ 29980 w 1454584"/>
              <a:gd name="connsiteY1" fmla="*/ 239842 h 344774"/>
              <a:gd name="connsiteX2" fmla="*/ 14990 w 1454584"/>
              <a:gd name="connsiteY2" fmla="*/ 194872 h 344774"/>
              <a:gd name="connsiteX3" fmla="*/ 0 w 1454584"/>
              <a:gd name="connsiteY3" fmla="*/ 134911 h 344774"/>
              <a:gd name="connsiteX4" fmla="*/ 14990 w 1454584"/>
              <a:gd name="connsiteY4" fmla="*/ 44970 h 344774"/>
              <a:gd name="connsiteX5" fmla="*/ 104931 w 1454584"/>
              <a:gd name="connsiteY5" fmla="*/ 0 h 344774"/>
              <a:gd name="connsiteX6" fmla="*/ 224852 w 1454584"/>
              <a:gd name="connsiteY6" fmla="*/ 14990 h 344774"/>
              <a:gd name="connsiteX7" fmla="*/ 314793 w 1454584"/>
              <a:gd name="connsiteY7" fmla="*/ 44970 h 344774"/>
              <a:gd name="connsiteX8" fmla="*/ 359764 w 1454584"/>
              <a:gd name="connsiteY8" fmla="*/ 59960 h 344774"/>
              <a:gd name="connsiteX9" fmla="*/ 404734 w 1454584"/>
              <a:gd name="connsiteY9" fmla="*/ 74951 h 344774"/>
              <a:gd name="connsiteX10" fmla="*/ 569626 w 1454584"/>
              <a:gd name="connsiteY10" fmla="*/ 104931 h 344774"/>
              <a:gd name="connsiteX11" fmla="*/ 839449 w 1454584"/>
              <a:gd name="connsiteY11" fmla="*/ 119921 h 344774"/>
              <a:gd name="connsiteX12" fmla="*/ 929390 w 1454584"/>
              <a:gd name="connsiteY12" fmla="*/ 134911 h 344774"/>
              <a:gd name="connsiteX13" fmla="*/ 1019331 w 1454584"/>
              <a:gd name="connsiteY13" fmla="*/ 164892 h 344774"/>
              <a:gd name="connsiteX14" fmla="*/ 1169232 w 1454584"/>
              <a:gd name="connsiteY14" fmla="*/ 194872 h 344774"/>
              <a:gd name="connsiteX15" fmla="*/ 1244183 w 1454584"/>
              <a:gd name="connsiteY15" fmla="*/ 209862 h 344774"/>
              <a:gd name="connsiteX16" fmla="*/ 1319134 w 1454584"/>
              <a:gd name="connsiteY16" fmla="*/ 224852 h 344774"/>
              <a:gd name="connsiteX17" fmla="*/ 1364105 w 1454584"/>
              <a:gd name="connsiteY17" fmla="*/ 239842 h 344774"/>
              <a:gd name="connsiteX18" fmla="*/ 1454046 w 1454584"/>
              <a:gd name="connsiteY18" fmla="*/ 179882 h 344774"/>
              <a:gd name="connsiteX19" fmla="*/ 1454046 w 1454584"/>
              <a:gd name="connsiteY19" fmla="*/ 164892 h 34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4584" h="344774">
                <a:moveTo>
                  <a:pt x="59960" y="344774"/>
                </a:moveTo>
                <a:cubicBezTo>
                  <a:pt x="49967" y="309797"/>
                  <a:pt x="40433" y="274685"/>
                  <a:pt x="29980" y="239842"/>
                </a:cubicBezTo>
                <a:cubicBezTo>
                  <a:pt x="25440" y="224708"/>
                  <a:pt x="19331" y="210065"/>
                  <a:pt x="14990" y="194872"/>
                </a:cubicBezTo>
                <a:cubicBezTo>
                  <a:pt x="9330" y="175063"/>
                  <a:pt x="4997" y="154898"/>
                  <a:pt x="0" y="134911"/>
                </a:cubicBezTo>
                <a:cubicBezTo>
                  <a:pt x="4997" y="104931"/>
                  <a:pt x="1398" y="72155"/>
                  <a:pt x="14990" y="44970"/>
                </a:cubicBezTo>
                <a:cubicBezTo>
                  <a:pt x="26614" y="21723"/>
                  <a:pt x="83647" y="7094"/>
                  <a:pt x="104931" y="0"/>
                </a:cubicBezTo>
                <a:cubicBezTo>
                  <a:pt x="144905" y="4997"/>
                  <a:pt x="185461" y="6549"/>
                  <a:pt x="224852" y="14990"/>
                </a:cubicBezTo>
                <a:cubicBezTo>
                  <a:pt x="255753" y="21611"/>
                  <a:pt x="284813" y="34977"/>
                  <a:pt x="314793" y="44970"/>
                </a:cubicBezTo>
                <a:lnTo>
                  <a:pt x="359764" y="59960"/>
                </a:lnTo>
                <a:cubicBezTo>
                  <a:pt x="374754" y="64957"/>
                  <a:pt x="389240" y="71852"/>
                  <a:pt x="404734" y="74951"/>
                </a:cubicBezTo>
                <a:cubicBezTo>
                  <a:pt x="440586" y="82121"/>
                  <a:pt x="536748" y="102191"/>
                  <a:pt x="569626" y="104931"/>
                </a:cubicBezTo>
                <a:cubicBezTo>
                  <a:pt x="659395" y="112412"/>
                  <a:pt x="749508" y="114924"/>
                  <a:pt x="839449" y="119921"/>
                </a:cubicBezTo>
                <a:cubicBezTo>
                  <a:pt x="869429" y="124918"/>
                  <a:pt x="899904" y="127539"/>
                  <a:pt x="929390" y="134911"/>
                </a:cubicBezTo>
                <a:cubicBezTo>
                  <a:pt x="960049" y="142576"/>
                  <a:pt x="988343" y="158694"/>
                  <a:pt x="1019331" y="164892"/>
                </a:cubicBezTo>
                <a:lnTo>
                  <a:pt x="1169232" y="194872"/>
                </a:lnTo>
                <a:lnTo>
                  <a:pt x="1244183" y="209862"/>
                </a:lnTo>
                <a:cubicBezTo>
                  <a:pt x="1269167" y="214859"/>
                  <a:pt x="1294963" y="216795"/>
                  <a:pt x="1319134" y="224852"/>
                </a:cubicBezTo>
                <a:lnTo>
                  <a:pt x="1364105" y="239842"/>
                </a:lnTo>
                <a:cubicBezTo>
                  <a:pt x="1444769" y="223709"/>
                  <a:pt x="1437063" y="247809"/>
                  <a:pt x="1454046" y="179882"/>
                </a:cubicBezTo>
                <a:cubicBezTo>
                  <a:pt x="1455258" y="175035"/>
                  <a:pt x="1454046" y="169889"/>
                  <a:pt x="1454046" y="164892"/>
                </a:cubicBezTo>
              </a:path>
            </a:pathLst>
          </a:cu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아래쪽 화살표[D] 11">
            <a:extLst>
              <a:ext uri="{FF2B5EF4-FFF2-40B4-BE49-F238E27FC236}">
                <a16:creationId xmlns:a16="http://schemas.microsoft.com/office/drawing/2014/main" id="{1ED809F9-8752-244D-A129-0D457558ED68}"/>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Tree>
    <p:extLst>
      <p:ext uri="{BB962C8B-B14F-4D97-AF65-F5344CB8AC3E}">
        <p14:creationId xmlns:p14="http://schemas.microsoft.com/office/powerpoint/2010/main" val="340206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476960" cy="3416320"/>
          </a:xfrm>
          <a:prstGeom prst="rect">
            <a:avLst/>
          </a:prstGeom>
          <a:noFill/>
        </p:spPr>
        <p:txBody>
          <a:bodyPr wrap="none" rtlCol="0">
            <a:spAutoFit/>
          </a:bodyPr>
          <a:lstStyle/>
          <a:p>
            <a:r>
              <a:rPr kumimoji="1" lang="ko-KR" altLang="en-US" sz="2400" dirty="0"/>
              <a:t>편의 시설</a:t>
            </a:r>
            <a:endParaRPr kumimoji="1" lang="en-US" altLang="ko-KR" sz="2400" dirty="0"/>
          </a:p>
          <a:p>
            <a:endParaRPr kumimoji="1" lang="en-US" altLang="ko-KR" sz="2400" dirty="0"/>
          </a:p>
          <a:p>
            <a:r>
              <a:rPr kumimoji="1" lang="en-US" altLang="ko-KR" sz="2400" dirty="0"/>
              <a:t>-PC</a:t>
            </a:r>
            <a:r>
              <a:rPr kumimoji="1" lang="ko-KR" altLang="en-US" sz="2400" dirty="0"/>
              <a:t>방</a:t>
            </a:r>
            <a:endParaRPr kumimoji="1" lang="en-US" altLang="ko-KR" sz="2400" dirty="0"/>
          </a:p>
          <a:p>
            <a:endParaRPr kumimoji="1" lang="en-US" altLang="ko-KR" sz="2400" dirty="0"/>
          </a:p>
          <a:p>
            <a:r>
              <a:rPr kumimoji="1" lang="en-US" altLang="ko-KR" sz="2400" dirty="0"/>
              <a:t>-</a:t>
            </a:r>
            <a:r>
              <a:rPr kumimoji="1" lang="ko-KR" altLang="en-US" sz="2400" dirty="0"/>
              <a:t>테마 선택</a:t>
            </a:r>
            <a:endParaRPr kumimoji="1" lang="en-US" altLang="ko-KR" sz="2400" dirty="0"/>
          </a:p>
          <a:p>
            <a:endParaRPr kumimoji="1" lang="en-US" altLang="ko-KR" sz="2400" dirty="0"/>
          </a:p>
          <a:p>
            <a:r>
              <a:rPr kumimoji="1" lang="ko-KR" altLang="en-US" sz="2400" dirty="0"/>
              <a:t>✓요금제 낮은 순</a:t>
            </a:r>
            <a:endParaRPr kumimoji="1" lang="en-US" altLang="ko-KR" sz="2400" dirty="0"/>
          </a:p>
          <a:p>
            <a:endParaRPr kumimoji="1" lang="en-US" altLang="ko-KR" sz="2400" dirty="0"/>
          </a:p>
          <a:p>
            <a:r>
              <a:rPr kumimoji="1" lang="ko-KR" altLang="en-US" sz="2400" dirty="0"/>
              <a:t>◻︎</a:t>
            </a:r>
            <a:r>
              <a:rPr kumimoji="1" lang="ko-KR" altLang="en-US" sz="2400" dirty="0" err="1"/>
              <a:t>최소거리</a:t>
            </a:r>
            <a:r>
              <a:rPr kumimoji="1" lang="ko-KR" altLang="en-US" sz="2400" dirty="0"/>
              <a:t> 순</a:t>
            </a:r>
          </a:p>
        </p:txBody>
      </p:sp>
      <p:sp>
        <p:nvSpPr>
          <p:cNvPr id="8" name="왼쪽 화살표 설명선[L] 7">
            <a:extLst>
              <a:ext uri="{FF2B5EF4-FFF2-40B4-BE49-F238E27FC236}">
                <a16:creationId xmlns:a16="http://schemas.microsoft.com/office/drawing/2014/main" id="{43064E09-A7EA-4C4C-BBE8-35B291F8F97F}"/>
              </a:ext>
            </a:extLst>
          </p:cNvPr>
          <p:cNvSpPr/>
          <p:nvPr/>
        </p:nvSpPr>
        <p:spPr>
          <a:xfrm>
            <a:off x="2785877" y="3177915"/>
            <a:ext cx="4664233" cy="839449"/>
          </a:xfrm>
          <a:prstGeom prst="lef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t> 테마 선택</a:t>
            </a:r>
            <a:r>
              <a:rPr kumimoji="1" lang="en-US" altLang="ko-KR" dirty="0"/>
              <a:t>(</a:t>
            </a:r>
            <a:r>
              <a:rPr kumimoji="1" lang="ko-KR" altLang="en-US" dirty="0"/>
              <a:t>요금제 낮은 순</a:t>
            </a:r>
            <a:r>
              <a:rPr kumimoji="1" lang="en-US" altLang="ko-KR" dirty="0"/>
              <a:t>)</a:t>
            </a:r>
            <a:endParaRPr kumimoji="1" lang="ko-KR" altLang="en-US" dirty="0"/>
          </a:p>
        </p:txBody>
      </p:sp>
      <p:sp>
        <p:nvSpPr>
          <p:cNvPr id="9" name="아래쪽 화살표[D] 8">
            <a:extLst>
              <a:ext uri="{FF2B5EF4-FFF2-40B4-BE49-F238E27FC236}">
                <a16:creationId xmlns:a16="http://schemas.microsoft.com/office/drawing/2014/main" id="{E1E714B9-7F2E-6A4A-8C85-D58DABE7CC7D}"/>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Tree>
    <p:extLst>
      <p:ext uri="{BB962C8B-B14F-4D97-AF65-F5344CB8AC3E}">
        <p14:creationId xmlns:p14="http://schemas.microsoft.com/office/powerpoint/2010/main" val="260174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823209" cy="6001643"/>
          </a:xfrm>
          <a:prstGeom prst="rect">
            <a:avLst/>
          </a:prstGeom>
          <a:noFill/>
        </p:spPr>
        <p:txBody>
          <a:bodyPr wrap="none" rtlCol="0">
            <a:spAutoFit/>
          </a:bodyPr>
          <a:lstStyle/>
          <a:p>
            <a:r>
              <a:rPr kumimoji="1" lang="ko-KR" altLang="en-US" sz="2400" dirty="0"/>
              <a:t>편의 시설</a:t>
            </a:r>
            <a:endParaRPr kumimoji="1" lang="en-US" altLang="ko-KR" sz="2400" dirty="0"/>
          </a:p>
          <a:p>
            <a:endParaRPr kumimoji="1" lang="en-US" altLang="ko-KR" sz="2400" dirty="0"/>
          </a:p>
          <a:p>
            <a:r>
              <a:rPr kumimoji="1" lang="en-US" altLang="ko-KR" sz="2400" dirty="0"/>
              <a:t>-PC</a:t>
            </a:r>
            <a:r>
              <a:rPr kumimoji="1" lang="ko-KR" altLang="en-US" sz="2400" dirty="0"/>
              <a:t>방</a:t>
            </a:r>
            <a:endParaRPr kumimoji="1" lang="en-US" altLang="ko-KR" sz="2400" dirty="0"/>
          </a:p>
          <a:p>
            <a:r>
              <a:rPr kumimoji="1" lang="en-US" altLang="ko-KR" sz="2400" dirty="0"/>
              <a:t>-</a:t>
            </a:r>
            <a:r>
              <a:rPr kumimoji="1" lang="ko-KR" altLang="en-US" sz="2400" dirty="0"/>
              <a:t>요금제 낮은 순</a:t>
            </a:r>
            <a:endParaRPr kumimoji="1" lang="en-US" altLang="ko-KR" sz="2400" dirty="0"/>
          </a:p>
          <a:p>
            <a:endParaRPr kumimoji="1" lang="en-US" altLang="ko-KR" sz="2400" dirty="0"/>
          </a:p>
          <a:p>
            <a:r>
              <a:rPr kumimoji="1" lang="en-US" altLang="ko-KR" sz="2400" dirty="0"/>
              <a:t>1.</a:t>
            </a:r>
            <a:r>
              <a:rPr kumimoji="1" lang="ko-KR" altLang="en-US" sz="2400" dirty="0"/>
              <a:t>싼 </a:t>
            </a:r>
            <a:r>
              <a:rPr kumimoji="1" lang="en-US" altLang="ko-KR" sz="2400" dirty="0"/>
              <a:t>PC</a:t>
            </a:r>
            <a:r>
              <a:rPr kumimoji="1" lang="ko-KR" altLang="en-US" sz="2400" dirty="0"/>
              <a:t>방</a:t>
            </a:r>
            <a:endParaRPr kumimoji="1" lang="en-US" altLang="ko-KR" sz="2400" dirty="0"/>
          </a:p>
          <a:p>
            <a:r>
              <a:rPr kumimoji="1" lang="en-US" altLang="ko-KR" sz="2400" dirty="0"/>
              <a:t>-&gt;1</a:t>
            </a:r>
            <a:r>
              <a:rPr kumimoji="1" lang="ko-KR" altLang="en-US" sz="2400" dirty="0"/>
              <a:t>시간 당 </a:t>
            </a:r>
            <a:r>
              <a:rPr kumimoji="1" lang="en-US" altLang="ko-KR" sz="2400" dirty="0"/>
              <a:t>500</a:t>
            </a:r>
            <a:r>
              <a:rPr kumimoji="1" lang="ko-KR" altLang="en-US" sz="2400" dirty="0"/>
              <a:t>원 </a:t>
            </a:r>
            <a:endParaRPr kumimoji="1" lang="en-US" altLang="ko-KR" sz="2400" dirty="0"/>
          </a:p>
          <a:p>
            <a:endParaRPr kumimoji="1" lang="en-US" altLang="ko-KR" sz="2400" dirty="0"/>
          </a:p>
          <a:p>
            <a:r>
              <a:rPr kumimoji="1" lang="en-US" altLang="ko-KR" sz="2400" dirty="0"/>
              <a:t>2.</a:t>
            </a:r>
            <a:r>
              <a:rPr kumimoji="1" lang="ko-KR" altLang="en-US" sz="2400" dirty="0"/>
              <a:t>애매 </a:t>
            </a:r>
            <a:r>
              <a:rPr kumimoji="1" lang="en-US" altLang="ko-KR" sz="2400" dirty="0"/>
              <a:t>PC</a:t>
            </a:r>
            <a:r>
              <a:rPr kumimoji="1" lang="ko-KR" altLang="en-US" sz="2400" dirty="0"/>
              <a:t>방</a:t>
            </a:r>
            <a:endParaRPr kumimoji="1" lang="en-US" altLang="ko-KR" sz="2400" dirty="0"/>
          </a:p>
          <a:p>
            <a:r>
              <a:rPr kumimoji="1" lang="en-US" altLang="ko-KR" sz="2400" dirty="0"/>
              <a:t>-&gt;1</a:t>
            </a:r>
            <a:r>
              <a:rPr kumimoji="1" lang="ko-KR" altLang="en-US" sz="2400" dirty="0"/>
              <a:t>시간 당 </a:t>
            </a:r>
            <a:r>
              <a:rPr kumimoji="1" lang="en-US" altLang="ko-KR" sz="2400" dirty="0"/>
              <a:t>1000</a:t>
            </a:r>
            <a:r>
              <a:rPr kumimoji="1" lang="ko-KR" altLang="en-US" sz="2400" dirty="0"/>
              <a:t>원</a:t>
            </a:r>
            <a:endParaRPr kumimoji="1" lang="en-US" altLang="ko-KR" sz="2400" dirty="0"/>
          </a:p>
          <a:p>
            <a:endParaRPr kumimoji="1" lang="en-US" altLang="ko-KR" sz="2400" dirty="0"/>
          </a:p>
          <a:p>
            <a:r>
              <a:rPr kumimoji="1" lang="en-US" altLang="ko-KR" sz="2400" dirty="0"/>
              <a:t>3.</a:t>
            </a:r>
            <a:r>
              <a:rPr kumimoji="1" lang="ko-KR" altLang="en-US" sz="2400" dirty="0"/>
              <a:t>가까운 </a:t>
            </a:r>
            <a:r>
              <a:rPr kumimoji="1" lang="en-US" altLang="ko-KR" sz="2400" dirty="0"/>
              <a:t>PC</a:t>
            </a:r>
            <a:r>
              <a:rPr kumimoji="1" lang="ko-KR" altLang="en-US" sz="2400" dirty="0"/>
              <a:t>방</a:t>
            </a:r>
            <a:endParaRPr kumimoji="1" lang="en-US" altLang="ko-KR" sz="2400" dirty="0"/>
          </a:p>
          <a:p>
            <a:r>
              <a:rPr kumimoji="1" lang="en-US" altLang="ko-KR" sz="2400" dirty="0"/>
              <a:t>-&gt;1</a:t>
            </a:r>
            <a:r>
              <a:rPr kumimoji="1" lang="ko-KR" altLang="en-US" sz="2400" dirty="0"/>
              <a:t>시간 당 </a:t>
            </a:r>
            <a:r>
              <a:rPr kumimoji="1" lang="en-US" altLang="ko-KR" sz="2400" dirty="0"/>
              <a:t>1200</a:t>
            </a:r>
            <a:r>
              <a:rPr kumimoji="1" lang="ko-KR" altLang="en-US" sz="2400" dirty="0"/>
              <a:t>원</a:t>
            </a:r>
            <a:endParaRPr kumimoji="1" lang="en-US" altLang="ko-KR" sz="2400" dirty="0"/>
          </a:p>
          <a:p>
            <a:endParaRPr kumimoji="1" lang="en-US" altLang="ko-KR" sz="2400" dirty="0"/>
          </a:p>
          <a:p>
            <a:endParaRPr kumimoji="1" lang="en-US" altLang="ko-KR" sz="2400" dirty="0"/>
          </a:p>
          <a:p>
            <a:endParaRPr kumimoji="1" lang="en-US" altLang="ko-KR" sz="2400" dirty="0"/>
          </a:p>
        </p:txBody>
      </p:sp>
      <p:sp>
        <p:nvSpPr>
          <p:cNvPr id="4" name="아래쪽 화살표 설명선[D] 3">
            <a:extLst>
              <a:ext uri="{FF2B5EF4-FFF2-40B4-BE49-F238E27FC236}">
                <a16:creationId xmlns:a16="http://schemas.microsoft.com/office/drawing/2014/main" id="{E57B62C2-CE59-2545-97A0-C41D4EF18F7C}"/>
              </a:ext>
            </a:extLst>
          </p:cNvPr>
          <p:cNvSpPr/>
          <p:nvPr/>
        </p:nvSpPr>
        <p:spPr>
          <a:xfrm>
            <a:off x="10103369"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싼 </a:t>
            </a:r>
            <a:r>
              <a:rPr kumimoji="1" lang="en-US" altLang="ko-KR" sz="1600" dirty="0"/>
              <a:t>PC</a:t>
            </a:r>
            <a:r>
              <a:rPr kumimoji="1" lang="ko-KR" altLang="en-US" sz="1600" dirty="0"/>
              <a:t>방</a:t>
            </a:r>
          </a:p>
        </p:txBody>
      </p:sp>
      <p:sp>
        <p:nvSpPr>
          <p:cNvPr id="9" name="아래쪽 화살표 설명선[D] 8">
            <a:extLst>
              <a:ext uri="{FF2B5EF4-FFF2-40B4-BE49-F238E27FC236}">
                <a16:creationId xmlns:a16="http://schemas.microsoft.com/office/drawing/2014/main" id="{7B505565-1001-3B43-A447-4445C0566943}"/>
              </a:ext>
            </a:extLst>
          </p:cNvPr>
          <p:cNvSpPr/>
          <p:nvPr/>
        </p:nvSpPr>
        <p:spPr>
          <a:xfrm>
            <a:off x="8038474" y="4616970"/>
            <a:ext cx="1586460"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가까운 </a:t>
            </a:r>
            <a:r>
              <a:rPr kumimoji="1" lang="en-US" altLang="ko-KR" sz="1600" dirty="0"/>
              <a:t>PC</a:t>
            </a:r>
            <a:r>
              <a:rPr kumimoji="1" lang="ko-KR" altLang="en-US" sz="1600" dirty="0"/>
              <a:t>방</a:t>
            </a:r>
          </a:p>
        </p:txBody>
      </p:sp>
      <p:sp>
        <p:nvSpPr>
          <p:cNvPr id="10" name="아래쪽 화살표 설명선[D] 9">
            <a:extLst>
              <a:ext uri="{FF2B5EF4-FFF2-40B4-BE49-F238E27FC236}">
                <a16:creationId xmlns:a16="http://schemas.microsoft.com/office/drawing/2014/main" id="{380BA648-08D5-F64E-AC8D-605A13C6F674}"/>
              </a:ext>
            </a:extLst>
          </p:cNvPr>
          <p:cNvSpPr/>
          <p:nvPr/>
        </p:nvSpPr>
        <p:spPr>
          <a:xfrm>
            <a:off x="6927953"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400" dirty="0"/>
              <a:t>애매 </a:t>
            </a:r>
            <a:r>
              <a:rPr kumimoji="1" lang="en-US" altLang="ko-KR" sz="1400" dirty="0"/>
              <a:t>PC</a:t>
            </a:r>
            <a:r>
              <a:rPr kumimoji="1" lang="ko-KR" altLang="en-US" sz="1400" dirty="0"/>
              <a:t>방</a:t>
            </a:r>
          </a:p>
        </p:txBody>
      </p:sp>
      <p:sp>
        <p:nvSpPr>
          <p:cNvPr id="11" name="왼쪽 화살표 설명선[L] 10">
            <a:extLst>
              <a:ext uri="{FF2B5EF4-FFF2-40B4-BE49-F238E27FC236}">
                <a16:creationId xmlns:a16="http://schemas.microsoft.com/office/drawing/2014/main" id="{407199B8-D2C8-1246-B06A-519527EA8DB0}"/>
              </a:ext>
            </a:extLst>
          </p:cNvPr>
          <p:cNvSpPr/>
          <p:nvPr/>
        </p:nvSpPr>
        <p:spPr>
          <a:xfrm>
            <a:off x="2923080" y="3091219"/>
            <a:ext cx="4664233" cy="839449"/>
          </a:xfrm>
          <a:prstGeom prst="lef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t> 저렴한 </a:t>
            </a:r>
            <a:r>
              <a:rPr kumimoji="1" lang="en-US" altLang="ko-KR" dirty="0"/>
              <a:t>PC</a:t>
            </a:r>
            <a:r>
              <a:rPr kumimoji="1" lang="ko-KR" altLang="en-US" dirty="0"/>
              <a:t>방 선택</a:t>
            </a:r>
          </a:p>
        </p:txBody>
      </p:sp>
      <p:sp>
        <p:nvSpPr>
          <p:cNvPr id="12" name="아래쪽 화살표[D] 11">
            <a:extLst>
              <a:ext uri="{FF2B5EF4-FFF2-40B4-BE49-F238E27FC236}">
                <a16:creationId xmlns:a16="http://schemas.microsoft.com/office/drawing/2014/main" id="{1ED809F9-8752-244D-A129-0D457558ED68}"/>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Tree>
    <p:extLst>
      <p:ext uri="{BB962C8B-B14F-4D97-AF65-F5344CB8AC3E}">
        <p14:creationId xmlns:p14="http://schemas.microsoft.com/office/powerpoint/2010/main" val="277413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656496" cy="2585323"/>
          </a:xfrm>
          <a:prstGeom prst="rect">
            <a:avLst/>
          </a:prstGeom>
          <a:noFill/>
        </p:spPr>
        <p:txBody>
          <a:bodyPr wrap="none" rtlCol="0">
            <a:spAutoFit/>
          </a:bodyPr>
          <a:lstStyle/>
          <a:p>
            <a:r>
              <a:rPr kumimoji="1" lang="ko-KR" altLang="en-US" sz="2400" dirty="0"/>
              <a:t>싼 </a:t>
            </a:r>
            <a:r>
              <a:rPr kumimoji="1" lang="en-US" altLang="ko-KR" sz="2400" dirty="0"/>
              <a:t>PC</a:t>
            </a:r>
            <a:r>
              <a:rPr kumimoji="1" lang="ko-KR" altLang="en-US" sz="2400" dirty="0"/>
              <a:t>방</a:t>
            </a:r>
            <a:endParaRPr kumimoji="1" lang="en-US" altLang="ko-KR" sz="2400" dirty="0"/>
          </a:p>
          <a:p>
            <a:endParaRPr kumimoji="1" lang="en-US" altLang="ko-KR" sz="2400" dirty="0"/>
          </a:p>
          <a:p>
            <a:r>
              <a:rPr kumimoji="1" lang="ko-KR" altLang="en-US" sz="2400" dirty="0"/>
              <a:t>주소</a:t>
            </a:r>
            <a:endParaRPr kumimoji="1" lang="en-US" altLang="ko-KR" sz="2400" dirty="0"/>
          </a:p>
          <a:p>
            <a:r>
              <a:rPr kumimoji="1" lang="ko-KR" altLang="en-US" dirty="0"/>
              <a:t>대전광역시 유성구 궁동</a:t>
            </a:r>
            <a:endParaRPr kumimoji="1" lang="en-US" altLang="ko-KR" dirty="0"/>
          </a:p>
          <a:p>
            <a:r>
              <a:rPr kumimoji="1" lang="en-US" altLang="ko-KR" dirty="0"/>
              <a:t>444-444</a:t>
            </a:r>
          </a:p>
          <a:p>
            <a:endParaRPr kumimoji="1" lang="en-US" altLang="ko-KR" dirty="0"/>
          </a:p>
          <a:p>
            <a:r>
              <a:rPr kumimoji="1" lang="ko-KR" altLang="en-US" dirty="0"/>
              <a:t>전화번호</a:t>
            </a:r>
            <a:endParaRPr kumimoji="1" lang="en-US" altLang="ko-KR" dirty="0"/>
          </a:p>
          <a:p>
            <a:r>
              <a:rPr kumimoji="1" lang="en-US" altLang="ko-KR" dirty="0"/>
              <a:t>042-444-4567</a:t>
            </a:r>
          </a:p>
        </p:txBody>
      </p:sp>
      <p:sp>
        <p:nvSpPr>
          <p:cNvPr id="4" name="아래쪽 화살표 설명선[D] 3">
            <a:extLst>
              <a:ext uri="{FF2B5EF4-FFF2-40B4-BE49-F238E27FC236}">
                <a16:creationId xmlns:a16="http://schemas.microsoft.com/office/drawing/2014/main" id="{E57B62C2-CE59-2545-97A0-C41D4EF18F7C}"/>
              </a:ext>
            </a:extLst>
          </p:cNvPr>
          <p:cNvSpPr/>
          <p:nvPr/>
        </p:nvSpPr>
        <p:spPr>
          <a:xfrm>
            <a:off x="10103369"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싼 </a:t>
            </a:r>
            <a:r>
              <a:rPr kumimoji="1" lang="en-US" altLang="ko-KR" sz="1600" dirty="0"/>
              <a:t>PC</a:t>
            </a:r>
            <a:r>
              <a:rPr kumimoji="1" lang="ko-KR" altLang="en-US" sz="1600" dirty="0"/>
              <a:t>방</a:t>
            </a:r>
          </a:p>
        </p:txBody>
      </p:sp>
      <p:sp>
        <p:nvSpPr>
          <p:cNvPr id="10" name="아래쪽 화살표 설명선[D] 9">
            <a:extLst>
              <a:ext uri="{FF2B5EF4-FFF2-40B4-BE49-F238E27FC236}">
                <a16:creationId xmlns:a16="http://schemas.microsoft.com/office/drawing/2014/main" id="{380BA648-08D5-F64E-AC8D-605A13C6F674}"/>
              </a:ext>
            </a:extLst>
          </p:cNvPr>
          <p:cNvSpPr/>
          <p:nvPr/>
        </p:nvSpPr>
        <p:spPr>
          <a:xfrm>
            <a:off x="6927953"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400" dirty="0"/>
              <a:t>애매 </a:t>
            </a:r>
            <a:r>
              <a:rPr kumimoji="1" lang="en-US" altLang="ko-KR" sz="1400" dirty="0"/>
              <a:t>PC</a:t>
            </a:r>
            <a:r>
              <a:rPr kumimoji="1" lang="ko-KR" altLang="en-US" sz="1400" dirty="0"/>
              <a:t>방</a:t>
            </a:r>
          </a:p>
        </p:txBody>
      </p:sp>
      <p:sp>
        <p:nvSpPr>
          <p:cNvPr id="8" name="아래쪽 화살표[D] 7">
            <a:extLst>
              <a:ext uri="{FF2B5EF4-FFF2-40B4-BE49-F238E27FC236}">
                <a16:creationId xmlns:a16="http://schemas.microsoft.com/office/drawing/2014/main" id="{F224458C-053B-0F48-869B-5207D235753C}"/>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
        <p:nvSpPr>
          <p:cNvPr id="11" name="아래쪽 화살표 설명선[D] 10">
            <a:extLst>
              <a:ext uri="{FF2B5EF4-FFF2-40B4-BE49-F238E27FC236}">
                <a16:creationId xmlns:a16="http://schemas.microsoft.com/office/drawing/2014/main" id="{6CA7D2BE-6416-AB44-BBF9-7B0246050FE4}"/>
              </a:ext>
            </a:extLst>
          </p:cNvPr>
          <p:cNvSpPr/>
          <p:nvPr/>
        </p:nvSpPr>
        <p:spPr>
          <a:xfrm>
            <a:off x="8038474" y="4616970"/>
            <a:ext cx="1586460"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가까운 </a:t>
            </a:r>
            <a:r>
              <a:rPr kumimoji="1" lang="en-US" altLang="ko-KR" sz="1600" dirty="0"/>
              <a:t>PC</a:t>
            </a:r>
            <a:r>
              <a:rPr kumimoji="1" lang="ko-KR" altLang="en-US" sz="1600" dirty="0"/>
              <a:t>방</a:t>
            </a:r>
          </a:p>
        </p:txBody>
      </p:sp>
      <p:sp>
        <p:nvSpPr>
          <p:cNvPr id="2" name="모서리가 둥근 직사각형 1">
            <a:extLst>
              <a:ext uri="{FF2B5EF4-FFF2-40B4-BE49-F238E27FC236}">
                <a16:creationId xmlns:a16="http://schemas.microsoft.com/office/drawing/2014/main" id="{20A3EECC-4EE3-5947-AB06-0A7072F9B717}"/>
              </a:ext>
            </a:extLst>
          </p:cNvPr>
          <p:cNvSpPr/>
          <p:nvPr/>
        </p:nvSpPr>
        <p:spPr>
          <a:xfrm>
            <a:off x="3780018" y="371006"/>
            <a:ext cx="7555043" cy="611598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ko-KR" altLang="en-US" sz="4400" b="1" dirty="0"/>
              <a:t>싼 </a:t>
            </a:r>
            <a:r>
              <a:rPr kumimoji="1" lang="en-US" altLang="ko-KR" sz="4400" b="1" dirty="0"/>
              <a:t>PC</a:t>
            </a:r>
            <a:r>
              <a:rPr kumimoji="1" lang="ko-KR" altLang="en-US" sz="4400" b="1" dirty="0"/>
              <a:t>방</a:t>
            </a:r>
            <a:endParaRPr kumimoji="1" lang="en-US" altLang="ko-KR" sz="4400" b="1" dirty="0"/>
          </a:p>
          <a:p>
            <a:pPr algn="ctr"/>
            <a:endParaRPr kumimoji="1" lang="en-US" altLang="ko-KR" sz="2400" dirty="0"/>
          </a:p>
          <a:p>
            <a:pPr algn="ctr"/>
            <a:r>
              <a:rPr kumimoji="1" lang="ko-KR" altLang="en-US" dirty="0"/>
              <a:t>요금제</a:t>
            </a:r>
            <a:r>
              <a:rPr kumimoji="1" lang="en-US" altLang="ko-KR" dirty="0"/>
              <a:t>:</a:t>
            </a:r>
            <a:r>
              <a:rPr kumimoji="1" lang="ko-KR" altLang="en-US" dirty="0"/>
              <a:t> 시간 당 </a:t>
            </a:r>
            <a:r>
              <a:rPr kumimoji="1" lang="en-US" altLang="ko-KR" dirty="0"/>
              <a:t>500</a:t>
            </a:r>
            <a:r>
              <a:rPr kumimoji="1" lang="ko-KR" altLang="en-US" dirty="0"/>
              <a:t>원</a:t>
            </a:r>
            <a:endParaRPr kumimoji="1" lang="en-US" altLang="ko-KR" dirty="0"/>
          </a:p>
          <a:p>
            <a:pPr algn="ctr"/>
            <a:endParaRPr kumimoji="1" lang="en-US" altLang="ko-KR" dirty="0"/>
          </a:p>
          <a:p>
            <a:pPr algn="ctr"/>
            <a:endParaRPr kumimoji="1" lang="en-US" altLang="ko-KR" dirty="0"/>
          </a:p>
          <a:p>
            <a:pPr algn="ctr"/>
            <a:r>
              <a:rPr kumimoji="1" lang="ko-KR" altLang="en-US" sz="2400" b="1" dirty="0"/>
              <a:t>관련 기사 및 블로그</a:t>
            </a:r>
            <a:endParaRPr kumimoji="1" lang="en-US" altLang="ko-KR" sz="2400" b="1" dirty="0"/>
          </a:p>
          <a:p>
            <a:pPr algn="ctr"/>
            <a:endParaRPr kumimoji="1" lang="en-US" altLang="ko-KR" sz="1400" dirty="0"/>
          </a:p>
          <a:p>
            <a:pPr algn="ctr"/>
            <a:r>
              <a:rPr kumimoji="1" lang="en-US" altLang="ko-KR" sz="1400" dirty="0"/>
              <a:t>[</a:t>
            </a:r>
            <a:r>
              <a:rPr kumimoji="1" lang="ko-KR" altLang="en-US" sz="1400" dirty="0"/>
              <a:t>기사</a:t>
            </a:r>
            <a:r>
              <a:rPr kumimoji="1" lang="en-US" altLang="ko-KR" sz="1400" dirty="0"/>
              <a:t>]</a:t>
            </a:r>
            <a:r>
              <a:rPr kumimoji="1" lang="ko-KR" altLang="en-US" sz="1400" dirty="0"/>
              <a:t> </a:t>
            </a:r>
            <a:r>
              <a:rPr kumimoji="1" lang="en-US" altLang="ko-KR" sz="1400" dirty="0"/>
              <a:t>23</a:t>
            </a:r>
            <a:r>
              <a:rPr kumimoji="1" lang="ko-KR" altLang="en-US" sz="1400" dirty="0"/>
              <a:t>살 충남대학교 컴퓨터공학과 </a:t>
            </a:r>
            <a:r>
              <a:rPr kumimoji="1" lang="ko-KR" altLang="en-US" sz="1400" dirty="0" err="1"/>
              <a:t>주모양</a:t>
            </a:r>
            <a:r>
              <a:rPr kumimoji="1" lang="en-US" altLang="ko-KR" sz="1400" dirty="0"/>
              <a:t>,</a:t>
            </a:r>
            <a:r>
              <a:rPr kumimoji="1" lang="ko-KR" altLang="en-US" sz="1400" dirty="0"/>
              <a:t> </a:t>
            </a:r>
            <a:r>
              <a:rPr kumimoji="1" lang="en-US" altLang="ko-KR" sz="1400" dirty="0"/>
              <a:t>PC</a:t>
            </a:r>
            <a:r>
              <a:rPr kumimoji="1" lang="ko-KR" altLang="en-US" sz="1400" dirty="0"/>
              <a:t>방에서 </a:t>
            </a:r>
            <a:r>
              <a:rPr kumimoji="1" lang="ko-KR" altLang="en-US" sz="1400" dirty="0" err="1"/>
              <a:t>과제하다</a:t>
            </a:r>
            <a:r>
              <a:rPr kumimoji="1" lang="ko-KR" altLang="en-US" sz="1400" dirty="0"/>
              <a:t> </a:t>
            </a:r>
            <a:r>
              <a:rPr kumimoji="1" lang="ko-KR" altLang="en-US" sz="1400" dirty="0" err="1"/>
              <a:t>과로사로</a:t>
            </a:r>
            <a:r>
              <a:rPr kumimoji="1" lang="ko-KR" altLang="en-US" sz="1400" dirty="0"/>
              <a:t> 숨져</a:t>
            </a:r>
            <a:r>
              <a:rPr kumimoji="1" lang="en-US" altLang="ko-KR" sz="1400" dirty="0"/>
              <a:t>…</a:t>
            </a:r>
          </a:p>
          <a:p>
            <a:pPr algn="ctr"/>
            <a:r>
              <a:rPr kumimoji="1" lang="en-US" altLang="ko-KR" sz="1400" dirty="0"/>
              <a:t>[</a:t>
            </a:r>
            <a:r>
              <a:rPr kumimoji="1" lang="ko-KR" altLang="en-US" sz="1400" dirty="0"/>
              <a:t>기사</a:t>
            </a:r>
            <a:r>
              <a:rPr kumimoji="1" lang="en-US" altLang="ko-KR" sz="1400" dirty="0"/>
              <a:t>]</a:t>
            </a:r>
            <a:r>
              <a:rPr kumimoji="1" lang="ko-KR" altLang="en-US" sz="1400" dirty="0"/>
              <a:t> 충남대학교 상권 조사 이보다 더 싼 </a:t>
            </a:r>
            <a:r>
              <a:rPr kumimoji="1" lang="ko-KR" altLang="en-US" sz="1400" dirty="0" err="1"/>
              <a:t>피씨방은</a:t>
            </a:r>
            <a:r>
              <a:rPr kumimoji="1" lang="ko-KR" altLang="en-US" sz="1400" dirty="0"/>
              <a:t> 없는 걸로</a:t>
            </a:r>
            <a:r>
              <a:rPr kumimoji="1" lang="en-US" altLang="ko-KR" sz="1400" dirty="0"/>
              <a:t>…</a:t>
            </a:r>
          </a:p>
          <a:p>
            <a:pPr algn="ctr"/>
            <a:r>
              <a:rPr kumimoji="1" lang="en-US" altLang="ko-KR" sz="1400" dirty="0"/>
              <a:t>[</a:t>
            </a:r>
            <a:r>
              <a:rPr kumimoji="1" lang="ko-KR" altLang="en-US" sz="1400" dirty="0"/>
              <a:t>블로그</a:t>
            </a:r>
            <a:r>
              <a:rPr kumimoji="1" lang="en-US" altLang="ko-KR" sz="1400" dirty="0"/>
              <a:t>]</a:t>
            </a:r>
            <a:r>
              <a:rPr kumimoji="1" lang="ko-KR" altLang="en-US" sz="1400" dirty="0"/>
              <a:t>백수의</a:t>
            </a:r>
            <a:r>
              <a:rPr kumimoji="1" lang="en-US" altLang="ko-KR" sz="1400" dirty="0"/>
              <a:t>VLOG::</a:t>
            </a:r>
            <a:r>
              <a:rPr kumimoji="1" lang="ko-KR" altLang="en-US" sz="1400" dirty="0" err="1"/>
              <a:t>집근처</a:t>
            </a:r>
            <a:r>
              <a:rPr kumimoji="1" lang="ko-KR" altLang="en-US" sz="1400" dirty="0"/>
              <a:t> </a:t>
            </a:r>
            <a:r>
              <a:rPr kumimoji="1" lang="ko-KR" altLang="en-US" sz="1400" dirty="0" err="1"/>
              <a:t>피씨방에</a:t>
            </a:r>
            <a:r>
              <a:rPr kumimoji="1" lang="ko-KR" altLang="en-US" sz="1400" dirty="0"/>
              <a:t> </a:t>
            </a:r>
            <a:r>
              <a:rPr kumimoji="1" lang="ko-KR" altLang="en-US" sz="1400" dirty="0" err="1"/>
              <a:t>자소서를</a:t>
            </a:r>
            <a:r>
              <a:rPr kumimoji="1" lang="ko-KR" altLang="en-US" sz="1400" dirty="0"/>
              <a:t> 쓰러 가보다</a:t>
            </a:r>
            <a:endParaRPr kumimoji="1" lang="en-US" altLang="ko-KR" sz="1400" dirty="0"/>
          </a:p>
          <a:p>
            <a:pPr algn="ctr"/>
            <a:endParaRPr kumimoji="1" lang="ko-KR" altLang="en-US" sz="1400" dirty="0"/>
          </a:p>
        </p:txBody>
      </p:sp>
      <p:sp>
        <p:nvSpPr>
          <p:cNvPr id="3" name="오른쪽 화살표 설명선[R] 2">
            <a:extLst>
              <a:ext uri="{FF2B5EF4-FFF2-40B4-BE49-F238E27FC236}">
                <a16:creationId xmlns:a16="http://schemas.microsoft.com/office/drawing/2014/main" id="{CA8BEBF9-7E18-C54C-B048-527A4FDE9A16}"/>
              </a:ext>
            </a:extLst>
          </p:cNvPr>
          <p:cNvSpPr/>
          <p:nvPr/>
        </p:nvSpPr>
        <p:spPr>
          <a:xfrm>
            <a:off x="1581459" y="2758190"/>
            <a:ext cx="2683239" cy="1050453"/>
          </a:xfrm>
          <a:prstGeom prst="righ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t>기사 및 블로그 자료 클릭</a:t>
            </a:r>
          </a:p>
        </p:txBody>
      </p:sp>
      <p:sp>
        <p:nvSpPr>
          <p:cNvPr id="12" name="모서리가 둥근 직사각형 11">
            <a:extLst>
              <a:ext uri="{FF2B5EF4-FFF2-40B4-BE49-F238E27FC236}">
                <a16:creationId xmlns:a16="http://schemas.microsoft.com/office/drawing/2014/main" id="{20440A16-5150-1A4E-BF6C-E8DD5D1BF277}"/>
              </a:ext>
            </a:extLst>
          </p:cNvPr>
          <p:cNvSpPr/>
          <p:nvPr/>
        </p:nvSpPr>
        <p:spPr>
          <a:xfrm>
            <a:off x="6445770" y="4736892"/>
            <a:ext cx="2218545" cy="100434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err="1"/>
              <a:t>길찾기</a:t>
            </a:r>
            <a:endParaRPr kumimoji="1" lang="ko-KR" altLang="en-US" dirty="0"/>
          </a:p>
        </p:txBody>
      </p:sp>
    </p:spTree>
    <p:extLst>
      <p:ext uri="{BB962C8B-B14F-4D97-AF65-F5344CB8AC3E}">
        <p14:creationId xmlns:p14="http://schemas.microsoft.com/office/powerpoint/2010/main" val="11420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656496" cy="2585323"/>
          </a:xfrm>
          <a:prstGeom prst="rect">
            <a:avLst/>
          </a:prstGeom>
          <a:noFill/>
        </p:spPr>
        <p:txBody>
          <a:bodyPr wrap="none" rtlCol="0">
            <a:spAutoFit/>
          </a:bodyPr>
          <a:lstStyle/>
          <a:p>
            <a:r>
              <a:rPr kumimoji="1" lang="ko-KR" altLang="en-US" sz="2400" dirty="0"/>
              <a:t>싼 </a:t>
            </a:r>
            <a:r>
              <a:rPr kumimoji="1" lang="en-US" altLang="ko-KR" sz="2400" dirty="0"/>
              <a:t>PC</a:t>
            </a:r>
            <a:r>
              <a:rPr kumimoji="1" lang="ko-KR" altLang="en-US" sz="2400" dirty="0"/>
              <a:t>방</a:t>
            </a:r>
            <a:endParaRPr kumimoji="1" lang="en-US" altLang="ko-KR" sz="2400" dirty="0"/>
          </a:p>
          <a:p>
            <a:endParaRPr kumimoji="1" lang="en-US" altLang="ko-KR" sz="2400" dirty="0"/>
          </a:p>
          <a:p>
            <a:r>
              <a:rPr kumimoji="1" lang="ko-KR" altLang="en-US" sz="2400" dirty="0"/>
              <a:t>주소</a:t>
            </a:r>
            <a:endParaRPr kumimoji="1" lang="en-US" altLang="ko-KR" sz="2400" dirty="0"/>
          </a:p>
          <a:p>
            <a:r>
              <a:rPr kumimoji="1" lang="ko-KR" altLang="en-US" dirty="0"/>
              <a:t>대전광역시 유성구 궁동</a:t>
            </a:r>
            <a:endParaRPr kumimoji="1" lang="en-US" altLang="ko-KR" dirty="0"/>
          </a:p>
          <a:p>
            <a:r>
              <a:rPr kumimoji="1" lang="en-US" altLang="ko-KR" dirty="0"/>
              <a:t>444-444</a:t>
            </a:r>
          </a:p>
          <a:p>
            <a:endParaRPr kumimoji="1" lang="en-US" altLang="ko-KR" dirty="0"/>
          </a:p>
          <a:p>
            <a:r>
              <a:rPr kumimoji="1" lang="ko-KR" altLang="en-US" dirty="0"/>
              <a:t>전화번호</a:t>
            </a:r>
            <a:endParaRPr kumimoji="1" lang="en-US" altLang="ko-KR" dirty="0"/>
          </a:p>
          <a:p>
            <a:r>
              <a:rPr kumimoji="1" lang="en-US" altLang="ko-KR" dirty="0"/>
              <a:t>042-444-4567</a:t>
            </a:r>
          </a:p>
        </p:txBody>
      </p:sp>
      <p:sp>
        <p:nvSpPr>
          <p:cNvPr id="4" name="아래쪽 화살표 설명선[D] 3">
            <a:extLst>
              <a:ext uri="{FF2B5EF4-FFF2-40B4-BE49-F238E27FC236}">
                <a16:creationId xmlns:a16="http://schemas.microsoft.com/office/drawing/2014/main" id="{E57B62C2-CE59-2545-97A0-C41D4EF18F7C}"/>
              </a:ext>
            </a:extLst>
          </p:cNvPr>
          <p:cNvSpPr/>
          <p:nvPr/>
        </p:nvSpPr>
        <p:spPr>
          <a:xfrm>
            <a:off x="10103369"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싼 </a:t>
            </a:r>
            <a:r>
              <a:rPr kumimoji="1" lang="en-US" altLang="ko-KR" sz="1600" dirty="0"/>
              <a:t>PC</a:t>
            </a:r>
            <a:r>
              <a:rPr kumimoji="1" lang="ko-KR" altLang="en-US" sz="1600" dirty="0"/>
              <a:t>방</a:t>
            </a:r>
          </a:p>
        </p:txBody>
      </p:sp>
      <p:sp>
        <p:nvSpPr>
          <p:cNvPr id="10" name="아래쪽 화살표 설명선[D] 9">
            <a:extLst>
              <a:ext uri="{FF2B5EF4-FFF2-40B4-BE49-F238E27FC236}">
                <a16:creationId xmlns:a16="http://schemas.microsoft.com/office/drawing/2014/main" id="{380BA648-08D5-F64E-AC8D-605A13C6F674}"/>
              </a:ext>
            </a:extLst>
          </p:cNvPr>
          <p:cNvSpPr/>
          <p:nvPr/>
        </p:nvSpPr>
        <p:spPr>
          <a:xfrm>
            <a:off x="6927953"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400" dirty="0"/>
              <a:t>애매 </a:t>
            </a:r>
            <a:r>
              <a:rPr kumimoji="1" lang="en-US" altLang="ko-KR" sz="1400" dirty="0"/>
              <a:t>PC</a:t>
            </a:r>
            <a:r>
              <a:rPr kumimoji="1" lang="ko-KR" altLang="en-US" sz="1400" dirty="0"/>
              <a:t>방</a:t>
            </a:r>
          </a:p>
        </p:txBody>
      </p:sp>
      <p:sp>
        <p:nvSpPr>
          <p:cNvPr id="8" name="아래쪽 화살표[D] 7">
            <a:extLst>
              <a:ext uri="{FF2B5EF4-FFF2-40B4-BE49-F238E27FC236}">
                <a16:creationId xmlns:a16="http://schemas.microsoft.com/office/drawing/2014/main" id="{F224458C-053B-0F48-869B-5207D235753C}"/>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
        <p:nvSpPr>
          <p:cNvPr id="11" name="아래쪽 화살표 설명선[D] 10">
            <a:extLst>
              <a:ext uri="{FF2B5EF4-FFF2-40B4-BE49-F238E27FC236}">
                <a16:creationId xmlns:a16="http://schemas.microsoft.com/office/drawing/2014/main" id="{6CA7D2BE-6416-AB44-BBF9-7B0246050FE4}"/>
              </a:ext>
            </a:extLst>
          </p:cNvPr>
          <p:cNvSpPr/>
          <p:nvPr/>
        </p:nvSpPr>
        <p:spPr>
          <a:xfrm>
            <a:off x="8038474" y="4616970"/>
            <a:ext cx="1586460"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가까운 </a:t>
            </a:r>
            <a:r>
              <a:rPr kumimoji="1" lang="en-US" altLang="ko-KR" sz="1600" dirty="0"/>
              <a:t>PC</a:t>
            </a:r>
            <a:r>
              <a:rPr kumimoji="1" lang="ko-KR" altLang="en-US" sz="1600" dirty="0"/>
              <a:t>방</a:t>
            </a:r>
          </a:p>
        </p:txBody>
      </p:sp>
      <p:sp>
        <p:nvSpPr>
          <p:cNvPr id="2" name="모서리가 둥근 직사각형 1">
            <a:extLst>
              <a:ext uri="{FF2B5EF4-FFF2-40B4-BE49-F238E27FC236}">
                <a16:creationId xmlns:a16="http://schemas.microsoft.com/office/drawing/2014/main" id="{20A3EECC-4EE3-5947-AB06-0A7072F9B717}"/>
              </a:ext>
            </a:extLst>
          </p:cNvPr>
          <p:cNvSpPr/>
          <p:nvPr/>
        </p:nvSpPr>
        <p:spPr>
          <a:xfrm>
            <a:off x="3780018" y="371006"/>
            <a:ext cx="7555043" cy="611598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ko-KR" altLang="en-US" sz="4400" b="1" dirty="0"/>
              <a:t>싼 </a:t>
            </a:r>
            <a:r>
              <a:rPr kumimoji="1" lang="en-US" altLang="ko-KR" sz="4400" b="1" dirty="0"/>
              <a:t>PC</a:t>
            </a:r>
            <a:r>
              <a:rPr kumimoji="1" lang="ko-KR" altLang="en-US" sz="4400" b="1" dirty="0"/>
              <a:t>방 관련 </a:t>
            </a:r>
            <a:r>
              <a:rPr kumimoji="1" lang="ko-KR" altLang="en-US" sz="4400" b="1" dirty="0" err="1"/>
              <a:t>기사자료</a:t>
            </a:r>
            <a:endParaRPr kumimoji="1" lang="en-US" altLang="ko-KR" sz="4400" b="1" dirty="0"/>
          </a:p>
          <a:p>
            <a:pPr algn="ctr"/>
            <a:endParaRPr kumimoji="1" lang="en-US" altLang="ko-KR" sz="2400" dirty="0"/>
          </a:p>
          <a:p>
            <a:pPr algn="ctr"/>
            <a:r>
              <a:rPr kumimoji="1" lang="en-US" altLang="ko-KR" sz="2000" b="1" dirty="0"/>
              <a:t>23</a:t>
            </a:r>
            <a:r>
              <a:rPr kumimoji="1" lang="ko-KR" altLang="en-US" sz="2000" b="1" dirty="0"/>
              <a:t>살 충남대학교 컴퓨터공학과 </a:t>
            </a:r>
            <a:r>
              <a:rPr kumimoji="1" lang="ko-KR" altLang="en-US" sz="2000" b="1" dirty="0" err="1"/>
              <a:t>주모양</a:t>
            </a:r>
            <a:r>
              <a:rPr kumimoji="1" lang="en-US" altLang="ko-KR" sz="2000" b="1" dirty="0"/>
              <a:t>,</a:t>
            </a:r>
          </a:p>
          <a:p>
            <a:pPr algn="ctr"/>
            <a:r>
              <a:rPr kumimoji="1" lang="en-US" altLang="ko-KR" sz="2000" b="1" dirty="0"/>
              <a:t>PC</a:t>
            </a:r>
            <a:r>
              <a:rPr kumimoji="1" lang="ko-KR" altLang="en-US" sz="2000" b="1" dirty="0"/>
              <a:t>방에서 </a:t>
            </a:r>
            <a:r>
              <a:rPr kumimoji="1" lang="ko-KR" altLang="en-US" sz="2000" b="1" dirty="0" err="1"/>
              <a:t>과제하다</a:t>
            </a:r>
            <a:r>
              <a:rPr kumimoji="1" lang="ko-KR" altLang="en-US" sz="2000" b="1" dirty="0"/>
              <a:t> </a:t>
            </a:r>
            <a:r>
              <a:rPr kumimoji="1" lang="ko-KR" altLang="en-US" sz="2000" b="1" dirty="0" err="1"/>
              <a:t>과로사로</a:t>
            </a:r>
            <a:r>
              <a:rPr kumimoji="1" lang="ko-KR" altLang="en-US" sz="2000" b="1" dirty="0"/>
              <a:t> 숨져</a:t>
            </a:r>
            <a:r>
              <a:rPr kumimoji="1" lang="en-US" altLang="ko-KR" sz="2000" b="1" dirty="0"/>
              <a:t>…</a:t>
            </a:r>
          </a:p>
          <a:p>
            <a:pPr algn="ctr"/>
            <a:endParaRPr kumimoji="1" lang="en-US" altLang="ko-KR" sz="1400" dirty="0"/>
          </a:p>
          <a:p>
            <a:pPr algn="ctr"/>
            <a:r>
              <a:rPr kumimoji="1" lang="ko-KR" altLang="en-US" sz="1400" dirty="0"/>
              <a:t>기사내용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ㅁ</a:t>
            </a:r>
          </a:p>
        </p:txBody>
      </p:sp>
    </p:spTree>
    <p:extLst>
      <p:ext uri="{BB962C8B-B14F-4D97-AF65-F5344CB8AC3E}">
        <p14:creationId xmlns:p14="http://schemas.microsoft.com/office/powerpoint/2010/main" val="298330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656496" cy="2585323"/>
          </a:xfrm>
          <a:prstGeom prst="rect">
            <a:avLst/>
          </a:prstGeom>
          <a:noFill/>
        </p:spPr>
        <p:txBody>
          <a:bodyPr wrap="none" rtlCol="0">
            <a:spAutoFit/>
          </a:bodyPr>
          <a:lstStyle/>
          <a:p>
            <a:r>
              <a:rPr kumimoji="1" lang="ko-KR" altLang="en-US" sz="2400" dirty="0"/>
              <a:t>싼 </a:t>
            </a:r>
            <a:r>
              <a:rPr kumimoji="1" lang="en-US" altLang="ko-KR" sz="2400" dirty="0"/>
              <a:t>PC</a:t>
            </a:r>
            <a:r>
              <a:rPr kumimoji="1" lang="ko-KR" altLang="en-US" sz="2400" dirty="0"/>
              <a:t>방</a:t>
            </a:r>
            <a:endParaRPr kumimoji="1" lang="en-US" altLang="ko-KR" sz="2400" dirty="0"/>
          </a:p>
          <a:p>
            <a:endParaRPr kumimoji="1" lang="en-US" altLang="ko-KR" sz="2400" dirty="0"/>
          </a:p>
          <a:p>
            <a:r>
              <a:rPr kumimoji="1" lang="ko-KR" altLang="en-US" sz="2400" dirty="0"/>
              <a:t>주소</a:t>
            </a:r>
            <a:endParaRPr kumimoji="1" lang="en-US" altLang="ko-KR" sz="2400" dirty="0"/>
          </a:p>
          <a:p>
            <a:r>
              <a:rPr kumimoji="1" lang="ko-KR" altLang="en-US" dirty="0"/>
              <a:t>대전광역시 유성구 궁동</a:t>
            </a:r>
            <a:endParaRPr kumimoji="1" lang="en-US" altLang="ko-KR" dirty="0"/>
          </a:p>
          <a:p>
            <a:r>
              <a:rPr kumimoji="1" lang="en-US" altLang="ko-KR" dirty="0"/>
              <a:t>444-444</a:t>
            </a:r>
          </a:p>
          <a:p>
            <a:endParaRPr kumimoji="1" lang="en-US" altLang="ko-KR" dirty="0"/>
          </a:p>
          <a:p>
            <a:r>
              <a:rPr kumimoji="1" lang="ko-KR" altLang="en-US" dirty="0"/>
              <a:t>전화번호</a:t>
            </a:r>
            <a:endParaRPr kumimoji="1" lang="en-US" altLang="ko-KR" dirty="0"/>
          </a:p>
          <a:p>
            <a:r>
              <a:rPr kumimoji="1" lang="en-US" altLang="ko-KR" dirty="0"/>
              <a:t>042-444-4567</a:t>
            </a:r>
          </a:p>
        </p:txBody>
      </p:sp>
      <p:sp>
        <p:nvSpPr>
          <p:cNvPr id="4" name="아래쪽 화살표 설명선[D] 3">
            <a:extLst>
              <a:ext uri="{FF2B5EF4-FFF2-40B4-BE49-F238E27FC236}">
                <a16:creationId xmlns:a16="http://schemas.microsoft.com/office/drawing/2014/main" id="{E57B62C2-CE59-2545-97A0-C41D4EF18F7C}"/>
              </a:ext>
            </a:extLst>
          </p:cNvPr>
          <p:cNvSpPr/>
          <p:nvPr/>
        </p:nvSpPr>
        <p:spPr>
          <a:xfrm>
            <a:off x="10103369"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싼 </a:t>
            </a:r>
            <a:r>
              <a:rPr kumimoji="1" lang="en-US" altLang="ko-KR" sz="1600" dirty="0"/>
              <a:t>PC</a:t>
            </a:r>
            <a:r>
              <a:rPr kumimoji="1" lang="ko-KR" altLang="en-US" sz="1600" dirty="0"/>
              <a:t>방</a:t>
            </a:r>
          </a:p>
        </p:txBody>
      </p:sp>
      <p:sp>
        <p:nvSpPr>
          <p:cNvPr id="10" name="아래쪽 화살표 설명선[D] 9">
            <a:extLst>
              <a:ext uri="{FF2B5EF4-FFF2-40B4-BE49-F238E27FC236}">
                <a16:creationId xmlns:a16="http://schemas.microsoft.com/office/drawing/2014/main" id="{380BA648-08D5-F64E-AC8D-605A13C6F674}"/>
              </a:ext>
            </a:extLst>
          </p:cNvPr>
          <p:cNvSpPr/>
          <p:nvPr/>
        </p:nvSpPr>
        <p:spPr>
          <a:xfrm>
            <a:off x="6927953"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400" dirty="0"/>
              <a:t>애매 </a:t>
            </a:r>
            <a:r>
              <a:rPr kumimoji="1" lang="en-US" altLang="ko-KR" sz="1400" dirty="0"/>
              <a:t>PC</a:t>
            </a:r>
            <a:r>
              <a:rPr kumimoji="1" lang="ko-KR" altLang="en-US" sz="1400" dirty="0"/>
              <a:t>방</a:t>
            </a:r>
          </a:p>
        </p:txBody>
      </p:sp>
      <p:sp>
        <p:nvSpPr>
          <p:cNvPr id="8" name="아래쪽 화살표[D] 7">
            <a:extLst>
              <a:ext uri="{FF2B5EF4-FFF2-40B4-BE49-F238E27FC236}">
                <a16:creationId xmlns:a16="http://schemas.microsoft.com/office/drawing/2014/main" id="{F224458C-053B-0F48-869B-5207D235753C}"/>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
        <p:nvSpPr>
          <p:cNvPr id="11" name="아래쪽 화살표 설명선[D] 10">
            <a:extLst>
              <a:ext uri="{FF2B5EF4-FFF2-40B4-BE49-F238E27FC236}">
                <a16:creationId xmlns:a16="http://schemas.microsoft.com/office/drawing/2014/main" id="{6CA7D2BE-6416-AB44-BBF9-7B0246050FE4}"/>
              </a:ext>
            </a:extLst>
          </p:cNvPr>
          <p:cNvSpPr/>
          <p:nvPr/>
        </p:nvSpPr>
        <p:spPr>
          <a:xfrm>
            <a:off x="8038474" y="4616970"/>
            <a:ext cx="1586460"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가까운 </a:t>
            </a:r>
            <a:r>
              <a:rPr kumimoji="1" lang="en-US" altLang="ko-KR" sz="1600" dirty="0"/>
              <a:t>PC</a:t>
            </a:r>
            <a:r>
              <a:rPr kumimoji="1" lang="ko-KR" altLang="en-US" sz="1600" dirty="0"/>
              <a:t>방</a:t>
            </a:r>
          </a:p>
        </p:txBody>
      </p:sp>
      <p:sp>
        <p:nvSpPr>
          <p:cNvPr id="2" name="모서리가 둥근 직사각형 1">
            <a:extLst>
              <a:ext uri="{FF2B5EF4-FFF2-40B4-BE49-F238E27FC236}">
                <a16:creationId xmlns:a16="http://schemas.microsoft.com/office/drawing/2014/main" id="{20A3EECC-4EE3-5947-AB06-0A7072F9B717}"/>
              </a:ext>
            </a:extLst>
          </p:cNvPr>
          <p:cNvSpPr/>
          <p:nvPr/>
        </p:nvSpPr>
        <p:spPr>
          <a:xfrm>
            <a:off x="3780018" y="371006"/>
            <a:ext cx="7555043" cy="611598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ko-KR" altLang="en-US" sz="4400" b="1" dirty="0"/>
              <a:t>싼 </a:t>
            </a:r>
            <a:r>
              <a:rPr kumimoji="1" lang="en-US" altLang="ko-KR" sz="4400" b="1" dirty="0"/>
              <a:t>PC</a:t>
            </a:r>
            <a:r>
              <a:rPr kumimoji="1" lang="ko-KR" altLang="en-US" sz="4400" b="1" dirty="0"/>
              <a:t>방</a:t>
            </a:r>
            <a:endParaRPr kumimoji="1" lang="en-US" altLang="ko-KR" sz="4400" b="1" dirty="0"/>
          </a:p>
          <a:p>
            <a:pPr algn="ctr"/>
            <a:endParaRPr kumimoji="1" lang="en-US" altLang="ko-KR" sz="2400" dirty="0"/>
          </a:p>
          <a:p>
            <a:pPr algn="ctr"/>
            <a:r>
              <a:rPr kumimoji="1" lang="ko-KR" altLang="en-US" dirty="0"/>
              <a:t>요금제</a:t>
            </a:r>
            <a:r>
              <a:rPr kumimoji="1" lang="en-US" altLang="ko-KR" dirty="0"/>
              <a:t>:</a:t>
            </a:r>
            <a:r>
              <a:rPr kumimoji="1" lang="ko-KR" altLang="en-US" dirty="0"/>
              <a:t> 시간 당 </a:t>
            </a:r>
            <a:r>
              <a:rPr kumimoji="1" lang="en-US" altLang="ko-KR" dirty="0"/>
              <a:t>500</a:t>
            </a:r>
            <a:r>
              <a:rPr kumimoji="1" lang="ko-KR" altLang="en-US" dirty="0"/>
              <a:t>원</a:t>
            </a:r>
            <a:endParaRPr kumimoji="1" lang="en-US" altLang="ko-KR" dirty="0"/>
          </a:p>
          <a:p>
            <a:pPr algn="ctr"/>
            <a:endParaRPr kumimoji="1" lang="en-US" altLang="ko-KR" dirty="0"/>
          </a:p>
          <a:p>
            <a:pPr algn="ctr"/>
            <a:endParaRPr kumimoji="1" lang="en-US" altLang="ko-KR" dirty="0"/>
          </a:p>
          <a:p>
            <a:pPr algn="ctr"/>
            <a:r>
              <a:rPr kumimoji="1" lang="ko-KR" altLang="en-US" sz="2400" b="1" dirty="0"/>
              <a:t>관련 기사 및 블로그</a:t>
            </a:r>
            <a:endParaRPr kumimoji="1" lang="en-US" altLang="ko-KR" sz="2400" b="1" dirty="0"/>
          </a:p>
          <a:p>
            <a:pPr algn="ctr"/>
            <a:endParaRPr kumimoji="1" lang="en-US" altLang="ko-KR" sz="1400" dirty="0"/>
          </a:p>
          <a:p>
            <a:pPr algn="ctr"/>
            <a:r>
              <a:rPr kumimoji="1" lang="en-US" altLang="ko-KR" sz="1400" dirty="0"/>
              <a:t>[</a:t>
            </a:r>
            <a:r>
              <a:rPr kumimoji="1" lang="ko-KR" altLang="en-US" sz="1400" dirty="0"/>
              <a:t>기사</a:t>
            </a:r>
            <a:r>
              <a:rPr kumimoji="1" lang="en-US" altLang="ko-KR" sz="1400" dirty="0"/>
              <a:t>]</a:t>
            </a:r>
            <a:r>
              <a:rPr kumimoji="1" lang="ko-KR" altLang="en-US" sz="1400" dirty="0"/>
              <a:t> </a:t>
            </a:r>
            <a:r>
              <a:rPr kumimoji="1" lang="en-US" altLang="ko-KR" sz="1400" dirty="0"/>
              <a:t>23</a:t>
            </a:r>
            <a:r>
              <a:rPr kumimoji="1" lang="ko-KR" altLang="en-US" sz="1400" dirty="0"/>
              <a:t>살 충남대학교 컴퓨터공학과 </a:t>
            </a:r>
            <a:r>
              <a:rPr kumimoji="1" lang="ko-KR" altLang="en-US" sz="1400" dirty="0" err="1"/>
              <a:t>주모양</a:t>
            </a:r>
            <a:r>
              <a:rPr kumimoji="1" lang="en-US" altLang="ko-KR" sz="1400" dirty="0"/>
              <a:t>,</a:t>
            </a:r>
            <a:r>
              <a:rPr kumimoji="1" lang="ko-KR" altLang="en-US" sz="1400" dirty="0"/>
              <a:t> </a:t>
            </a:r>
            <a:r>
              <a:rPr kumimoji="1" lang="en-US" altLang="ko-KR" sz="1400" dirty="0"/>
              <a:t>PC</a:t>
            </a:r>
            <a:r>
              <a:rPr kumimoji="1" lang="ko-KR" altLang="en-US" sz="1400" dirty="0"/>
              <a:t>방에서 </a:t>
            </a:r>
            <a:r>
              <a:rPr kumimoji="1" lang="ko-KR" altLang="en-US" sz="1400" dirty="0" err="1"/>
              <a:t>과제하다</a:t>
            </a:r>
            <a:r>
              <a:rPr kumimoji="1" lang="ko-KR" altLang="en-US" sz="1400" dirty="0"/>
              <a:t> </a:t>
            </a:r>
            <a:r>
              <a:rPr kumimoji="1" lang="ko-KR" altLang="en-US" sz="1400" dirty="0" err="1"/>
              <a:t>과로사로</a:t>
            </a:r>
            <a:r>
              <a:rPr kumimoji="1" lang="ko-KR" altLang="en-US" sz="1400" dirty="0"/>
              <a:t> 숨져</a:t>
            </a:r>
            <a:r>
              <a:rPr kumimoji="1" lang="en-US" altLang="ko-KR" sz="1400" dirty="0"/>
              <a:t>…</a:t>
            </a:r>
          </a:p>
          <a:p>
            <a:pPr algn="ctr"/>
            <a:r>
              <a:rPr kumimoji="1" lang="en-US" altLang="ko-KR" sz="1400" dirty="0"/>
              <a:t>[</a:t>
            </a:r>
            <a:r>
              <a:rPr kumimoji="1" lang="ko-KR" altLang="en-US" sz="1400" dirty="0"/>
              <a:t>기사</a:t>
            </a:r>
            <a:r>
              <a:rPr kumimoji="1" lang="en-US" altLang="ko-KR" sz="1400" dirty="0"/>
              <a:t>]</a:t>
            </a:r>
            <a:r>
              <a:rPr kumimoji="1" lang="ko-KR" altLang="en-US" sz="1400" dirty="0"/>
              <a:t> 충남대학교 상권 조사 이보다 더 싼 </a:t>
            </a:r>
            <a:r>
              <a:rPr kumimoji="1" lang="ko-KR" altLang="en-US" sz="1400" dirty="0" err="1"/>
              <a:t>피씨방은</a:t>
            </a:r>
            <a:r>
              <a:rPr kumimoji="1" lang="ko-KR" altLang="en-US" sz="1400" dirty="0"/>
              <a:t> 없는 걸로</a:t>
            </a:r>
            <a:r>
              <a:rPr kumimoji="1" lang="en-US" altLang="ko-KR" sz="1400" dirty="0"/>
              <a:t>…</a:t>
            </a:r>
          </a:p>
          <a:p>
            <a:pPr algn="ctr"/>
            <a:r>
              <a:rPr kumimoji="1" lang="en-US" altLang="ko-KR" sz="1400" dirty="0"/>
              <a:t>[</a:t>
            </a:r>
            <a:r>
              <a:rPr kumimoji="1" lang="ko-KR" altLang="en-US" sz="1400" dirty="0"/>
              <a:t>블로그</a:t>
            </a:r>
            <a:r>
              <a:rPr kumimoji="1" lang="en-US" altLang="ko-KR" sz="1400" dirty="0"/>
              <a:t>]</a:t>
            </a:r>
            <a:r>
              <a:rPr kumimoji="1" lang="ko-KR" altLang="en-US" sz="1400" dirty="0"/>
              <a:t>백수의</a:t>
            </a:r>
            <a:r>
              <a:rPr kumimoji="1" lang="en-US" altLang="ko-KR" sz="1400" dirty="0"/>
              <a:t>VLOG::</a:t>
            </a:r>
            <a:r>
              <a:rPr kumimoji="1" lang="ko-KR" altLang="en-US" sz="1400" dirty="0" err="1"/>
              <a:t>집근처</a:t>
            </a:r>
            <a:r>
              <a:rPr kumimoji="1" lang="ko-KR" altLang="en-US" sz="1400" dirty="0"/>
              <a:t> </a:t>
            </a:r>
            <a:r>
              <a:rPr kumimoji="1" lang="ko-KR" altLang="en-US" sz="1400" dirty="0" err="1"/>
              <a:t>피씨방에</a:t>
            </a:r>
            <a:r>
              <a:rPr kumimoji="1" lang="ko-KR" altLang="en-US" sz="1400" dirty="0"/>
              <a:t> </a:t>
            </a:r>
            <a:r>
              <a:rPr kumimoji="1" lang="ko-KR" altLang="en-US" sz="1400" dirty="0" err="1"/>
              <a:t>자소서를</a:t>
            </a:r>
            <a:r>
              <a:rPr kumimoji="1" lang="ko-KR" altLang="en-US" sz="1400" dirty="0"/>
              <a:t> 쓰러 가보다</a:t>
            </a:r>
            <a:endParaRPr kumimoji="1" lang="en-US" altLang="ko-KR" sz="1400" dirty="0"/>
          </a:p>
          <a:p>
            <a:pPr algn="ctr"/>
            <a:endParaRPr kumimoji="1" lang="ko-KR" altLang="en-US" sz="1400" dirty="0"/>
          </a:p>
        </p:txBody>
      </p:sp>
      <p:sp>
        <p:nvSpPr>
          <p:cNvPr id="3" name="오른쪽 화살표 설명선[R] 2">
            <a:extLst>
              <a:ext uri="{FF2B5EF4-FFF2-40B4-BE49-F238E27FC236}">
                <a16:creationId xmlns:a16="http://schemas.microsoft.com/office/drawing/2014/main" id="{CA8BEBF9-7E18-C54C-B048-527A4FDE9A16}"/>
              </a:ext>
            </a:extLst>
          </p:cNvPr>
          <p:cNvSpPr/>
          <p:nvPr/>
        </p:nvSpPr>
        <p:spPr>
          <a:xfrm>
            <a:off x="3567659" y="4796852"/>
            <a:ext cx="2683239" cy="1050453"/>
          </a:xfrm>
          <a:prstGeom prst="righ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t>경로 탐색</a:t>
            </a:r>
          </a:p>
        </p:txBody>
      </p:sp>
      <p:sp>
        <p:nvSpPr>
          <p:cNvPr id="5" name="모서리가 둥근 직사각형 4">
            <a:extLst>
              <a:ext uri="{FF2B5EF4-FFF2-40B4-BE49-F238E27FC236}">
                <a16:creationId xmlns:a16="http://schemas.microsoft.com/office/drawing/2014/main" id="{683D851A-4671-C140-8904-FAEFCB030696}"/>
              </a:ext>
            </a:extLst>
          </p:cNvPr>
          <p:cNvSpPr/>
          <p:nvPr/>
        </p:nvSpPr>
        <p:spPr>
          <a:xfrm>
            <a:off x="6445770" y="4736892"/>
            <a:ext cx="2218545" cy="100434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err="1"/>
              <a:t>길찾기</a:t>
            </a:r>
            <a:endParaRPr kumimoji="1" lang="ko-KR" altLang="en-US" dirty="0"/>
          </a:p>
        </p:txBody>
      </p:sp>
    </p:spTree>
    <p:extLst>
      <p:ext uri="{BB962C8B-B14F-4D97-AF65-F5344CB8AC3E}">
        <p14:creationId xmlns:p14="http://schemas.microsoft.com/office/powerpoint/2010/main" val="294989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468946" cy="2985433"/>
          </a:xfrm>
          <a:prstGeom prst="rect">
            <a:avLst/>
          </a:prstGeom>
          <a:noFill/>
        </p:spPr>
        <p:txBody>
          <a:bodyPr wrap="none" rtlCol="0">
            <a:spAutoFit/>
          </a:bodyPr>
          <a:lstStyle/>
          <a:p>
            <a:r>
              <a:rPr kumimoji="1" lang="ko-KR" altLang="en-US" sz="2000" dirty="0"/>
              <a:t>현재 위치부터</a:t>
            </a:r>
            <a:endParaRPr kumimoji="1" lang="en-US" altLang="ko-KR" sz="2000" dirty="0"/>
          </a:p>
          <a:p>
            <a:endParaRPr kumimoji="1" lang="en-US" altLang="ko-KR" sz="2000" dirty="0"/>
          </a:p>
          <a:p>
            <a:r>
              <a:rPr kumimoji="1" lang="ko-KR" altLang="en-US" sz="2000" dirty="0"/>
              <a:t>싼</a:t>
            </a:r>
            <a:r>
              <a:rPr kumimoji="1" lang="en-US" altLang="ko-KR" sz="2000" dirty="0"/>
              <a:t> PC</a:t>
            </a:r>
            <a:r>
              <a:rPr kumimoji="1" lang="ko-KR" altLang="en-US" sz="2000" dirty="0"/>
              <a:t>방까지의 경로</a:t>
            </a:r>
            <a:endParaRPr kumimoji="1" lang="en-US" altLang="ko-KR" sz="2000" dirty="0"/>
          </a:p>
          <a:p>
            <a:endParaRPr kumimoji="1" lang="en-US" altLang="ko-KR" sz="2000" dirty="0"/>
          </a:p>
          <a:p>
            <a:r>
              <a:rPr kumimoji="1" lang="ko-KR" altLang="en-US" sz="2000" dirty="0"/>
              <a:t>약 </a:t>
            </a:r>
            <a:r>
              <a:rPr kumimoji="1" lang="en-US" altLang="ko-KR" sz="2000" dirty="0"/>
              <a:t>500m</a:t>
            </a:r>
          </a:p>
          <a:p>
            <a:endParaRPr kumimoji="1" lang="en-US" altLang="ko-KR" sz="2000" dirty="0"/>
          </a:p>
          <a:p>
            <a:r>
              <a:rPr kumimoji="1" lang="ko-KR" altLang="en-US" sz="2000" dirty="0"/>
              <a:t>예상 시간 </a:t>
            </a:r>
            <a:r>
              <a:rPr kumimoji="1" lang="en-US" altLang="ko-KR" sz="2000" dirty="0"/>
              <a:t>10</a:t>
            </a:r>
            <a:r>
              <a:rPr kumimoji="1" lang="ko-KR" altLang="en-US" sz="2000" dirty="0"/>
              <a:t>분</a:t>
            </a:r>
            <a:endParaRPr kumimoji="1" lang="en-US" altLang="ko-KR" sz="2000" dirty="0"/>
          </a:p>
          <a:p>
            <a:endParaRPr kumimoji="1" lang="en-US" altLang="ko-KR" sz="2400" dirty="0"/>
          </a:p>
          <a:p>
            <a:endParaRPr kumimoji="1" lang="en-US" altLang="ko-KR" sz="2400" dirty="0"/>
          </a:p>
        </p:txBody>
      </p:sp>
      <p:sp>
        <p:nvSpPr>
          <p:cNvPr id="8" name="아래쪽 화살표 설명선[D] 7">
            <a:extLst>
              <a:ext uri="{FF2B5EF4-FFF2-40B4-BE49-F238E27FC236}">
                <a16:creationId xmlns:a16="http://schemas.microsoft.com/office/drawing/2014/main" id="{1F3B370D-65B0-D34B-9B3C-C7757BE9AC54}"/>
              </a:ext>
            </a:extLst>
          </p:cNvPr>
          <p:cNvSpPr/>
          <p:nvPr/>
        </p:nvSpPr>
        <p:spPr>
          <a:xfrm>
            <a:off x="10103369"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싼 </a:t>
            </a:r>
            <a:r>
              <a:rPr kumimoji="1" lang="en-US" altLang="ko-KR" sz="1600" dirty="0"/>
              <a:t>PC</a:t>
            </a:r>
            <a:r>
              <a:rPr kumimoji="1" lang="ko-KR" altLang="en-US" sz="1600" dirty="0"/>
              <a:t>방</a:t>
            </a:r>
          </a:p>
        </p:txBody>
      </p:sp>
      <p:sp>
        <p:nvSpPr>
          <p:cNvPr id="2" name="자유형 1">
            <a:extLst>
              <a:ext uri="{FF2B5EF4-FFF2-40B4-BE49-F238E27FC236}">
                <a16:creationId xmlns:a16="http://schemas.microsoft.com/office/drawing/2014/main" id="{CDCF6A8E-D88E-2D4A-926F-1ED2301FC656}"/>
              </a:ext>
            </a:extLst>
          </p:cNvPr>
          <p:cNvSpPr/>
          <p:nvPr/>
        </p:nvSpPr>
        <p:spPr>
          <a:xfrm>
            <a:off x="7390151" y="1843790"/>
            <a:ext cx="3087974" cy="3957403"/>
          </a:xfrm>
          <a:custGeom>
            <a:avLst/>
            <a:gdLst>
              <a:gd name="connsiteX0" fmla="*/ 89941 w 3087974"/>
              <a:gd name="connsiteY0" fmla="*/ 3957403 h 3957403"/>
              <a:gd name="connsiteX1" fmla="*/ 59960 w 3087974"/>
              <a:gd name="connsiteY1" fmla="*/ 3282846 h 3957403"/>
              <a:gd name="connsiteX2" fmla="*/ 29980 w 3087974"/>
              <a:gd name="connsiteY2" fmla="*/ 3102964 h 3957403"/>
              <a:gd name="connsiteX3" fmla="*/ 0 w 3087974"/>
              <a:gd name="connsiteY3" fmla="*/ 2923082 h 3957403"/>
              <a:gd name="connsiteX4" fmla="*/ 14990 w 3087974"/>
              <a:gd name="connsiteY4" fmla="*/ 569626 h 3957403"/>
              <a:gd name="connsiteX5" fmla="*/ 44970 w 3087974"/>
              <a:gd name="connsiteY5" fmla="*/ 239843 h 3957403"/>
              <a:gd name="connsiteX6" fmla="*/ 59960 w 3087974"/>
              <a:gd name="connsiteY6" fmla="*/ 194872 h 3957403"/>
              <a:gd name="connsiteX7" fmla="*/ 104931 w 3087974"/>
              <a:gd name="connsiteY7" fmla="*/ 179882 h 3957403"/>
              <a:gd name="connsiteX8" fmla="*/ 149901 w 3087974"/>
              <a:gd name="connsiteY8" fmla="*/ 149902 h 3957403"/>
              <a:gd name="connsiteX9" fmla="*/ 179882 w 3087974"/>
              <a:gd name="connsiteY9" fmla="*/ 119921 h 3957403"/>
              <a:gd name="connsiteX10" fmla="*/ 269823 w 3087974"/>
              <a:gd name="connsiteY10" fmla="*/ 89941 h 3957403"/>
              <a:gd name="connsiteX11" fmla="*/ 404734 w 3087974"/>
              <a:gd name="connsiteY11" fmla="*/ 44971 h 3957403"/>
              <a:gd name="connsiteX12" fmla="*/ 449705 w 3087974"/>
              <a:gd name="connsiteY12" fmla="*/ 29980 h 3957403"/>
              <a:gd name="connsiteX13" fmla="*/ 569626 w 3087974"/>
              <a:gd name="connsiteY13" fmla="*/ 0 h 3957403"/>
              <a:gd name="connsiteX14" fmla="*/ 1993692 w 3087974"/>
              <a:gd name="connsiteY14" fmla="*/ 14990 h 3957403"/>
              <a:gd name="connsiteX15" fmla="*/ 2203554 w 3087974"/>
              <a:gd name="connsiteY15" fmla="*/ 29980 h 3957403"/>
              <a:gd name="connsiteX16" fmla="*/ 2323475 w 3087974"/>
              <a:gd name="connsiteY16" fmla="*/ 59961 h 3957403"/>
              <a:gd name="connsiteX17" fmla="*/ 3087974 w 3087974"/>
              <a:gd name="connsiteY17" fmla="*/ 74951 h 395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87974" h="3957403">
                <a:moveTo>
                  <a:pt x="89941" y="3957403"/>
                </a:moveTo>
                <a:cubicBezTo>
                  <a:pt x="84394" y="3807641"/>
                  <a:pt x="73915" y="3457274"/>
                  <a:pt x="59960" y="3282846"/>
                </a:cubicBezTo>
                <a:cubicBezTo>
                  <a:pt x="52423" y="3188633"/>
                  <a:pt x="43927" y="3186644"/>
                  <a:pt x="29980" y="3102964"/>
                </a:cubicBezTo>
                <a:cubicBezTo>
                  <a:pt x="-7206" y="2879844"/>
                  <a:pt x="35327" y="3099719"/>
                  <a:pt x="0" y="2923082"/>
                </a:cubicBezTo>
                <a:cubicBezTo>
                  <a:pt x="4997" y="2138597"/>
                  <a:pt x="5869" y="1354074"/>
                  <a:pt x="14990" y="569626"/>
                </a:cubicBezTo>
                <a:cubicBezTo>
                  <a:pt x="15786" y="501149"/>
                  <a:pt x="27139" y="329001"/>
                  <a:pt x="44970" y="239843"/>
                </a:cubicBezTo>
                <a:cubicBezTo>
                  <a:pt x="48069" y="224349"/>
                  <a:pt x="48787" y="206045"/>
                  <a:pt x="59960" y="194872"/>
                </a:cubicBezTo>
                <a:cubicBezTo>
                  <a:pt x="71133" y="183699"/>
                  <a:pt x="89941" y="184879"/>
                  <a:pt x="104931" y="179882"/>
                </a:cubicBezTo>
                <a:cubicBezTo>
                  <a:pt x="119921" y="169889"/>
                  <a:pt x="135833" y="161156"/>
                  <a:pt x="149901" y="149902"/>
                </a:cubicBezTo>
                <a:cubicBezTo>
                  <a:pt x="160937" y="141073"/>
                  <a:pt x="167241" y="126242"/>
                  <a:pt x="179882" y="119921"/>
                </a:cubicBezTo>
                <a:cubicBezTo>
                  <a:pt x="208148" y="105788"/>
                  <a:pt x="239843" y="99934"/>
                  <a:pt x="269823" y="89941"/>
                </a:cubicBezTo>
                <a:lnTo>
                  <a:pt x="404734" y="44971"/>
                </a:lnTo>
                <a:cubicBezTo>
                  <a:pt x="419724" y="39974"/>
                  <a:pt x="434376" y="33812"/>
                  <a:pt x="449705" y="29980"/>
                </a:cubicBezTo>
                <a:lnTo>
                  <a:pt x="569626" y="0"/>
                </a:lnTo>
                <a:lnTo>
                  <a:pt x="1993692" y="14990"/>
                </a:lnTo>
                <a:cubicBezTo>
                  <a:pt x="2063812" y="16277"/>
                  <a:pt x="2134065" y="20504"/>
                  <a:pt x="2203554" y="29980"/>
                </a:cubicBezTo>
                <a:cubicBezTo>
                  <a:pt x="2244380" y="35547"/>
                  <a:pt x="2282285" y="58877"/>
                  <a:pt x="2323475" y="59961"/>
                </a:cubicBezTo>
                <a:cubicBezTo>
                  <a:pt x="2958036" y="76660"/>
                  <a:pt x="2703160" y="74951"/>
                  <a:pt x="3087974" y="74951"/>
                </a:cubicBezTo>
              </a:path>
            </a:pathLst>
          </a:cu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아래쪽 화살표[D] 11">
            <a:extLst>
              <a:ext uri="{FF2B5EF4-FFF2-40B4-BE49-F238E27FC236}">
                <a16:creationId xmlns:a16="http://schemas.microsoft.com/office/drawing/2014/main" id="{1ED809F9-8752-244D-A129-0D457558ED68}"/>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Tree>
    <p:extLst>
      <p:ext uri="{BB962C8B-B14F-4D97-AF65-F5344CB8AC3E}">
        <p14:creationId xmlns:p14="http://schemas.microsoft.com/office/powerpoint/2010/main" val="304799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618024" cy="3416320"/>
          </a:xfrm>
          <a:prstGeom prst="rect">
            <a:avLst/>
          </a:prstGeom>
          <a:noFill/>
        </p:spPr>
        <p:txBody>
          <a:bodyPr wrap="none" rtlCol="0">
            <a:spAutoFit/>
          </a:bodyPr>
          <a:lstStyle/>
          <a:p>
            <a:r>
              <a:rPr kumimoji="1" lang="ko-KR" altLang="en-US" sz="2400" dirty="0"/>
              <a:t>편의 시설</a:t>
            </a:r>
            <a:endParaRPr kumimoji="1" lang="en-US" altLang="ko-KR" sz="2400" dirty="0"/>
          </a:p>
          <a:p>
            <a:endParaRPr kumimoji="1" lang="en-US" altLang="ko-KR" sz="2400" dirty="0"/>
          </a:p>
          <a:p>
            <a:r>
              <a:rPr kumimoji="1" lang="en-US" altLang="ko-KR" sz="2400" dirty="0"/>
              <a:t>-PC</a:t>
            </a:r>
            <a:r>
              <a:rPr kumimoji="1" lang="ko-KR" altLang="en-US" sz="2400" dirty="0"/>
              <a:t>방</a:t>
            </a:r>
            <a:endParaRPr kumimoji="1" lang="en-US" altLang="ko-KR" sz="2400" dirty="0"/>
          </a:p>
          <a:p>
            <a:endParaRPr kumimoji="1" lang="en-US" altLang="ko-KR" sz="2400" dirty="0"/>
          </a:p>
          <a:p>
            <a:r>
              <a:rPr kumimoji="1" lang="en-US" altLang="ko-KR" sz="2400" dirty="0"/>
              <a:t>-</a:t>
            </a:r>
            <a:r>
              <a:rPr kumimoji="1" lang="ko-KR" altLang="en-US" sz="2400" dirty="0"/>
              <a:t>테마 선택</a:t>
            </a:r>
            <a:endParaRPr kumimoji="1" lang="en-US" altLang="ko-KR" sz="2400" dirty="0"/>
          </a:p>
          <a:p>
            <a:endParaRPr kumimoji="1" lang="en-US" altLang="ko-KR" sz="2400" dirty="0"/>
          </a:p>
          <a:p>
            <a:r>
              <a:rPr kumimoji="1" lang="ko-KR" altLang="en-US" sz="2400" dirty="0"/>
              <a:t>◻︎ 요금제 낮은 순</a:t>
            </a:r>
            <a:endParaRPr kumimoji="1" lang="en-US" altLang="ko-KR" sz="2400" dirty="0"/>
          </a:p>
          <a:p>
            <a:endParaRPr kumimoji="1" lang="en-US" altLang="ko-KR" sz="2400" dirty="0"/>
          </a:p>
          <a:p>
            <a:r>
              <a:rPr kumimoji="1" lang="ko-KR" altLang="en-US" sz="2400" dirty="0"/>
              <a:t>✓ </a:t>
            </a:r>
            <a:r>
              <a:rPr kumimoji="1" lang="ko-KR" altLang="en-US" sz="2400" dirty="0" err="1"/>
              <a:t>최소거리</a:t>
            </a:r>
            <a:r>
              <a:rPr kumimoji="1" lang="ko-KR" altLang="en-US" sz="2400" dirty="0"/>
              <a:t> 순</a:t>
            </a:r>
          </a:p>
        </p:txBody>
      </p:sp>
      <p:sp>
        <p:nvSpPr>
          <p:cNvPr id="8" name="왼쪽 화살표 설명선[L] 7">
            <a:extLst>
              <a:ext uri="{FF2B5EF4-FFF2-40B4-BE49-F238E27FC236}">
                <a16:creationId xmlns:a16="http://schemas.microsoft.com/office/drawing/2014/main" id="{43064E09-A7EA-4C4C-BBE8-35B291F8F97F}"/>
              </a:ext>
            </a:extLst>
          </p:cNvPr>
          <p:cNvSpPr/>
          <p:nvPr/>
        </p:nvSpPr>
        <p:spPr>
          <a:xfrm>
            <a:off x="2456094" y="3920113"/>
            <a:ext cx="4664233" cy="839449"/>
          </a:xfrm>
          <a:prstGeom prst="lef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t> 테마 선택</a:t>
            </a:r>
            <a:r>
              <a:rPr kumimoji="1" lang="en-US" altLang="ko-KR" dirty="0"/>
              <a:t>(</a:t>
            </a:r>
            <a:r>
              <a:rPr kumimoji="1" lang="ko-KR" altLang="en-US" dirty="0" err="1"/>
              <a:t>최소거리</a:t>
            </a:r>
            <a:r>
              <a:rPr kumimoji="1" lang="ko-KR" altLang="en-US" dirty="0"/>
              <a:t> 순</a:t>
            </a:r>
            <a:r>
              <a:rPr kumimoji="1" lang="en-US" altLang="ko-KR" dirty="0"/>
              <a:t>)</a:t>
            </a:r>
            <a:endParaRPr kumimoji="1" lang="ko-KR" altLang="en-US" dirty="0"/>
          </a:p>
        </p:txBody>
      </p:sp>
      <p:sp>
        <p:nvSpPr>
          <p:cNvPr id="9" name="아래쪽 화살표[D] 8">
            <a:extLst>
              <a:ext uri="{FF2B5EF4-FFF2-40B4-BE49-F238E27FC236}">
                <a16:creationId xmlns:a16="http://schemas.microsoft.com/office/drawing/2014/main" id="{E1E714B9-7F2E-6A4A-8C85-D58DABE7CC7D}"/>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Tree>
    <p:extLst>
      <p:ext uri="{BB962C8B-B14F-4D97-AF65-F5344CB8AC3E}">
        <p14:creationId xmlns:p14="http://schemas.microsoft.com/office/powerpoint/2010/main" val="166800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95D752-B162-3142-80BC-F40762CE30A3}"/>
              </a:ext>
            </a:extLst>
          </p:cNvPr>
          <p:cNvPicPr>
            <a:picLocks noChangeAspect="1"/>
          </p:cNvPicPr>
          <p:nvPr/>
        </p:nvPicPr>
        <p:blipFill>
          <a:blip r:embed="rId2"/>
          <a:stretch>
            <a:fillRect/>
          </a:stretch>
        </p:blipFill>
        <p:spPr>
          <a:xfrm>
            <a:off x="3283009" y="0"/>
            <a:ext cx="8908991" cy="6858000"/>
          </a:xfrm>
          <a:prstGeom prst="rect">
            <a:avLst/>
          </a:prstGeom>
        </p:spPr>
      </p:pic>
      <p:sp>
        <p:nvSpPr>
          <p:cNvPr id="7" name="TextBox 6">
            <a:extLst>
              <a:ext uri="{FF2B5EF4-FFF2-40B4-BE49-F238E27FC236}">
                <a16:creationId xmlns:a16="http://schemas.microsoft.com/office/drawing/2014/main" id="{A82A3296-3AF3-5543-94CF-DFB37190B3C4}"/>
              </a:ext>
            </a:extLst>
          </p:cNvPr>
          <p:cNvSpPr txBox="1"/>
          <p:nvPr/>
        </p:nvSpPr>
        <p:spPr>
          <a:xfrm>
            <a:off x="308918" y="1223320"/>
            <a:ext cx="2823209" cy="5632311"/>
          </a:xfrm>
          <a:prstGeom prst="rect">
            <a:avLst/>
          </a:prstGeom>
          <a:noFill/>
        </p:spPr>
        <p:txBody>
          <a:bodyPr wrap="none" rtlCol="0">
            <a:spAutoFit/>
          </a:bodyPr>
          <a:lstStyle/>
          <a:p>
            <a:r>
              <a:rPr kumimoji="1" lang="ko-KR" altLang="en-US" sz="2400" dirty="0"/>
              <a:t>편의 시설</a:t>
            </a:r>
            <a:endParaRPr kumimoji="1" lang="en-US" altLang="ko-KR" sz="2400" dirty="0"/>
          </a:p>
          <a:p>
            <a:endParaRPr kumimoji="1" lang="en-US" altLang="ko-KR" sz="2400" dirty="0"/>
          </a:p>
          <a:p>
            <a:r>
              <a:rPr kumimoji="1" lang="en-US" altLang="ko-KR" sz="2400" dirty="0"/>
              <a:t>-PC</a:t>
            </a:r>
            <a:r>
              <a:rPr kumimoji="1" lang="ko-KR" altLang="en-US" sz="2400" dirty="0"/>
              <a:t>방</a:t>
            </a:r>
            <a:endParaRPr kumimoji="1" lang="en-US" altLang="ko-KR" sz="2400" dirty="0"/>
          </a:p>
          <a:p>
            <a:r>
              <a:rPr kumimoji="1" lang="en-US" altLang="ko-KR" sz="2400" dirty="0"/>
              <a:t>-</a:t>
            </a:r>
            <a:r>
              <a:rPr kumimoji="1" lang="ko-KR" altLang="en-US" sz="2400" dirty="0" err="1"/>
              <a:t>최소거리</a:t>
            </a:r>
            <a:r>
              <a:rPr kumimoji="1" lang="ko-KR" altLang="en-US" sz="2400" dirty="0"/>
              <a:t> 순</a:t>
            </a:r>
            <a:endParaRPr kumimoji="1" lang="en-US" altLang="ko-KR" sz="2400" dirty="0"/>
          </a:p>
          <a:p>
            <a:endParaRPr kumimoji="1" lang="en-US" altLang="ko-KR" sz="2400" dirty="0"/>
          </a:p>
          <a:p>
            <a:r>
              <a:rPr kumimoji="1" lang="en-US" altLang="ko-KR" sz="2400" dirty="0"/>
              <a:t>1.</a:t>
            </a:r>
            <a:r>
              <a:rPr kumimoji="1" lang="ko-KR" altLang="en-US" sz="2400" dirty="0"/>
              <a:t> 가까운 </a:t>
            </a:r>
            <a:r>
              <a:rPr kumimoji="1" lang="en-US" altLang="ko-KR" sz="2400" dirty="0"/>
              <a:t>PC</a:t>
            </a:r>
            <a:r>
              <a:rPr kumimoji="1" lang="ko-KR" altLang="en-US" sz="2400" dirty="0"/>
              <a:t>방</a:t>
            </a:r>
            <a:endParaRPr kumimoji="1" lang="en-US" altLang="ko-KR" sz="2400" dirty="0"/>
          </a:p>
          <a:p>
            <a:r>
              <a:rPr kumimoji="1" lang="en-US" altLang="ko-KR" sz="2400" dirty="0"/>
              <a:t>-&gt;1</a:t>
            </a:r>
            <a:r>
              <a:rPr kumimoji="1" lang="ko-KR" altLang="en-US" sz="2400" dirty="0"/>
              <a:t>시간 당 </a:t>
            </a:r>
            <a:r>
              <a:rPr kumimoji="1" lang="en-US" altLang="ko-KR" sz="2400" dirty="0"/>
              <a:t>1200</a:t>
            </a:r>
            <a:r>
              <a:rPr kumimoji="1" lang="ko-KR" altLang="en-US" sz="2400" dirty="0"/>
              <a:t>원</a:t>
            </a:r>
            <a:endParaRPr kumimoji="1" lang="en-US" altLang="ko-KR" sz="2400" dirty="0"/>
          </a:p>
          <a:p>
            <a:endParaRPr kumimoji="1" lang="en-US" altLang="ko-KR" sz="2400" dirty="0"/>
          </a:p>
          <a:p>
            <a:r>
              <a:rPr kumimoji="1" lang="en-US" altLang="ko-KR" sz="2400" dirty="0"/>
              <a:t>2.</a:t>
            </a:r>
            <a:r>
              <a:rPr kumimoji="1" lang="ko-KR" altLang="en-US" sz="2400" dirty="0"/>
              <a:t>애매 </a:t>
            </a:r>
            <a:r>
              <a:rPr kumimoji="1" lang="en-US" altLang="ko-KR" sz="2400" dirty="0"/>
              <a:t>PC</a:t>
            </a:r>
            <a:r>
              <a:rPr kumimoji="1" lang="ko-KR" altLang="en-US" sz="2400" dirty="0"/>
              <a:t>방</a:t>
            </a:r>
            <a:endParaRPr kumimoji="1" lang="en-US" altLang="ko-KR" sz="2400" dirty="0"/>
          </a:p>
          <a:p>
            <a:r>
              <a:rPr kumimoji="1" lang="en-US" altLang="ko-KR" sz="2400" dirty="0"/>
              <a:t>-&gt;1</a:t>
            </a:r>
            <a:r>
              <a:rPr kumimoji="1" lang="ko-KR" altLang="en-US" sz="2400" dirty="0"/>
              <a:t>시간 당 </a:t>
            </a:r>
            <a:r>
              <a:rPr kumimoji="1" lang="en-US" altLang="ko-KR" sz="2400" dirty="0"/>
              <a:t>1000</a:t>
            </a:r>
            <a:r>
              <a:rPr kumimoji="1" lang="ko-KR" altLang="en-US" sz="2400" dirty="0"/>
              <a:t>원</a:t>
            </a:r>
            <a:endParaRPr kumimoji="1" lang="en-US" altLang="ko-KR" sz="2400" dirty="0"/>
          </a:p>
          <a:p>
            <a:endParaRPr kumimoji="1" lang="en-US" altLang="ko-KR" sz="2400" dirty="0"/>
          </a:p>
          <a:p>
            <a:r>
              <a:rPr kumimoji="1" lang="en-US" altLang="ko-KR" sz="2400" dirty="0"/>
              <a:t>3.</a:t>
            </a:r>
            <a:r>
              <a:rPr kumimoji="1" lang="ko-KR" altLang="en-US" sz="2400" dirty="0"/>
              <a:t> 싼 </a:t>
            </a:r>
            <a:r>
              <a:rPr kumimoji="1" lang="en-US" altLang="ko-KR" sz="2400" dirty="0"/>
              <a:t>PC</a:t>
            </a:r>
            <a:r>
              <a:rPr kumimoji="1" lang="ko-KR" altLang="en-US" sz="2400" dirty="0"/>
              <a:t>방</a:t>
            </a:r>
            <a:endParaRPr kumimoji="1" lang="en-US" altLang="ko-KR" sz="2400" dirty="0"/>
          </a:p>
          <a:p>
            <a:r>
              <a:rPr kumimoji="1" lang="en-US" altLang="ko-KR" sz="2400" dirty="0"/>
              <a:t>-&gt;1</a:t>
            </a:r>
            <a:r>
              <a:rPr kumimoji="1" lang="ko-KR" altLang="en-US" sz="2400" dirty="0"/>
              <a:t>시간 당 </a:t>
            </a:r>
            <a:r>
              <a:rPr kumimoji="1" lang="en-US" altLang="ko-KR" sz="2400" dirty="0"/>
              <a:t>500</a:t>
            </a:r>
            <a:r>
              <a:rPr kumimoji="1" lang="ko-KR" altLang="en-US" sz="2400" dirty="0"/>
              <a:t>원 </a:t>
            </a:r>
            <a:endParaRPr kumimoji="1" lang="en-US" altLang="ko-KR" sz="2400" dirty="0"/>
          </a:p>
          <a:p>
            <a:endParaRPr kumimoji="1" lang="en-US" altLang="ko-KR" sz="2400" dirty="0"/>
          </a:p>
          <a:p>
            <a:endParaRPr kumimoji="1" lang="en-US" altLang="ko-KR" sz="2400" dirty="0"/>
          </a:p>
        </p:txBody>
      </p:sp>
      <p:sp>
        <p:nvSpPr>
          <p:cNvPr id="4" name="아래쪽 화살표 설명선[D] 3">
            <a:extLst>
              <a:ext uri="{FF2B5EF4-FFF2-40B4-BE49-F238E27FC236}">
                <a16:creationId xmlns:a16="http://schemas.microsoft.com/office/drawing/2014/main" id="{E57B62C2-CE59-2545-97A0-C41D4EF18F7C}"/>
              </a:ext>
            </a:extLst>
          </p:cNvPr>
          <p:cNvSpPr/>
          <p:nvPr/>
        </p:nvSpPr>
        <p:spPr>
          <a:xfrm>
            <a:off x="10103369"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싼 </a:t>
            </a:r>
            <a:r>
              <a:rPr kumimoji="1" lang="en-US" altLang="ko-KR" sz="1600" dirty="0"/>
              <a:t>PC</a:t>
            </a:r>
            <a:r>
              <a:rPr kumimoji="1" lang="ko-KR" altLang="en-US" sz="1600" dirty="0"/>
              <a:t>방</a:t>
            </a:r>
          </a:p>
        </p:txBody>
      </p:sp>
      <p:sp>
        <p:nvSpPr>
          <p:cNvPr id="9" name="아래쪽 화살표 설명선[D] 8">
            <a:extLst>
              <a:ext uri="{FF2B5EF4-FFF2-40B4-BE49-F238E27FC236}">
                <a16:creationId xmlns:a16="http://schemas.microsoft.com/office/drawing/2014/main" id="{7B505565-1001-3B43-A447-4445C0566943}"/>
              </a:ext>
            </a:extLst>
          </p:cNvPr>
          <p:cNvSpPr/>
          <p:nvPr/>
        </p:nvSpPr>
        <p:spPr>
          <a:xfrm>
            <a:off x="8038474" y="4616970"/>
            <a:ext cx="1586460"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600" dirty="0"/>
              <a:t>가까운 </a:t>
            </a:r>
            <a:r>
              <a:rPr kumimoji="1" lang="en-US" altLang="ko-KR" sz="1600" dirty="0"/>
              <a:t>PC</a:t>
            </a:r>
            <a:r>
              <a:rPr kumimoji="1" lang="ko-KR" altLang="en-US" sz="1600" dirty="0"/>
              <a:t>방</a:t>
            </a:r>
          </a:p>
        </p:txBody>
      </p:sp>
      <p:sp>
        <p:nvSpPr>
          <p:cNvPr id="10" name="아래쪽 화살표 설명선[D] 9">
            <a:extLst>
              <a:ext uri="{FF2B5EF4-FFF2-40B4-BE49-F238E27FC236}">
                <a16:creationId xmlns:a16="http://schemas.microsoft.com/office/drawing/2014/main" id="{380BA648-08D5-F64E-AC8D-605A13C6F674}"/>
              </a:ext>
            </a:extLst>
          </p:cNvPr>
          <p:cNvSpPr/>
          <p:nvPr/>
        </p:nvSpPr>
        <p:spPr>
          <a:xfrm>
            <a:off x="6927953" y="1043439"/>
            <a:ext cx="1259174" cy="1004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400" dirty="0"/>
              <a:t>애매 </a:t>
            </a:r>
            <a:r>
              <a:rPr kumimoji="1" lang="en-US" altLang="ko-KR" sz="1400" dirty="0"/>
              <a:t>PC</a:t>
            </a:r>
            <a:r>
              <a:rPr kumimoji="1" lang="ko-KR" altLang="en-US" sz="1400" dirty="0"/>
              <a:t>방</a:t>
            </a:r>
          </a:p>
        </p:txBody>
      </p:sp>
      <p:sp>
        <p:nvSpPr>
          <p:cNvPr id="11" name="왼쪽 화살표 설명선[L] 10">
            <a:extLst>
              <a:ext uri="{FF2B5EF4-FFF2-40B4-BE49-F238E27FC236}">
                <a16:creationId xmlns:a16="http://schemas.microsoft.com/office/drawing/2014/main" id="{407199B8-D2C8-1246-B06A-519527EA8DB0}"/>
              </a:ext>
            </a:extLst>
          </p:cNvPr>
          <p:cNvSpPr/>
          <p:nvPr/>
        </p:nvSpPr>
        <p:spPr>
          <a:xfrm>
            <a:off x="3073271" y="3040067"/>
            <a:ext cx="4664233" cy="839449"/>
          </a:xfrm>
          <a:prstGeom prst="lef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t> </a:t>
            </a:r>
            <a:r>
              <a:rPr kumimoji="1" lang="ko-KR" altLang="en-US" dirty="0" err="1"/>
              <a:t>최소거리에</a:t>
            </a:r>
            <a:r>
              <a:rPr kumimoji="1" lang="ko-KR" altLang="en-US" dirty="0"/>
              <a:t> 위치한</a:t>
            </a:r>
            <a:endParaRPr kumimoji="1" lang="en-US" altLang="ko-KR" dirty="0"/>
          </a:p>
          <a:p>
            <a:pPr algn="ctr"/>
            <a:r>
              <a:rPr kumimoji="1" lang="ko-KR" altLang="en-US" dirty="0"/>
              <a:t> </a:t>
            </a:r>
            <a:r>
              <a:rPr kumimoji="1" lang="en-US" altLang="ko-KR" dirty="0"/>
              <a:t>PC</a:t>
            </a:r>
            <a:r>
              <a:rPr kumimoji="1" lang="ko-KR" altLang="en-US" dirty="0"/>
              <a:t>방 선택</a:t>
            </a:r>
          </a:p>
        </p:txBody>
      </p:sp>
      <p:sp>
        <p:nvSpPr>
          <p:cNvPr id="12" name="아래쪽 화살표[D] 11">
            <a:extLst>
              <a:ext uri="{FF2B5EF4-FFF2-40B4-BE49-F238E27FC236}">
                <a16:creationId xmlns:a16="http://schemas.microsoft.com/office/drawing/2014/main" id="{1ED809F9-8752-244D-A129-0D457558ED68}"/>
              </a:ext>
            </a:extLst>
          </p:cNvPr>
          <p:cNvSpPr/>
          <p:nvPr/>
        </p:nvSpPr>
        <p:spPr>
          <a:xfrm>
            <a:off x="7225259" y="4871803"/>
            <a:ext cx="464695" cy="86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solidFill>
              </a:rPr>
              <a:t>현재위치</a:t>
            </a:r>
          </a:p>
        </p:txBody>
      </p:sp>
    </p:spTree>
    <p:extLst>
      <p:ext uri="{BB962C8B-B14F-4D97-AF65-F5344CB8AC3E}">
        <p14:creationId xmlns:p14="http://schemas.microsoft.com/office/powerpoint/2010/main" val="12982081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449</Words>
  <Application>Microsoft Macintosh PowerPoint</Application>
  <PresentationFormat>와이드스크린</PresentationFormat>
  <Paragraphs>175</Paragraphs>
  <Slides>11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11</vt:i4>
      </vt:variant>
    </vt:vector>
  </HeadingPairs>
  <TitlesOfParts>
    <vt:vector size="14"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AnYeong Lee</dc:creator>
  <cp:lastModifiedBy>AnYeong Lee</cp:lastModifiedBy>
  <cp:revision>11</cp:revision>
  <dcterms:created xsi:type="dcterms:W3CDTF">2020-04-03T14:15:00Z</dcterms:created>
  <dcterms:modified xsi:type="dcterms:W3CDTF">2020-04-03T15:20:46Z</dcterms:modified>
</cp:coreProperties>
</file>